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8" r:id="rId21"/>
    <p:sldId id="268" r:id="rId22"/>
    <p:sldId id="279" r:id="rId23"/>
    <p:sldId id="307" r:id="rId24"/>
    <p:sldId id="308" r:id="rId25"/>
    <p:sldId id="269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336" r:id="rId34"/>
    <p:sldId id="337" r:id="rId35"/>
    <p:sldId id="338" r:id="rId36"/>
    <p:sldId id="339" r:id="rId37"/>
    <p:sldId id="340" r:id="rId38"/>
    <p:sldId id="341" r:id="rId39"/>
    <p:sldId id="346" r:id="rId40"/>
    <p:sldId id="347" r:id="rId41"/>
    <p:sldId id="348" r:id="rId42"/>
    <p:sldId id="349" r:id="rId43"/>
    <p:sldId id="293" r:id="rId44"/>
    <p:sldId id="351" r:id="rId45"/>
    <p:sldId id="350" r:id="rId46"/>
    <p:sldId id="294" r:id="rId47"/>
    <p:sldId id="303" r:id="rId48"/>
    <p:sldId id="304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B82F36-2F2C-41D4-A5D3-711EFF2FD1D3}" v="4" dt="2025-05-21T09:10:03.4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467" autoAdjust="0"/>
  </p:normalViewPr>
  <p:slideViewPr>
    <p:cSldViewPr snapToGrid="0">
      <p:cViewPr varScale="1">
        <p:scale>
          <a:sx n="48" d="100"/>
          <a:sy n="48" d="100"/>
        </p:scale>
        <p:origin x="48" y="7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6642C76C-D6F7-4622-AD1D-5774BF0624B6}"/>
    <pc:docChg chg="custSel modSld">
      <pc:chgData name="Alfred Smith" userId="3c60a3631c0db8ad" providerId="LiveId" clId="{6642C76C-D6F7-4622-AD1D-5774BF0624B6}" dt="2025-05-02T07:30:38.548" v="49" actId="27636"/>
      <pc:docMkLst>
        <pc:docMk/>
      </pc:docMkLst>
      <pc:sldChg chg="addSp delSp modSp mod">
        <pc:chgData name="Alfred Smith" userId="3c60a3631c0db8ad" providerId="LiveId" clId="{6642C76C-D6F7-4622-AD1D-5774BF0624B6}" dt="2025-05-02T07:30:38.548" v="49" actId="27636"/>
        <pc:sldMkLst>
          <pc:docMk/>
          <pc:sldMk cId="1499918570" sldId="257"/>
        </pc:sldMkLst>
        <pc:spChg chg="add mod">
          <ac:chgData name="Alfred Smith" userId="3c60a3631c0db8ad" providerId="LiveId" clId="{6642C76C-D6F7-4622-AD1D-5774BF0624B6}" dt="2025-05-02T07:30:38.548" v="49" actId="27636"/>
          <ac:spMkLst>
            <pc:docMk/>
            <pc:sldMk cId="1499918570" sldId="257"/>
            <ac:spMk id="4" creationId="{CC47B1DE-34AC-42C0-D5E3-A52FF766DD51}"/>
          </ac:spMkLst>
        </pc:spChg>
      </pc:sldChg>
      <pc:sldChg chg="addSp delSp modSp mod">
        <pc:chgData name="Alfred Smith" userId="3c60a3631c0db8ad" providerId="LiveId" clId="{6642C76C-D6F7-4622-AD1D-5774BF0624B6}" dt="2025-04-17T09:00:47.879" v="5"/>
        <pc:sldMkLst>
          <pc:docMk/>
          <pc:sldMk cId="2346136586" sldId="260"/>
        </pc:sldMkLst>
        <pc:spChg chg="add mod">
          <ac:chgData name="Alfred Smith" userId="3c60a3631c0db8ad" providerId="LiveId" clId="{6642C76C-D6F7-4622-AD1D-5774BF0624B6}" dt="2025-04-17T09:00:47.879" v="5"/>
          <ac:spMkLst>
            <pc:docMk/>
            <pc:sldMk cId="2346136586" sldId="260"/>
            <ac:spMk id="2" creationId="{744D0EDD-B0B2-7E54-1E8F-867E5B0FEFC6}"/>
          </ac:spMkLst>
        </pc:spChg>
        <pc:spChg chg="add mod">
          <ac:chgData name="Alfred Smith" userId="3c60a3631c0db8ad" providerId="LiveId" clId="{6642C76C-D6F7-4622-AD1D-5774BF0624B6}" dt="2025-04-17T09:00:47.879" v="5"/>
          <ac:spMkLst>
            <pc:docMk/>
            <pc:sldMk cId="2346136586" sldId="260"/>
            <ac:spMk id="5" creationId="{04EECC49-DC5A-0EE4-DDFB-86B8B570BDB8}"/>
          </ac:spMkLst>
        </pc:spChg>
      </pc:sldChg>
      <pc:sldChg chg="addSp delSp modSp mod">
        <pc:chgData name="Alfred Smith" userId="3c60a3631c0db8ad" providerId="LiveId" clId="{6642C76C-D6F7-4622-AD1D-5774BF0624B6}" dt="2025-04-17T09:00:56.545" v="7"/>
        <pc:sldMkLst>
          <pc:docMk/>
          <pc:sldMk cId="4037329247" sldId="261"/>
        </pc:sldMkLst>
        <pc:spChg chg="add mod">
          <ac:chgData name="Alfred Smith" userId="3c60a3631c0db8ad" providerId="LiveId" clId="{6642C76C-D6F7-4622-AD1D-5774BF0624B6}" dt="2025-04-17T09:00:56.545" v="7"/>
          <ac:spMkLst>
            <pc:docMk/>
            <pc:sldMk cId="4037329247" sldId="261"/>
            <ac:spMk id="2" creationId="{45C2A2DA-4768-F475-A51E-34CE7C0D740D}"/>
          </ac:spMkLst>
        </pc:spChg>
        <pc:spChg chg="add mod">
          <ac:chgData name="Alfred Smith" userId="3c60a3631c0db8ad" providerId="LiveId" clId="{6642C76C-D6F7-4622-AD1D-5774BF0624B6}" dt="2025-04-17T09:00:56.545" v="7"/>
          <ac:spMkLst>
            <pc:docMk/>
            <pc:sldMk cId="4037329247" sldId="261"/>
            <ac:spMk id="5" creationId="{43E96CAB-2AEA-7605-CD68-272E4CEB1EF6}"/>
          </ac:spMkLst>
        </pc:spChg>
      </pc:sldChg>
      <pc:sldChg chg="addSp delSp modSp mod">
        <pc:chgData name="Alfred Smith" userId="3c60a3631c0db8ad" providerId="LiveId" clId="{6642C76C-D6F7-4622-AD1D-5774BF0624B6}" dt="2025-04-17T09:01:05.056" v="9"/>
        <pc:sldMkLst>
          <pc:docMk/>
          <pc:sldMk cId="1909638311" sldId="262"/>
        </pc:sldMkLst>
        <pc:spChg chg="add mod">
          <ac:chgData name="Alfred Smith" userId="3c60a3631c0db8ad" providerId="LiveId" clId="{6642C76C-D6F7-4622-AD1D-5774BF0624B6}" dt="2025-04-17T09:01:05.056" v="9"/>
          <ac:spMkLst>
            <pc:docMk/>
            <pc:sldMk cId="1909638311" sldId="262"/>
            <ac:spMk id="2" creationId="{0D2ECAE5-D1D3-7C9A-B65F-38369DE96393}"/>
          </ac:spMkLst>
        </pc:spChg>
        <pc:spChg chg="add mod">
          <ac:chgData name="Alfred Smith" userId="3c60a3631c0db8ad" providerId="LiveId" clId="{6642C76C-D6F7-4622-AD1D-5774BF0624B6}" dt="2025-04-17T09:01:05.056" v="9"/>
          <ac:spMkLst>
            <pc:docMk/>
            <pc:sldMk cId="1909638311" sldId="262"/>
            <ac:spMk id="5" creationId="{AD45BAA5-5EFD-B5C5-B2F6-D31879956A39}"/>
          </ac:spMkLst>
        </pc:spChg>
      </pc:sldChg>
      <pc:sldChg chg="addSp delSp modSp mod">
        <pc:chgData name="Alfred Smith" userId="3c60a3631c0db8ad" providerId="LiveId" clId="{6642C76C-D6F7-4622-AD1D-5774BF0624B6}" dt="2025-04-17T09:01:16.812" v="11"/>
        <pc:sldMkLst>
          <pc:docMk/>
          <pc:sldMk cId="641208035" sldId="263"/>
        </pc:sldMkLst>
        <pc:spChg chg="add mod">
          <ac:chgData name="Alfred Smith" userId="3c60a3631c0db8ad" providerId="LiveId" clId="{6642C76C-D6F7-4622-AD1D-5774BF0624B6}" dt="2025-04-17T09:01:16.812" v="11"/>
          <ac:spMkLst>
            <pc:docMk/>
            <pc:sldMk cId="641208035" sldId="263"/>
            <ac:spMk id="2" creationId="{18865DC6-E7CD-87BC-7F20-2E674CBA2855}"/>
          </ac:spMkLst>
        </pc:spChg>
        <pc:spChg chg="add mod">
          <ac:chgData name="Alfred Smith" userId="3c60a3631c0db8ad" providerId="LiveId" clId="{6642C76C-D6F7-4622-AD1D-5774BF0624B6}" dt="2025-04-17T09:01:16.812" v="11"/>
          <ac:spMkLst>
            <pc:docMk/>
            <pc:sldMk cId="641208035" sldId="263"/>
            <ac:spMk id="5" creationId="{3134EE5F-C86C-87AD-9642-6105B7EED2B7}"/>
          </ac:spMkLst>
        </pc:spChg>
      </pc:sldChg>
      <pc:sldChg chg="addSp delSp modSp mod">
        <pc:chgData name="Alfred Smith" userId="3c60a3631c0db8ad" providerId="LiveId" clId="{6642C76C-D6F7-4622-AD1D-5774BF0624B6}" dt="2025-04-17T09:01:27.961" v="13"/>
        <pc:sldMkLst>
          <pc:docMk/>
          <pc:sldMk cId="4044745628" sldId="264"/>
        </pc:sldMkLst>
        <pc:spChg chg="add mod">
          <ac:chgData name="Alfred Smith" userId="3c60a3631c0db8ad" providerId="LiveId" clId="{6642C76C-D6F7-4622-AD1D-5774BF0624B6}" dt="2025-04-17T09:01:27.961" v="13"/>
          <ac:spMkLst>
            <pc:docMk/>
            <pc:sldMk cId="4044745628" sldId="264"/>
            <ac:spMk id="2" creationId="{CC641DC7-50C2-6F3F-E369-97E4DAB1C324}"/>
          </ac:spMkLst>
        </pc:spChg>
        <pc:spChg chg="add mod">
          <ac:chgData name="Alfred Smith" userId="3c60a3631c0db8ad" providerId="LiveId" clId="{6642C76C-D6F7-4622-AD1D-5774BF0624B6}" dt="2025-04-17T09:01:27.961" v="13"/>
          <ac:spMkLst>
            <pc:docMk/>
            <pc:sldMk cId="4044745628" sldId="264"/>
            <ac:spMk id="5" creationId="{D5F01C7A-3E55-8820-B7E4-034B1744299C}"/>
          </ac:spMkLst>
        </pc:spChg>
      </pc:sldChg>
      <pc:sldChg chg="addSp delSp modSp mod">
        <pc:chgData name="Alfred Smith" userId="3c60a3631c0db8ad" providerId="LiveId" clId="{6642C76C-D6F7-4622-AD1D-5774BF0624B6}" dt="2025-04-17T09:01:45.288" v="15"/>
        <pc:sldMkLst>
          <pc:docMk/>
          <pc:sldMk cId="978260341" sldId="265"/>
        </pc:sldMkLst>
        <pc:spChg chg="add mod">
          <ac:chgData name="Alfred Smith" userId="3c60a3631c0db8ad" providerId="LiveId" clId="{6642C76C-D6F7-4622-AD1D-5774BF0624B6}" dt="2025-04-17T09:01:45.288" v="15"/>
          <ac:spMkLst>
            <pc:docMk/>
            <pc:sldMk cId="978260341" sldId="265"/>
            <ac:spMk id="2" creationId="{BEA2805F-41CE-4F96-9E6A-37658BF9DD96}"/>
          </ac:spMkLst>
        </pc:spChg>
        <pc:spChg chg="add mod">
          <ac:chgData name="Alfred Smith" userId="3c60a3631c0db8ad" providerId="LiveId" clId="{6642C76C-D6F7-4622-AD1D-5774BF0624B6}" dt="2025-04-17T09:01:45.288" v="15"/>
          <ac:spMkLst>
            <pc:docMk/>
            <pc:sldMk cId="978260341" sldId="265"/>
            <ac:spMk id="5" creationId="{51F38E75-1878-9240-EEEB-E7DEF6FFC618}"/>
          </ac:spMkLst>
        </pc:spChg>
      </pc:sldChg>
      <pc:sldChg chg="addSp delSp modSp mod">
        <pc:chgData name="Alfred Smith" userId="3c60a3631c0db8ad" providerId="LiveId" clId="{6642C76C-D6F7-4622-AD1D-5774BF0624B6}" dt="2025-04-17T09:01:53.328" v="17"/>
        <pc:sldMkLst>
          <pc:docMk/>
          <pc:sldMk cId="3575870363" sldId="266"/>
        </pc:sldMkLst>
        <pc:spChg chg="add mod">
          <ac:chgData name="Alfred Smith" userId="3c60a3631c0db8ad" providerId="LiveId" clId="{6642C76C-D6F7-4622-AD1D-5774BF0624B6}" dt="2025-04-17T09:01:53.328" v="17"/>
          <ac:spMkLst>
            <pc:docMk/>
            <pc:sldMk cId="3575870363" sldId="266"/>
            <ac:spMk id="2" creationId="{7FC4534D-92DA-E923-3959-92707EA72A79}"/>
          </ac:spMkLst>
        </pc:spChg>
        <pc:spChg chg="add mod">
          <ac:chgData name="Alfred Smith" userId="3c60a3631c0db8ad" providerId="LiveId" clId="{6642C76C-D6F7-4622-AD1D-5774BF0624B6}" dt="2025-04-17T09:01:53.328" v="17"/>
          <ac:spMkLst>
            <pc:docMk/>
            <pc:sldMk cId="3575870363" sldId="266"/>
            <ac:spMk id="5" creationId="{E987F956-57A9-E6F6-2FB7-1D201723F0AD}"/>
          </ac:spMkLst>
        </pc:spChg>
      </pc:sldChg>
      <pc:sldChg chg="addSp delSp modSp mod">
        <pc:chgData name="Alfred Smith" userId="3c60a3631c0db8ad" providerId="LiveId" clId="{6642C76C-D6F7-4622-AD1D-5774BF0624B6}" dt="2025-04-17T09:02:01.274" v="19"/>
        <pc:sldMkLst>
          <pc:docMk/>
          <pc:sldMk cId="4017137865" sldId="267"/>
        </pc:sldMkLst>
        <pc:spChg chg="add mod">
          <ac:chgData name="Alfred Smith" userId="3c60a3631c0db8ad" providerId="LiveId" clId="{6642C76C-D6F7-4622-AD1D-5774BF0624B6}" dt="2025-04-17T09:02:01.274" v="19"/>
          <ac:spMkLst>
            <pc:docMk/>
            <pc:sldMk cId="4017137865" sldId="267"/>
            <ac:spMk id="2" creationId="{C51CE024-70D7-D4BC-DDA3-B1F50D7663EC}"/>
          </ac:spMkLst>
        </pc:spChg>
        <pc:spChg chg="add mod">
          <ac:chgData name="Alfred Smith" userId="3c60a3631c0db8ad" providerId="LiveId" clId="{6642C76C-D6F7-4622-AD1D-5774BF0624B6}" dt="2025-04-17T09:02:01.274" v="19"/>
          <ac:spMkLst>
            <pc:docMk/>
            <pc:sldMk cId="4017137865" sldId="267"/>
            <ac:spMk id="5" creationId="{0050B11D-EA8C-46C0-58CB-AA8FE625E2CC}"/>
          </ac:spMkLst>
        </pc:spChg>
      </pc:sldChg>
      <pc:sldChg chg="addSp delSp modSp mod">
        <pc:chgData name="Alfred Smith" userId="3c60a3631c0db8ad" providerId="LiveId" clId="{6642C76C-D6F7-4622-AD1D-5774BF0624B6}" dt="2025-04-17T09:02:10.270" v="21"/>
        <pc:sldMkLst>
          <pc:docMk/>
          <pc:sldMk cId="3137811553" sldId="268"/>
        </pc:sldMkLst>
        <pc:spChg chg="add mod">
          <ac:chgData name="Alfred Smith" userId="3c60a3631c0db8ad" providerId="LiveId" clId="{6642C76C-D6F7-4622-AD1D-5774BF0624B6}" dt="2025-04-17T09:02:10.270" v="21"/>
          <ac:spMkLst>
            <pc:docMk/>
            <pc:sldMk cId="3137811553" sldId="268"/>
            <ac:spMk id="2" creationId="{C186F0D5-87D3-2521-FEDA-205C8FE56ECE}"/>
          </ac:spMkLst>
        </pc:spChg>
        <pc:spChg chg="add mod">
          <ac:chgData name="Alfred Smith" userId="3c60a3631c0db8ad" providerId="LiveId" clId="{6642C76C-D6F7-4622-AD1D-5774BF0624B6}" dt="2025-04-17T09:02:10.270" v="21"/>
          <ac:spMkLst>
            <pc:docMk/>
            <pc:sldMk cId="3137811553" sldId="268"/>
            <ac:spMk id="5" creationId="{792B68CD-86CD-2EDA-AD74-7375C025637D}"/>
          </ac:spMkLst>
        </pc:spChg>
      </pc:sldChg>
      <pc:sldChg chg="addSp delSp modSp mod">
        <pc:chgData name="Alfred Smith" userId="3c60a3631c0db8ad" providerId="LiveId" clId="{6642C76C-D6F7-4622-AD1D-5774BF0624B6}" dt="2025-04-17T09:02:28.693" v="25"/>
        <pc:sldMkLst>
          <pc:docMk/>
          <pc:sldMk cId="100491716" sldId="269"/>
        </pc:sldMkLst>
      </pc:sldChg>
      <pc:sldChg chg="addSp delSp modSp mod">
        <pc:chgData name="Alfred Smith" userId="3c60a3631c0db8ad" providerId="LiveId" clId="{6642C76C-D6F7-4622-AD1D-5774BF0624B6}" dt="2025-04-17T09:00:38.904" v="3"/>
        <pc:sldMkLst>
          <pc:docMk/>
          <pc:sldMk cId="4120481681" sldId="270"/>
        </pc:sldMkLst>
        <pc:spChg chg="add mod">
          <ac:chgData name="Alfred Smith" userId="3c60a3631c0db8ad" providerId="LiveId" clId="{6642C76C-D6F7-4622-AD1D-5774BF0624B6}" dt="2025-04-17T09:00:38.904" v="3"/>
          <ac:spMkLst>
            <pc:docMk/>
            <pc:sldMk cId="4120481681" sldId="270"/>
            <ac:spMk id="4" creationId="{A3A2CAD2-7994-90EA-4BB7-3D06EF3DDC6D}"/>
          </ac:spMkLst>
        </pc:spChg>
        <pc:spChg chg="add mod">
          <ac:chgData name="Alfred Smith" userId="3c60a3631c0db8ad" providerId="LiveId" clId="{6642C76C-D6F7-4622-AD1D-5774BF0624B6}" dt="2025-04-17T09:00:38.904" v="3"/>
          <ac:spMkLst>
            <pc:docMk/>
            <pc:sldMk cId="4120481681" sldId="270"/>
            <ac:spMk id="5" creationId="{522AA02D-C525-F8A0-B7D7-E1FB2FEE5F52}"/>
          </ac:spMkLst>
        </pc:spChg>
      </pc:sldChg>
      <pc:sldChg chg="addSp delSp modSp mod">
        <pc:chgData name="Alfred Smith" userId="3c60a3631c0db8ad" providerId="LiveId" clId="{6642C76C-D6F7-4622-AD1D-5774BF0624B6}" dt="2025-04-17T09:02:36.617" v="27"/>
        <pc:sldMkLst>
          <pc:docMk/>
          <pc:sldMk cId="3166251957" sldId="283"/>
        </pc:sldMkLst>
        <pc:spChg chg="add mod">
          <ac:chgData name="Alfred Smith" userId="3c60a3631c0db8ad" providerId="LiveId" clId="{6642C76C-D6F7-4622-AD1D-5774BF0624B6}" dt="2025-04-17T09:02:36.617" v="27"/>
          <ac:spMkLst>
            <pc:docMk/>
            <pc:sldMk cId="3166251957" sldId="283"/>
            <ac:spMk id="2" creationId="{8B1E5D58-4C0A-7346-3708-E24A676D0F87}"/>
          </ac:spMkLst>
        </pc:spChg>
        <pc:spChg chg="add mod">
          <ac:chgData name="Alfred Smith" userId="3c60a3631c0db8ad" providerId="LiveId" clId="{6642C76C-D6F7-4622-AD1D-5774BF0624B6}" dt="2025-04-17T09:02:36.617" v="27"/>
          <ac:spMkLst>
            <pc:docMk/>
            <pc:sldMk cId="3166251957" sldId="283"/>
            <ac:spMk id="5" creationId="{19194F56-4B32-E612-FEA6-8209E15DD9EA}"/>
          </ac:spMkLst>
        </pc:spChg>
      </pc:sldChg>
      <pc:sldChg chg="addSp delSp modSp mod">
        <pc:chgData name="Alfred Smith" userId="3c60a3631c0db8ad" providerId="LiveId" clId="{6642C76C-D6F7-4622-AD1D-5774BF0624B6}" dt="2025-04-17T09:02:53.560" v="29"/>
        <pc:sldMkLst>
          <pc:docMk/>
          <pc:sldMk cId="1522780631" sldId="285"/>
        </pc:sldMkLst>
        <pc:spChg chg="add mod">
          <ac:chgData name="Alfred Smith" userId="3c60a3631c0db8ad" providerId="LiveId" clId="{6642C76C-D6F7-4622-AD1D-5774BF0624B6}" dt="2025-04-17T09:02:53.560" v="29"/>
          <ac:spMkLst>
            <pc:docMk/>
            <pc:sldMk cId="1522780631" sldId="285"/>
            <ac:spMk id="2" creationId="{6D531E4A-BFC6-6DDA-AFC1-94B9C4A0067D}"/>
          </ac:spMkLst>
        </pc:spChg>
        <pc:spChg chg="add mod">
          <ac:chgData name="Alfred Smith" userId="3c60a3631c0db8ad" providerId="LiveId" clId="{6642C76C-D6F7-4622-AD1D-5774BF0624B6}" dt="2025-04-17T09:02:53.560" v="29"/>
          <ac:spMkLst>
            <pc:docMk/>
            <pc:sldMk cId="1522780631" sldId="285"/>
            <ac:spMk id="5" creationId="{12CA4A49-DB59-B61B-AE2C-904DDEB88721}"/>
          </ac:spMkLst>
        </pc:spChg>
      </pc:sldChg>
      <pc:sldChg chg="addSp delSp modSp mod">
        <pc:chgData name="Alfred Smith" userId="3c60a3631c0db8ad" providerId="LiveId" clId="{6642C76C-D6F7-4622-AD1D-5774BF0624B6}" dt="2025-04-17T09:03:01.703" v="31"/>
        <pc:sldMkLst>
          <pc:docMk/>
          <pc:sldMk cId="2332778949" sldId="287"/>
        </pc:sldMkLst>
        <pc:spChg chg="add mod">
          <ac:chgData name="Alfred Smith" userId="3c60a3631c0db8ad" providerId="LiveId" clId="{6642C76C-D6F7-4622-AD1D-5774BF0624B6}" dt="2025-04-17T09:03:01.703" v="31"/>
          <ac:spMkLst>
            <pc:docMk/>
            <pc:sldMk cId="2332778949" sldId="287"/>
            <ac:spMk id="2" creationId="{19D11FF1-DB7A-E9D6-2A88-44CC044CEFC9}"/>
          </ac:spMkLst>
        </pc:spChg>
        <pc:spChg chg="add mod">
          <ac:chgData name="Alfred Smith" userId="3c60a3631c0db8ad" providerId="LiveId" clId="{6642C76C-D6F7-4622-AD1D-5774BF0624B6}" dt="2025-04-17T09:03:01.703" v="31"/>
          <ac:spMkLst>
            <pc:docMk/>
            <pc:sldMk cId="2332778949" sldId="287"/>
            <ac:spMk id="5" creationId="{566BFD9B-611F-1FFB-B04A-3D168509B80A}"/>
          </ac:spMkLst>
        </pc:spChg>
      </pc:sldChg>
      <pc:sldChg chg="addSp delSp modSp mod">
        <pc:chgData name="Alfred Smith" userId="3c60a3631c0db8ad" providerId="LiveId" clId="{6642C76C-D6F7-4622-AD1D-5774BF0624B6}" dt="2025-04-17T09:03:56.137" v="43"/>
        <pc:sldMkLst>
          <pc:docMk/>
          <pc:sldMk cId="2219299321" sldId="293"/>
        </pc:sldMkLst>
        <pc:spChg chg="add mod">
          <ac:chgData name="Alfred Smith" userId="3c60a3631c0db8ad" providerId="LiveId" clId="{6642C76C-D6F7-4622-AD1D-5774BF0624B6}" dt="2025-04-17T09:03:56.137" v="43"/>
          <ac:spMkLst>
            <pc:docMk/>
            <pc:sldMk cId="2219299321" sldId="293"/>
            <ac:spMk id="2" creationId="{F3656EEC-D6A1-1FC8-96F3-E29110271143}"/>
          </ac:spMkLst>
        </pc:spChg>
        <pc:spChg chg="add mod">
          <ac:chgData name="Alfred Smith" userId="3c60a3631c0db8ad" providerId="LiveId" clId="{6642C76C-D6F7-4622-AD1D-5774BF0624B6}" dt="2025-04-17T09:03:56.137" v="43"/>
          <ac:spMkLst>
            <pc:docMk/>
            <pc:sldMk cId="2219299321" sldId="293"/>
            <ac:spMk id="5" creationId="{B30CBE9C-E98B-5B38-FBD4-C6ACF53F312B}"/>
          </ac:spMkLst>
        </pc:spChg>
      </pc:sldChg>
      <pc:sldChg chg="addSp delSp modSp mod">
        <pc:chgData name="Alfred Smith" userId="3c60a3631c0db8ad" providerId="LiveId" clId="{6642C76C-D6F7-4622-AD1D-5774BF0624B6}" dt="2025-04-17T09:04:13.047" v="47"/>
        <pc:sldMkLst>
          <pc:docMk/>
          <pc:sldMk cId="3570388082" sldId="303"/>
        </pc:sldMkLst>
        <pc:spChg chg="add mod">
          <ac:chgData name="Alfred Smith" userId="3c60a3631c0db8ad" providerId="LiveId" clId="{6642C76C-D6F7-4622-AD1D-5774BF0624B6}" dt="2025-04-17T09:04:13.047" v="47"/>
          <ac:spMkLst>
            <pc:docMk/>
            <pc:sldMk cId="3570388082" sldId="303"/>
            <ac:spMk id="2" creationId="{660EB9C5-3440-5191-99C9-BBF51682434C}"/>
          </ac:spMkLst>
        </pc:spChg>
        <pc:spChg chg="add mod">
          <ac:chgData name="Alfred Smith" userId="3c60a3631c0db8ad" providerId="LiveId" clId="{6642C76C-D6F7-4622-AD1D-5774BF0624B6}" dt="2025-04-17T09:04:13.047" v="47"/>
          <ac:spMkLst>
            <pc:docMk/>
            <pc:sldMk cId="3570388082" sldId="303"/>
            <ac:spMk id="5" creationId="{591E7B37-8314-125C-D195-224D571E8AD8}"/>
          </ac:spMkLst>
        </pc:spChg>
      </pc:sldChg>
      <pc:sldChg chg="addSp delSp modSp mod">
        <pc:chgData name="Alfred Smith" userId="3c60a3631c0db8ad" providerId="LiveId" clId="{6642C76C-D6F7-4622-AD1D-5774BF0624B6}" dt="2025-04-17T09:02:18.550" v="23"/>
        <pc:sldMkLst>
          <pc:docMk/>
          <pc:sldMk cId="3612747898" sldId="307"/>
        </pc:sldMkLst>
      </pc:sldChg>
      <pc:sldChg chg="addSp delSp modSp mod">
        <pc:chgData name="Alfred Smith" userId="3c60a3631c0db8ad" providerId="LiveId" clId="{6642C76C-D6F7-4622-AD1D-5774BF0624B6}" dt="2025-04-17T09:03:10.583" v="33"/>
        <pc:sldMkLst>
          <pc:docMk/>
          <pc:sldMk cId="1283331505" sldId="336"/>
        </pc:sldMkLst>
        <pc:spChg chg="add mod">
          <ac:chgData name="Alfred Smith" userId="3c60a3631c0db8ad" providerId="LiveId" clId="{6642C76C-D6F7-4622-AD1D-5774BF0624B6}" dt="2025-04-17T09:03:10.583" v="33"/>
          <ac:spMkLst>
            <pc:docMk/>
            <pc:sldMk cId="1283331505" sldId="336"/>
            <ac:spMk id="2" creationId="{E2D8F2A5-7D54-6DC0-BC24-A2F1BCF5DD01}"/>
          </ac:spMkLst>
        </pc:spChg>
        <pc:spChg chg="add mod">
          <ac:chgData name="Alfred Smith" userId="3c60a3631c0db8ad" providerId="LiveId" clId="{6642C76C-D6F7-4622-AD1D-5774BF0624B6}" dt="2025-04-17T09:03:10.583" v="33"/>
          <ac:spMkLst>
            <pc:docMk/>
            <pc:sldMk cId="1283331505" sldId="336"/>
            <ac:spMk id="5" creationId="{4C334CDE-EF20-D5FC-7CFA-EA57A6D67D63}"/>
          </ac:spMkLst>
        </pc:spChg>
      </pc:sldChg>
      <pc:sldChg chg="addSp delSp modSp mod">
        <pc:chgData name="Alfred Smith" userId="3c60a3631c0db8ad" providerId="LiveId" clId="{6642C76C-D6F7-4622-AD1D-5774BF0624B6}" dt="2025-04-17T09:03:21.736" v="35"/>
        <pc:sldMkLst>
          <pc:docMk/>
          <pc:sldMk cId="2991300377" sldId="338"/>
        </pc:sldMkLst>
      </pc:sldChg>
      <pc:sldChg chg="addSp delSp modSp mod">
        <pc:chgData name="Alfred Smith" userId="3c60a3631c0db8ad" providerId="LiveId" clId="{6642C76C-D6F7-4622-AD1D-5774BF0624B6}" dt="2025-04-17T09:03:29.769" v="37"/>
        <pc:sldMkLst>
          <pc:docMk/>
          <pc:sldMk cId="1069810825" sldId="340"/>
        </pc:sldMkLst>
        <pc:spChg chg="add mod">
          <ac:chgData name="Alfred Smith" userId="3c60a3631c0db8ad" providerId="LiveId" clId="{6642C76C-D6F7-4622-AD1D-5774BF0624B6}" dt="2025-04-17T09:03:29.769" v="37"/>
          <ac:spMkLst>
            <pc:docMk/>
            <pc:sldMk cId="1069810825" sldId="340"/>
            <ac:spMk id="2" creationId="{C3708E04-AFCA-D483-939D-952D5F6A7116}"/>
          </ac:spMkLst>
        </pc:spChg>
        <pc:spChg chg="add mod">
          <ac:chgData name="Alfred Smith" userId="3c60a3631c0db8ad" providerId="LiveId" clId="{6642C76C-D6F7-4622-AD1D-5774BF0624B6}" dt="2025-04-17T09:03:29.769" v="37"/>
          <ac:spMkLst>
            <pc:docMk/>
            <pc:sldMk cId="1069810825" sldId="340"/>
            <ac:spMk id="5" creationId="{69F88FC5-1A0A-98F4-0CB6-32DEB52BC0E5}"/>
          </ac:spMkLst>
        </pc:spChg>
      </pc:sldChg>
      <pc:sldChg chg="addSp delSp modSp mod">
        <pc:chgData name="Alfred Smith" userId="3c60a3631c0db8ad" providerId="LiveId" clId="{6642C76C-D6F7-4622-AD1D-5774BF0624B6}" dt="2025-04-17T09:03:37.029" v="39"/>
        <pc:sldMkLst>
          <pc:docMk/>
          <pc:sldMk cId="3245013568" sldId="346"/>
        </pc:sldMkLst>
        <pc:spChg chg="add mod">
          <ac:chgData name="Alfred Smith" userId="3c60a3631c0db8ad" providerId="LiveId" clId="{6642C76C-D6F7-4622-AD1D-5774BF0624B6}" dt="2025-04-17T09:03:37.029" v="39"/>
          <ac:spMkLst>
            <pc:docMk/>
            <pc:sldMk cId="3245013568" sldId="346"/>
            <ac:spMk id="2" creationId="{56CD93D6-E567-920A-6545-80F306516223}"/>
          </ac:spMkLst>
        </pc:spChg>
        <pc:spChg chg="add mod">
          <ac:chgData name="Alfred Smith" userId="3c60a3631c0db8ad" providerId="LiveId" clId="{6642C76C-D6F7-4622-AD1D-5774BF0624B6}" dt="2025-04-17T09:03:37.029" v="39"/>
          <ac:spMkLst>
            <pc:docMk/>
            <pc:sldMk cId="3245013568" sldId="346"/>
            <ac:spMk id="5" creationId="{62AD34AC-43C3-AD9B-FFDC-B725E443B528}"/>
          </ac:spMkLst>
        </pc:spChg>
      </pc:sldChg>
      <pc:sldChg chg="addSp delSp modSp mod">
        <pc:chgData name="Alfred Smith" userId="3c60a3631c0db8ad" providerId="LiveId" clId="{6642C76C-D6F7-4622-AD1D-5774BF0624B6}" dt="2025-04-17T09:03:44.896" v="41"/>
        <pc:sldMkLst>
          <pc:docMk/>
          <pc:sldMk cId="3798550184" sldId="348"/>
        </pc:sldMkLst>
        <pc:spChg chg="add mod">
          <ac:chgData name="Alfred Smith" userId="3c60a3631c0db8ad" providerId="LiveId" clId="{6642C76C-D6F7-4622-AD1D-5774BF0624B6}" dt="2025-04-17T09:03:44.896" v="41"/>
          <ac:spMkLst>
            <pc:docMk/>
            <pc:sldMk cId="3798550184" sldId="348"/>
            <ac:spMk id="2" creationId="{38C442E1-D31D-D3AE-72A2-79F9EDEF54F2}"/>
          </ac:spMkLst>
        </pc:spChg>
        <pc:spChg chg="add mod">
          <ac:chgData name="Alfred Smith" userId="3c60a3631c0db8ad" providerId="LiveId" clId="{6642C76C-D6F7-4622-AD1D-5774BF0624B6}" dt="2025-04-17T09:03:44.896" v="41"/>
          <ac:spMkLst>
            <pc:docMk/>
            <pc:sldMk cId="3798550184" sldId="348"/>
            <ac:spMk id="5" creationId="{E8C25560-0922-DCA2-CE8B-6F5CA74FFB94}"/>
          </ac:spMkLst>
        </pc:spChg>
      </pc:sldChg>
      <pc:sldChg chg="addSp delSp modSp mod">
        <pc:chgData name="Alfred Smith" userId="3c60a3631c0db8ad" providerId="LiveId" clId="{6642C76C-D6F7-4622-AD1D-5774BF0624B6}" dt="2025-04-17T09:04:04.641" v="45"/>
        <pc:sldMkLst>
          <pc:docMk/>
          <pc:sldMk cId="2843739401" sldId="350"/>
        </pc:sldMkLst>
        <pc:spChg chg="add mod">
          <ac:chgData name="Alfred Smith" userId="3c60a3631c0db8ad" providerId="LiveId" clId="{6642C76C-D6F7-4622-AD1D-5774BF0624B6}" dt="2025-04-17T09:04:04.641" v="45"/>
          <ac:spMkLst>
            <pc:docMk/>
            <pc:sldMk cId="2843739401" sldId="350"/>
            <ac:spMk id="2" creationId="{F48AA98A-D112-4A84-B904-7A3F225417CD}"/>
          </ac:spMkLst>
        </pc:spChg>
        <pc:spChg chg="add mod">
          <ac:chgData name="Alfred Smith" userId="3c60a3631c0db8ad" providerId="LiveId" clId="{6642C76C-D6F7-4622-AD1D-5774BF0624B6}" dt="2025-04-17T09:04:04.641" v="45"/>
          <ac:spMkLst>
            <pc:docMk/>
            <pc:sldMk cId="2843739401" sldId="350"/>
            <ac:spMk id="5" creationId="{6D84757C-E079-E3D8-F47E-66DA572D8E10}"/>
          </ac:spMkLst>
        </pc:spChg>
      </pc:sldChg>
    </pc:docChg>
  </pc:docChgLst>
  <pc:docChgLst>
    <pc:chgData name="Alfred Smith" userId="3c60a3631c0db8ad" providerId="LiveId" clId="{44B82F36-2F2C-41D4-A5D3-711EFF2FD1D3}"/>
    <pc:docChg chg="custSel modSld">
      <pc:chgData name="Alfred Smith" userId="3c60a3631c0db8ad" providerId="LiveId" clId="{44B82F36-2F2C-41D4-A5D3-711EFF2FD1D3}" dt="2025-05-21T09:28:45.431" v="27" actId="404"/>
      <pc:docMkLst>
        <pc:docMk/>
      </pc:docMkLst>
      <pc:sldChg chg="addSp delSp modSp mod">
        <pc:chgData name="Alfred Smith" userId="3c60a3631c0db8ad" providerId="LiveId" clId="{44B82F36-2F2C-41D4-A5D3-711EFF2FD1D3}" dt="2025-05-21T09:09:23.619" v="5"/>
        <pc:sldMkLst>
          <pc:docMk/>
          <pc:sldMk cId="100491716" sldId="269"/>
        </pc:sldMkLst>
        <pc:spChg chg="del">
          <ac:chgData name="Alfred Smith" userId="3c60a3631c0db8ad" providerId="LiveId" clId="{44B82F36-2F2C-41D4-A5D3-711EFF2FD1D3}" dt="2025-05-21T09:09:09.869" v="2" actId="478"/>
          <ac:spMkLst>
            <pc:docMk/>
            <pc:sldMk cId="100491716" sldId="269"/>
            <ac:spMk id="2" creationId="{B0AC2227-1ECB-BAD3-D4ED-B563A7CBDAC7}"/>
          </ac:spMkLst>
        </pc:spChg>
        <pc:spChg chg="add del mod">
          <ac:chgData name="Alfred Smith" userId="3c60a3631c0db8ad" providerId="LiveId" clId="{44B82F36-2F2C-41D4-A5D3-711EFF2FD1D3}" dt="2025-05-21T09:09:22.869" v="4" actId="478"/>
          <ac:spMkLst>
            <pc:docMk/>
            <pc:sldMk cId="100491716" sldId="269"/>
            <ac:spMk id="3" creationId="{9C23857A-9A1C-0092-87B1-973E3C87E135}"/>
          </ac:spMkLst>
        </pc:spChg>
        <pc:spChg chg="add del mod">
          <ac:chgData name="Alfred Smith" userId="3c60a3631c0db8ad" providerId="LiveId" clId="{44B82F36-2F2C-41D4-A5D3-711EFF2FD1D3}" dt="2025-05-21T09:09:22.869" v="4" actId="478"/>
          <ac:spMkLst>
            <pc:docMk/>
            <pc:sldMk cId="100491716" sldId="269"/>
            <ac:spMk id="4" creationId="{15AFAA95-F45B-42C2-1538-2F09279BEEC3}"/>
          </ac:spMkLst>
        </pc:spChg>
        <pc:spChg chg="del">
          <ac:chgData name="Alfred Smith" userId="3c60a3631c0db8ad" providerId="LiveId" clId="{44B82F36-2F2C-41D4-A5D3-711EFF2FD1D3}" dt="2025-05-21T09:09:09.869" v="2" actId="478"/>
          <ac:spMkLst>
            <pc:docMk/>
            <pc:sldMk cId="100491716" sldId="269"/>
            <ac:spMk id="5" creationId="{E9F50303-28E5-BAC2-A690-B13243C17E88}"/>
          </ac:spMkLst>
        </pc:spChg>
        <pc:spChg chg="add mod">
          <ac:chgData name="Alfred Smith" userId="3c60a3631c0db8ad" providerId="LiveId" clId="{44B82F36-2F2C-41D4-A5D3-711EFF2FD1D3}" dt="2025-05-21T09:09:23.619" v="5"/>
          <ac:spMkLst>
            <pc:docMk/>
            <pc:sldMk cId="100491716" sldId="269"/>
            <ac:spMk id="6" creationId="{97CCA9BE-139C-3F51-1A6C-AF0C935364AC}"/>
          </ac:spMkLst>
        </pc:spChg>
        <pc:spChg chg="add mod">
          <ac:chgData name="Alfred Smith" userId="3c60a3631c0db8ad" providerId="LiveId" clId="{44B82F36-2F2C-41D4-A5D3-711EFF2FD1D3}" dt="2025-05-21T09:09:23.619" v="5"/>
          <ac:spMkLst>
            <pc:docMk/>
            <pc:sldMk cId="100491716" sldId="269"/>
            <ac:spMk id="7" creationId="{8C8E5B55-5C98-EDF5-742B-BF976E54F2E0}"/>
          </ac:spMkLst>
        </pc:spChg>
      </pc:sldChg>
      <pc:sldChg chg="addSp delSp modSp mod">
        <pc:chgData name="Alfred Smith" userId="3c60a3631c0db8ad" providerId="LiveId" clId="{44B82F36-2F2C-41D4-A5D3-711EFF2FD1D3}" dt="2025-05-21T09:08:32.189" v="1"/>
        <pc:sldMkLst>
          <pc:docMk/>
          <pc:sldMk cId="3612747898" sldId="307"/>
        </pc:sldMkLst>
        <pc:spChg chg="del">
          <ac:chgData name="Alfred Smith" userId="3c60a3631c0db8ad" providerId="LiveId" clId="{44B82F36-2F2C-41D4-A5D3-711EFF2FD1D3}" dt="2025-05-21T09:08:31.681" v="0" actId="478"/>
          <ac:spMkLst>
            <pc:docMk/>
            <pc:sldMk cId="3612747898" sldId="307"/>
            <ac:spMk id="2" creationId="{FFC56D11-45E3-902A-5E4F-6637FD072DA4}"/>
          </ac:spMkLst>
        </pc:spChg>
        <pc:spChg chg="add mod">
          <ac:chgData name="Alfred Smith" userId="3c60a3631c0db8ad" providerId="LiveId" clId="{44B82F36-2F2C-41D4-A5D3-711EFF2FD1D3}" dt="2025-05-21T09:08:32.189" v="1"/>
          <ac:spMkLst>
            <pc:docMk/>
            <pc:sldMk cId="3612747898" sldId="307"/>
            <ac:spMk id="3" creationId="{BE927A68-1C26-DCD0-741C-2F8A2BE598C3}"/>
          </ac:spMkLst>
        </pc:spChg>
        <pc:spChg chg="add mod">
          <ac:chgData name="Alfred Smith" userId="3c60a3631c0db8ad" providerId="LiveId" clId="{44B82F36-2F2C-41D4-A5D3-711EFF2FD1D3}" dt="2025-05-21T09:08:32.189" v="1"/>
          <ac:spMkLst>
            <pc:docMk/>
            <pc:sldMk cId="3612747898" sldId="307"/>
            <ac:spMk id="4" creationId="{0FDDC681-50B4-1DAC-C67A-92AE11039CE6}"/>
          </ac:spMkLst>
        </pc:spChg>
        <pc:spChg chg="del">
          <ac:chgData name="Alfred Smith" userId="3c60a3631c0db8ad" providerId="LiveId" clId="{44B82F36-2F2C-41D4-A5D3-711EFF2FD1D3}" dt="2025-05-21T09:08:31.681" v="0" actId="478"/>
          <ac:spMkLst>
            <pc:docMk/>
            <pc:sldMk cId="3612747898" sldId="307"/>
            <ac:spMk id="5" creationId="{8230ED9C-E06D-54DB-8F3D-46AA912F475D}"/>
          </ac:spMkLst>
        </pc:spChg>
      </pc:sldChg>
      <pc:sldChg chg="addSp delSp modSp mod">
        <pc:chgData name="Alfred Smith" userId="3c60a3631c0db8ad" providerId="LiveId" clId="{44B82F36-2F2C-41D4-A5D3-711EFF2FD1D3}" dt="2025-05-21T09:28:45.431" v="27" actId="404"/>
        <pc:sldMkLst>
          <pc:docMk/>
          <pc:sldMk cId="2991300377" sldId="338"/>
        </pc:sldMkLst>
        <pc:spChg chg="del">
          <ac:chgData name="Alfred Smith" userId="3c60a3631c0db8ad" providerId="LiveId" clId="{44B82F36-2F2C-41D4-A5D3-711EFF2FD1D3}" dt="2025-05-21T09:10:02.979" v="6" actId="478"/>
          <ac:spMkLst>
            <pc:docMk/>
            <pc:sldMk cId="2991300377" sldId="338"/>
            <ac:spMk id="2" creationId="{EFDA59D1-9F99-7C4D-A3CC-22148043FC35}"/>
          </ac:spMkLst>
        </pc:spChg>
        <pc:spChg chg="add mod">
          <ac:chgData name="Alfred Smith" userId="3c60a3631c0db8ad" providerId="LiveId" clId="{44B82F36-2F2C-41D4-A5D3-711EFF2FD1D3}" dt="2025-05-21T09:28:45.431" v="27" actId="404"/>
          <ac:spMkLst>
            <pc:docMk/>
            <pc:sldMk cId="2991300377" sldId="338"/>
            <ac:spMk id="3" creationId="{DD4C068D-3073-6D54-2FAB-E3CC3564764C}"/>
          </ac:spMkLst>
        </pc:spChg>
        <pc:spChg chg="add mod">
          <ac:chgData name="Alfred Smith" userId="3c60a3631c0db8ad" providerId="LiveId" clId="{44B82F36-2F2C-41D4-A5D3-711EFF2FD1D3}" dt="2025-05-21T09:10:03.472" v="7"/>
          <ac:spMkLst>
            <pc:docMk/>
            <pc:sldMk cId="2991300377" sldId="338"/>
            <ac:spMk id="4" creationId="{F4521BEE-CC02-9C6C-6CBE-164BA06090C7}"/>
          </ac:spMkLst>
        </pc:spChg>
        <pc:spChg chg="del">
          <ac:chgData name="Alfred Smith" userId="3c60a3631c0db8ad" providerId="LiveId" clId="{44B82F36-2F2C-41D4-A5D3-711EFF2FD1D3}" dt="2025-05-21T09:10:02.979" v="6" actId="478"/>
          <ac:spMkLst>
            <pc:docMk/>
            <pc:sldMk cId="2991300377" sldId="338"/>
            <ac:spMk id="5" creationId="{B67706E7-A63F-27BD-BD3A-D191BA91925A}"/>
          </ac:spMkLst>
        </pc:spChg>
      </pc:sldChg>
      <pc:sldChg chg="modSp mod">
        <pc:chgData name="Alfred Smith" userId="3c60a3631c0db8ad" providerId="LiveId" clId="{44B82F36-2F2C-41D4-A5D3-711EFF2FD1D3}" dt="2025-05-21T09:26:05.032" v="11" actId="20577"/>
        <pc:sldMkLst>
          <pc:docMk/>
          <pc:sldMk cId="3668900418" sldId="339"/>
        </pc:sldMkLst>
        <pc:spChg chg="mod">
          <ac:chgData name="Alfred Smith" userId="3c60a3631c0db8ad" providerId="LiveId" clId="{44B82F36-2F2C-41D4-A5D3-711EFF2FD1D3}" dt="2025-05-21T09:26:05.032" v="11" actId="20577"/>
          <ac:spMkLst>
            <pc:docMk/>
            <pc:sldMk cId="3668900418" sldId="339"/>
            <ac:spMk id="2" creationId="{302B10B8-F802-5EA4-362E-781E11985E02}"/>
          </ac:spMkLst>
        </pc:spChg>
      </pc:sldChg>
      <pc:sldChg chg="modSp mod">
        <pc:chgData name="Alfred Smith" userId="3c60a3631c0db8ad" providerId="LiveId" clId="{44B82F36-2F2C-41D4-A5D3-711EFF2FD1D3}" dt="2025-05-21T09:26:08.807" v="15" actId="20577"/>
        <pc:sldMkLst>
          <pc:docMk/>
          <pc:sldMk cId="1075439356" sldId="341"/>
        </pc:sldMkLst>
        <pc:spChg chg="mod">
          <ac:chgData name="Alfred Smith" userId="3c60a3631c0db8ad" providerId="LiveId" clId="{44B82F36-2F2C-41D4-A5D3-711EFF2FD1D3}" dt="2025-05-21T09:26:08.807" v="15" actId="20577"/>
          <ac:spMkLst>
            <pc:docMk/>
            <pc:sldMk cId="1075439356" sldId="341"/>
            <ac:spMk id="2" creationId="{AFA98744-8A5B-2CD5-8ABA-545A9E982A4E}"/>
          </ac:spMkLst>
        </pc:spChg>
      </pc:sldChg>
      <pc:sldChg chg="modSp mod">
        <pc:chgData name="Alfred Smith" userId="3c60a3631c0db8ad" providerId="LiveId" clId="{44B82F36-2F2C-41D4-A5D3-711EFF2FD1D3}" dt="2025-05-21T09:26:14.009" v="19" actId="20577"/>
        <pc:sldMkLst>
          <pc:docMk/>
          <pc:sldMk cId="681815875" sldId="347"/>
        </pc:sldMkLst>
        <pc:spChg chg="mod">
          <ac:chgData name="Alfred Smith" userId="3c60a3631c0db8ad" providerId="LiveId" clId="{44B82F36-2F2C-41D4-A5D3-711EFF2FD1D3}" dt="2025-05-21T09:26:14.009" v="19" actId="20577"/>
          <ac:spMkLst>
            <pc:docMk/>
            <pc:sldMk cId="681815875" sldId="347"/>
            <ac:spMk id="4" creationId="{4E3F820E-F74B-5E28-6D5C-B0F48D4061BB}"/>
          </ac:spMkLst>
        </pc:spChg>
      </pc:sldChg>
      <pc:sldChg chg="modSp mod">
        <pc:chgData name="Alfred Smith" userId="3c60a3631c0db8ad" providerId="LiveId" clId="{44B82F36-2F2C-41D4-A5D3-711EFF2FD1D3}" dt="2025-05-21T09:26:18.414" v="23" actId="20577"/>
        <pc:sldMkLst>
          <pc:docMk/>
          <pc:sldMk cId="72589382" sldId="349"/>
        </pc:sldMkLst>
        <pc:spChg chg="mod">
          <ac:chgData name="Alfred Smith" userId="3c60a3631c0db8ad" providerId="LiveId" clId="{44B82F36-2F2C-41D4-A5D3-711EFF2FD1D3}" dt="2025-05-21T09:26:18.414" v="23" actId="20577"/>
          <ac:spMkLst>
            <pc:docMk/>
            <pc:sldMk cId="72589382" sldId="349"/>
            <ac:spMk id="2" creationId="{59CB8125-855E-1C39-A62F-150834F07453}"/>
          </ac:spMkLst>
        </pc:spChg>
      </pc:sldChg>
    </pc:docChg>
  </pc:docChgLst>
  <pc:docChgLst>
    <pc:chgData name="Leonie Smith" userId="fed1330f33f5650e" providerId="LiveId" clId="{FC1AFF8A-8E3F-48AD-9681-B0DB4BFDA243}"/>
    <pc:docChg chg="addSld modSld">
      <pc:chgData name="Leonie Smith" userId="fed1330f33f5650e" providerId="LiveId" clId="{FC1AFF8A-8E3F-48AD-9681-B0DB4BFDA243}" dt="2022-12-14T08:03:29.009" v="212"/>
      <pc:docMkLst>
        <pc:docMk/>
      </pc:docMkLst>
      <pc:sldChg chg="addSp modSp modNotesTx">
        <pc:chgData name="Leonie Smith" userId="fed1330f33f5650e" providerId="LiveId" clId="{FC1AFF8A-8E3F-48AD-9681-B0DB4BFDA243}" dt="2022-12-14T05:46:08.063" v="195" actId="20577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FC1AFF8A-8E3F-48AD-9681-B0DB4BFDA243}" dt="2022-12-13T05:12:53.918" v="7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FC1AFF8A-8E3F-48AD-9681-B0DB4BFDA243}" dt="2022-12-13T05:17:39.049" v="14"/>
        <pc:sldMkLst>
          <pc:docMk/>
          <pc:sldMk cId="2346136586" sldId="260"/>
        </pc:sldMkLst>
      </pc:sldChg>
      <pc:sldChg chg="addSp modSp">
        <pc:chgData name="Leonie Smith" userId="fed1330f33f5650e" providerId="LiveId" clId="{FC1AFF8A-8E3F-48AD-9681-B0DB4BFDA243}" dt="2022-12-13T05:18:46.136" v="15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FC1AFF8A-8E3F-48AD-9681-B0DB4BFDA243}" dt="2022-12-13T05:21:25.912" v="31"/>
        <pc:sldMkLst>
          <pc:docMk/>
          <pc:sldMk cId="1909638311" sldId="262"/>
        </pc:sldMkLst>
      </pc:sldChg>
      <pc:sldChg chg="addSp modSp">
        <pc:chgData name="Leonie Smith" userId="fed1330f33f5650e" providerId="LiveId" clId="{FC1AFF8A-8E3F-48AD-9681-B0DB4BFDA243}" dt="2022-12-13T05:22:40.011" v="32"/>
        <pc:sldMkLst>
          <pc:docMk/>
          <pc:sldMk cId="641208035" sldId="263"/>
        </pc:sldMkLst>
      </pc:sldChg>
      <pc:sldChg chg="addSp modSp">
        <pc:chgData name="Leonie Smith" userId="fed1330f33f5650e" providerId="LiveId" clId="{FC1AFF8A-8E3F-48AD-9681-B0DB4BFDA243}" dt="2022-12-13T05:23:46.403" v="33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FC1AFF8A-8E3F-48AD-9681-B0DB4BFDA243}" dt="2022-12-13T05:25:04.433" v="37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FC1AFF8A-8E3F-48AD-9681-B0DB4BFDA243}" dt="2022-12-13T05:26:15.655" v="41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FC1AFF8A-8E3F-48AD-9681-B0DB4BFDA243}" dt="2022-12-13T05:27:28.120" v="45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FC1AFF8A-8E3F-48AD-9681-B0DB4BFDA243}" dt="2022-12-13T05:29:46.425" v="58"/>
        <pc:sldMkLst>
          <pc:docMk/>
          <pc:sldMk cId="3137811553" sldId="268"/>
        </pc:sldMkLst>
      </pc:sldChg>
      <pc:sldChg chg="addSp modSp">
        <pc:chgData name="Leonie Smith" userId="fed1330f33f5650e" providerId="LiveId" clId="{FC1AFF8A-8E3F-48AD-9681-B0DB4BFDA243}" dt="2022-12-13T05:33:19.597" v="66"/>
        <pc:sldMkLst>
          <pc:docMk/>
          <pc:sldMk cId="100491716" sldId="269"/>
        </pc:sldMkLst>
      </pc:sldChg>
      <pc:sldChg chg="addSp delSp modSp mod modTransition modAnim">
        <pc:chgData name="Leonie Smith" userId="fed1330f33f5650e" providerId="LiveId" clId="{FC1AFF8A-8E3F-48AD-9681-B0DB4BFDA243}" dt="2022-12-13T05:37:21.752" v="79"/>
        <pc:sldMkLst>
          <pc:docMk/>
          <pc:sldMk cId="3166251957" sldId="283"/>
        </pc:sldMkLst>
      </pc:sldChg>
      <pc:sldChg chg="addSp delSp modSp mod modTransition modAnim">
        <pc:chgData name="Leonie Smith" userId="fed1330f33f5650e" providerId="LiveId" clId="{FC1AFF8A-8E3F-48AD-9681-B0DB4BFDA243}" dt="2022-12-13T05:39:36.714" v="83"/>
        <pc:sldMkLst>
          <pc:docMk/>
          <pc:sldMk cId="1522780631" sldId="285"/>
        </pc:sldMkLst>
      </pc:sldChg>
      <pc:sldChg chg="addSp modSp">
        <pc:chgData name="Leonie Smith" userId="fed1330f33f5650e" providerId="LiveId" clId="{FC1AFF8A-8E3F-48AD-9681-B0DB4BFDA243}" dt="2022-12-13T05:40:56.495" v="84"/>
        <pc:sldMkLst>
          <pc:docMk/>
          <pc:sldMk cId="2332778949" sldId="287"/>
        </pc:sldMkLst>
      </pc:sldChg>
      <pc:sldChg chg="addSp delSp modSp mod modTransition modAnim">
        <pc:chgData name="Leonie Smith" userId="fed1330f33f5650e" providerId="LiveId" clId="{FC1AFF8A-8E3F-48AD-9681-B0DB4BFDA243}" dt="2022-12-13T06:04:10.978" v="152"/>
        <pc:sldMkLst>
          <pc:docMk/>
          <pc:sldMk cId="2219299321" sldId="293"/>
        </pc:sldMkLst>
      </pc:sldChg>
      <pc:sldChg chg="addSp delSp modSp mod modTransition modAnim">
        <pc:chgData name="Leonie Smith" userId="fed1330f33f5650e" providerId="LiveId" clId="{FC1AFF8A-8E3F-48AD-9681-B0DB4BFDA243}" dt="2022-12-13T06:09:25.189" v="168"/>
        <pc:sldMkLst>
          <pc:docMk/>
          <pc:sldMk cId="3570388082" sldId="303"/>
        </pc:sldMkLst>
      </pc:sldChg>
      <pc:sldChg chg="addSp delSp modSp mod modTransition modAnim">
        <pc:chgData name="Leonie Smith" userId="fed1330f33f5650e" providerId="LiveId" clId="{FC1AFF8A-8E3F-48AD-9681-B0DB4BFDA243}" dt="2022-12-13T05:31:36.412" v="65"/>
        <pc:sldMkLst>
          <pc:docMk/>
          <pc:sldMk cId="3612747898" sldId="307"/>
        </pc:sldMkLst>
      </pc:sldChg>
      <pc:sldChg chg="addSp delSp modSp mod modTransition modAnim">
        <pc:chgData name="Leonie Smith" userId="fed1330f33f5650e" providerId="LiveId" clId="{FC1AFF8A-8E3F-48AD-9681-B0DB4BFDA243}" dt="2022-12-14T05:43:07.853" v="193"/>
        <pc:sldMkLst>
          <pc:docMk/>
          <pc:sldMk cId="1283331505" sldId="336"/>
        </pc:sldMkLst>
      </pc:sldChg>
      <pc:sldChg chg="addSp delSp modSp mod modTransition modAnim">
        <pc:chgData name="Leonie Smith" userId="fed1330f33f5650e" providerId="LiveId" clId="{FC1AFF8A-8E3F-48AD-9681-B0DB4BFDA243}" dt="2022-12-13T05:47:26.099" v="92"/>
        <pc:sldMkLst>
          <pc:docMk/>
          <pc:sldMk cId="2991300377" sldId="338"/>
        </pc:sldMkLst>
      </pc:sldChg>
      <pc:sldChg chg="addSp delSp modSp mod modTransition modAnim">
        <pc:chgData name="Leonie Smith" userId="fed1330f33f5650e" providerId="LiveId" clId="{FC1AFF8A-8E3F-48AD-9681-B0DB4BFDA243}" dt="2022-12-13T05:50:20.225" v="99"/>
        <pc:sldMkLst>
          <pc:docMk/>
          <pc:sldMk cId="1069810825" sldId="340"/>
        </pc:sldMkLst>
      </pc:sldChg>
      <pc:sldChg chg="addSp delSp modSp mod modTransition modAnim">
        <pc:chgData name="Leonie Smith" userId="fed1330f33f5650e" providerId="LiveId" clId="{FC1AFF8A-8E3F-48AD-9681-B0DB4BFDA243}" dt="2022-12-13T05:52:46.485" v="115"/>
        <pc:sldMkLst>
          <pc:docMk/>
          <pc:sldMk cId="3245013568" sldId="346"/>
        </pc:sldMkLst>
      </pc:sldChg>
      <pc:sldChg chg="addSp delSp modSp mod modTransition modAnim">
        <pc:chgData name="Leonie Smith" userId="fed1330f33f5650e" providerId="LiveId" clId="{FC1AFF8A-8E3F-48AD-9681-B0DB4BFDA243}" dt="2022-12-14T08:03:29.009" v="212"/>
        <pc:sldMkLst>
          <pc:docMk/>
          <pc:sldMk cId="3798550184" sldId="348"/>
        </pc:sldMkLst>
      </pc:sldChg>
      <pc:sldChg chg="addSp delSp modSp add mod modTransition modAnim">
        <pc:chgData name="Leonie Smith" userId="fed1330f33f5650e" providerId="LiveId" clId="{FC1AFF8A-8E3F-48AD-9681-B0DB4BFDA243}" dt="2022-12-13T06:24:31.591" v="181" actId="20577"/>
        <pc:sldMkLst>
          <pc:docMk/>
          <pc:sldMk cId="2843739401" sldId="350"/>
        </pc:sldMkLst>
      </pc:sldChg>
    </pc:docChg>
  </pc:docChgLst>
  <pc:docChgLst>
    <pc:chgData name="Alfred Smith" userId="3c60a3631c0db8ad" providerId="LiveId" clId="{B1C17C88-FC35-42C1-B582-EE448DAAB1FE}"/>
    <pc:docChg chg="undo custSel modSld">
      <pc:chgData name="Alfred Smith" userId="3c60a3631c0db8ad" providerId="LiveId" clId="{B1C17C88-FC35-42C1-B582-EE448DAAB1FE}" dt="2024-07-23T11:24:17.916" v="30" actId="2711"/>
      <pc:docMkLst>
        <pc:docMk/>
      </pc:docMkLst>
      <pc:sldChg chg="modSp mod">
        <pc:chgData name="Alfred Smith" userId="3c60a3631c0db8ad" providerId="LiveId" clId="{B1C17C88-FC35-42C1-B582-EE448DAAB1FE}" dt="2024-07-23T11:24:17.916" v="30" actId="2711"/>
        <pc:sldMkLst>
          <pc:docMk/>
          <pc:sldMk cId="2219299321" sldId="293"/>
        </pc:sldMkLst>
      </pc:sldChg>
      <pc:sldChg chg="addSp delSp modSp mod">
        <pc:chgData name="Alfred Smith" userId="3c60a3631c0db8ad" providerId="LiveId" clId="{B1C17C88-FC35-42C1-B582-EE448DAAB1FE}" dt="2024-07-23T09:08:55.005" v="2" actId="20577"/>
        <pc:sldMkLst>
          <pc:docMk/>
          <pc:sldMk cId="2061852267" sldId="337"/>
        </pc:sldMkLst>
      </pc:sldChg>
      <pc:sldChg chg="modSp mod">
        <pc:chgData name="Alfred Smith" userId="3c60a3631c0db8ad" providerId="LiveId" clId="{B1C17C88-FC35-42C1-B582-EE448DAAB1FE}" dt="2024-07-23T09:09:50.502" v="6" actId="20577"/>
        <pc:sldMkLst>
          <pc:docMk/>
          <pc:sldMk cId="3668900418" sldId="339"/>
        </pc:sldMkLst>
      </pc:sldChg>
      <pc:sldChg chg="modSp mod">
        <pc:chgData name="Alfred Smith" userId="3c60a3631c0db8ad" providerId="LiveId" clId="{B1C17C88-FC35-42C1-B582-EE448DAAB1FE}" dt="2024-07-23T09:12:39.394" v="8" actId="20577"/>
        <pc:sldMkLst>
          <pc:docMk/>
          <pc:sldMk cId="1075439356" sldId="341"/>
        </pc:sldMkLst>
      </pc:sldChg>
      <pc:sldChg chg="addSp delSp modSp mod">
        <pc:chgData name="Alfred Smith" userId="3c60a3631c0db8ad" providerId="LiveId" clId="{B1C17C88-FC35-42C1-B582-EE448DAAB1FE}" dt="2024-07-23T09:13:49.249" v="10"/>
        <pc:sldMkLst>
          <pc:docMk/>
          <pc:sldMk cId="681815875" sldId="347"/>
        </pc:sldMkLst>
      </pc:sldChg>
      <pc:sldChg chg="modSp mod">
        <pc:chgData name="Alfred Smith" userId="3c60a3631c0db8ad" providerId="LiveId" clId="{B1C17C88-FC35-42C1-B582-EE448DAAB1FE}" dt="2024-07-23T09:15:09.536" v="11"/>
        <pc:sldMkLst>
          <pc:docMk/>
          <pc:sldMk cId="72589382" sldId="349"/>
        </pc:sldMkLst>
      </pc:sldChg>
    </pc:docChg>
  </pc:docChgLst>
  <pc:docChgLst>
    <pc:chgData name="Leonie Smith" userId="fed1330f33f5650e" providerId="LiveId" clId="{F0393F1A-E4AC-439C-AF7D-195BBC9E9451}"/>
    <pc:docChg chg="addSld modSld">
      <pc:chgData name="Leonie Smith" userId="fed1330f33f5650e" providerId="LiveId" clId="{F0393F1A-E4AC-439C-AF7D-195BBC9E9451}" dt="2023-01-06T08:25:59.223" v="103" actId="20577"/>
      <pc:docMkLst>
        <pc:docMk/>
      </pc:docMkLst>
      <pc:sldChg chg="addSp modSp mod">
        <pc:chgData name="Leonie Smith" userId="fed1330f33f5650e" providerId="LiveId" clId="{F0393F1A-E4AC-439C-AF7D-195BBC9E9451}" dt="2023-01-06T08:18:49.997" v="8" actId="14100"/>
        <pc:sldMkLst>
          <pc:docMk/>
          <pc:sldMk cId="3788111665" sldId="258"/>
        </pc:sldMkLst>
      </pc:sldChg>
      <pc:sldChg chg="addSp modSp">
        <pc:chgData name="Leonie Smith" userId="fed1330f33f5650e" providerId="LiveId" clId="{F0393F1A-E4AC-439C-AF7D-195BBC9E9451}" dt="2023-01-06T08:18:54.654" v="9"/>
        <pc:sldMkLst>
          <pc:docMk/>
          <pc:sldMk cId="4120481681" sldId="270"/>
        </pc:sldMkLst>
      </pc:sldChg>
      <pc:sldChg chg="addSp modSp mod">
        <pc:chgData name="Leonie Smith" userId="fed1330f33f5650e" providerId="LiveId" clId="{F0393F1A-E4AC-439C-AF7D-195BBC9E9451}" dt="2023-01-06T08:20:57.785" v="37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F0393F1A-E4AC-439C-AF7D-195BBC9E9451}" dt="2023-01-06T08:21:06.546" v="40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F0393F1A-E4AC-439C-AF7D-195BBC9E9451}" dt="2023-01-06T08:21:14.213" v="42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F0393F1A-E4AC-439C-AF7D-195BBC9E9451}" dt="2023-01-06T08:21:21.313" v="44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F0393F1A-E4AC-439C-AF7D-195BBC9E9451}" dt="2023-01-06T08:21:28.078" v="46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F0393F1A-E4AC-439C-AF7D-195BBC9E9451}" dt="2023-01-06T08:21:35.891" v="48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F0393F1A-E4AC-439C-AF7D-195BBC9E9451}" dt="2023-01-06T08:21:44.476" v="50" actId="20577"/>
        <pc:sldMkLst>
          <pc:docMk/>
          <pc:sldMk cId="4265919077" sldId="277"/>
        </pc:sldMkLst>
      </pc:sldChg>
      <pc:sldChg chg="addSp modSp mod">
        <pc:chgData name="Leonie Smith" userId="fed1330f33f5650e" providerId="LiveId" clId="{F0393F1A-E4AC-439C-AF7D-195BBC9E9451}" dt="2023-01-06T08:21:50.967" v="52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F0393F1A-E4AC-439C-AF7D-195BBC9E9451}" dt="2023-01-06T08:21:57.229" v="54" actId="20577"/>
        <pc:sldMkLst>
          <pc:docMk/>
          <pc:sldMk cId="888433145" sldId="279"/>
        </pc:sldMkLst>
      </pc:sldChg>
      <pc:sldChg chg="addSp modSp mod">
        <pc:chgData name="Leonie Smith" userId="fed1330f33f5650e" providerId="LiveId" clId="{F0393F1A-E4AC-439C-AF7D-195BBC9E9451}" dt="2023-01-06T08:23:19.001" v="66" actId="1076"/>
        <pc:sldMkLst>
          <pc:docMk/>
          <pc:sldMk cId="1126511635" sldId="282"/>
        </pc:sldMkLst>
      </pc:sldChg>
      <pc:sldChg chg="addSp modSp mod">
        <pc:chgData name="Leonie Smith" userId="fed1330f33f5650e" providerId="LiveId" clId="{F0393F1A-E4AC-439C-AF7D-195BBC9E9451}" dt="2023-01-06T08:23:31.987" v="69" actId="1076"/>
        <pc:sldMkLst>
          <pc:docMk/>
          <pc:sldMk cId="3922583308" sldId="284"/>
        </pc:sldMkLst>
      </pc:sldChg>
      <pc:sldChg chg="addSp modSp mod">
        <pc:chgData name="Leonie Smith" userId="fed1330f33f5650e" providerId="LiveId" clId="{F0393F1A-E4AC-439C-AF7D-195BBC9E9451}" dt="2023-01-06T08:23:39.688" v="71" actId="20577"/>
        <pc:sldMkLst>
          <pc:docMk/>
          <pc:sldMk cId="1850742486" sldId="286"/>
        </pc:sldMkLst>
      </pc:sldChg>
      <pc:sldChg chg="addSp modSp mod">
        <pc:chgData name="Leonie Smith" userId="fed1330f33f5650e" providerId="LiveId" clId="{F0393F1A-E4AC-439C-AF7D-195BBC9E9451}" dt="2023-01-06T08:23:46.797" v="73" actId="20577"/>
        <pc:sldMkLst>
          <pc:docMk/>
          <pc:sldMk cId="1828872212" sldId="288"/>
        </pc:sldMkLst>
      </pc:sldChg>
      <pc:sldChg chg="addSp modSp mod">
        <pc:chgData name="Leonie Smith" userId="fed1330f33f5650e" providerId="LiveId" clId="{F0393F1A-E4AC-439C-AF7D-195BBC9E9451}" dt="2023-01-06T08:25:48.531" v="101" actId="113"/>
        <pc:sldMkLst>
          <pc:docMk/>
          <pc:sldMk cId="2859407553" sldId="294"/>
        </pc:sldMkLst>
      </pc:sldChg>
      <pc:sldChg chg="addSp modSp mod">
        <pc:chgData name="Leonie Smith" userId="fed1330f33f5650e" providerId="LiveId" clId="{F0393F1A-E4AC-439C-AF7D-195BBC9E9451}" dt="2023-01-06T08:25:59.223" v="103" actId="20577"/>
        <pc:sldMkLst>
          <pc:docMk/>
          <pc:sldMk cId="643307880" sldId="304"/>
        </pc:sldMkLst>
      </pc:sldChg>
      <pc:sldChg chg="addSp modSp mod">
        <pc:chgData name="Leonie Smith" userId="fed1330f33f5650e" providerId="LiveId" clId="{F0393F1A-E4AC-439C-AF7D-195BBC9E9451}" dt="2023-01-06T08:23:05.631" v="63" actId="207"/>
        <pc:sldMkLst>
          <pc:docMk/>
          <pc:sldMk cId="1552084546" sldId="308"/>
        </pc:sldMkLst>
      </pc:sldChg>
      <pc:sldChg chg="addSp modSp mod">
        <pc:chgData name="Leonie Smith" userId="fed1330f33f5650e" providerId="LiveId" clId="{F0393F1A-E4AC-439C-AF7D-195BBC9E9451}" dt="2023-01-06T08:23:56.242" v="75" actId="20577"/>
        <pc:sldMkLst>
          <pc:docMk/>
          <pc:sldMk cId="2061852267" sldId="337"/>
        </pc:sldMkLst>
      </pc:sldChg>
      <pc:sldChg chg="addSp modSp mod">
        <pc:chgData name="Leonie Smith" userId="fed1330f33f5650e" providerId="LiveId" clId="{F0393F1A-E4AC-439C-AF7D-195BBC9E9451}" dt="2023-01-06T08:24:23.603" v="83" actId="20577"/>
        <pc:sldMkLst>
          <pc:docMk/>
          <pc:sldMk cId="3668900418" sldId="339"/>
        </pc:sldMkLst>
      </pc:sldChg>
      <pc:sldChg chg="addSp modSp mod">
        <pc:chgData name="Leonie Smith" userId="fed1330f33f5650e" providerId="LiveId" clId="{F0393F1A-E4AC-439C-AF7D-195BBC9E9451}" dt="2023-01-06T08:24:35.492" v="85" actId="20577"/>
        <pc:sldMkLst>
          <pc:docMk/>
          <pc:sldMk cId="1075439356" sldId="341"/>
        </pc:sldMkLst>
      </pc:sldChg>
      <pc:sldChg chg="addSp modSp mod">
        <pc:chgData name="Leonie Smith" userId="fed1330f33f5650e" providerId="LiveId" clId="{F0393F1A-E4AC-439C-AF7D-195BBC9E9451}" dt="2023-01-06T08:24:42.963" v="87" actId="20577"/>
        <pc:sldMkLst>
          <pc:docMk/>
          <pc:sldMk cId="681815875" sldId="347"/>
        </pc:sldMkLst>
      </pc:sldChg>
      <pc:sldChg chg="addSp modSp mod">
        <pc:chgData name="Leonie Smith" userId="fed1330f33f5650e" providerId="LiveId" clId="{F0393F1A-E4AC-439C-AF7D-195BBC9E9451}" dt="2023-01-06T08:24:52.340" v="89" actId="20577"/>
        <pc:sldMkLst>
          <pc:docMk/>
          <pc:sldMk cId="72589382" sldId="349"/>
        </pc:sldMkLst>
      </pc:sldChg>
      <pc:sldChg chg="modSp add mod">
        <pc:chgData name="Leonie Smith" userId="fed1330f33f5650e" providerId="LiveId" clId="{F0393F1A-E4AC-439C-AF7D-195BBC9E9451}" dt="2023-01-06T08:25:03.386" v="91" actId="20577"/>
        <pc:sldMkLst>
          <pc:docMk/>
          <pc:sldMk cId="3825906515" sldId="35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err="1"/>
              <a:t>ch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 dirty="0">
                <a:latin typeface="TimesNewRomanPS-BoldMT"/>
              </a:rPr>
              <a:t>42 Temple Merchants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Temple Merchants - Matt 21:12-17; Mark 11:15-19; Luke 19:45-48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Paying Taxes - Matt 22:15-22; Mark 12:13-17; Luke 20:20-26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The Widow’s Mite - Mark 12:41-44; Luke 21:1-4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Fig Tree - Matt 21:18-22; Mark 11:12-14, 20-26; (John 15:1-17)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Judas agrees to betray Jesus – Matt 26:14-16; Luke 21:37-22:6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6(Left Bottom)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43405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42-4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E83DE2DD-6780-2033-E798-8CDA2D3E51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C47B1DE-34AC-42C0-D5E3-A52FF766DD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Used by permission.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3"/>
    </mc:Choice>
    <mc:Fallback xmlns="">
      <p:transition spd="slow" advTm="3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38BCC8-6397-E251-3A05-68BB0E2B3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189"/>
            <a:ext cx="12192000" cy="68991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2F0F37-A5FC-4C67-DA4D-5E34A77D0F91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22:10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A400E37-839E-CDD2-C320-BCAA37FBD3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865DC6-E7CD-87BC-7F20-2E674CBA2855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11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ཁྱེད་གཉིས་ཀྱིས་ཁྱིམ་དེའི་བདག་པོ་ལ་སྟོན་པས་ང་དང་ངའི་ཉེ་གནས་རྣམས་ཀྱིས་མཉམ་དུ་པེ་སག་གི་ཟས་ཟ་བའི་ཁང་མིག་གང་དུ་ཡོད་ཅེས་ཤོད་ཅིག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34EE5F-C86C-87AD-9642-6105B7EED2B7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11and say to the owner of that house, ‘The Teacher asks: Where is the guest room, where I may eat the Passover with My disciples?’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01"/>
    </mc:Choice>
    <mc:Fallback xmlns="">
      <p:transition spd="slow" advTm="10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D426EA-56B8-A655-6013-8673AB084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9172" y="0"/>
            <a:ext cx="1289034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8DEB0E-41B8-D0FB-52FC-DEF053DF0684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22:11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AA73185-4EDB-B875-46A4-EDC54D76CB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641DC7-50C2-6F3F-E369-97E4DAB1C32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12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མི་དེས་ཁྱེད་གཉིས་ལ་ནང་ཆས་སོགས་གྲ་སྒྲིག་བྱས་ཡོད་པའི་ཐོག་ཁང་ཆེན་པོ་ཞིག་བསྟན་ཡོང༌། ཁྱེད་ཀྱིས་གནས་དེ་རུ་གྲ་སྒྲིག་གྱིས་ཤིག་”ཅེས་གསུངས།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F01C7A-3E55-8820-B7E4-034B1744299C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12And he will show you a large upper room, already furnished. Make preparations there.”</a:t>
            </a:r>
            <a:endParaRPr lang="en-IN" sz="4000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25"/>
    </mc:Choice>
    <mc:Fallback xmlns="">
      <p:transition spd="slow" advTm="10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96DDC7-55AF-CDCA-AA75-71D311B5B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696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2211B8-3F11-B994-9421-B3FCBB7E3623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22:12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0FBB37B8-7B39-4055-ED33-08E173076E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A2805F-41CE-4F96-9E6A-37658BF9DD9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13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ཉེ་གནས་དེ་གཉིས་གྲོང་ཁྱེར་དུ་སོང་སྟེ་ཁོང་གིས་གསུངས་པ་ལྟར་མཐོང་ཞིང་གནས་དེར་པེ་སག་གི་གསོལ་སྟོན་བཤམས་སོ། 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F38E75-1878-9240-EEEB-E7DEF6FFC618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13So they went and found it just as Jesus had told them. And they prepared the Passover.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23"/>
    </mc:Choice>
    <mc:Fallback xmlns="">
      <p:transition spd="slow" advTm="10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C770AC-5866-2D7D-5927-B936EA122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92031"/>
            <a:ext cx="12192000" cy="72500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D87739-2B7E-F1DA-DACD-FF81FA2750D3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22:13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1A3AF701-2F1D-75FA-84AE-DB93A45743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C4534D-92DA-E923-3959-92707EA72A7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8000" dirty="0">
                <a:solidFill>
                  <a:srgbClr val="777A7B"/>
                </a:solidFill>
                <a:latin typeface="Arial" panose="020B0604020202020204" pitchFamily="34" charset="0"/>
              </a:rPr>
              <a:t>14</a:t>
            </a:r>
            <a:r>
              <a:rPr lang="bo-CN" sz="8000" dirty="0">
                <a:solidFill>
                  <a:srgbClr val="121212"/>
                </a:solidFill>
                <a:latin typeface="Arial" panose="020B0604020202020204" pitchFamily="34" charset="0"/>
              </a:rPr>
              <a:t>དུས་ལ་འབབ་པའི་ཚེ་ཁོང་དང་སྐུ་ཚབ་རྣམས་འཁོར་དང་བཅས་པ་གསོལ་སྟོན་དུ་བཞུགས།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87F956-57A9-E6F6-2FB7-1D201723F0AD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14When the hour had come, Jesus reclined at the table with His apostles.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21"/>
    </mc:Choice>
    <mc:Fallback xmlns="">
      <p:transition spd="slow" advTm="5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05D635-1116-CBDE-3E3E-D14953635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9813"/>
            <a:ext cx="12192000" cy="70178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89CB1B-9866-82C1-01CC-8EB116E72A5D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22:14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6AD64578-FCA4-BA1A-CBD0-77BFFCC0DB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1CE024-70D7-D4BC-DDA3-B1F50D7663E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15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ཁོང་གིས་ཁོ་ཚོར་“ང་སྡུག་བསྔལ་མྱོང་བའི་སྔོན་དུ་པེ་སག་གི་གསོལ་སྟོན་འདི་ཁྱེད་ཚོ་དང་མཉམ་དུ་ཤིན་ཏུ་ཟ་བར་འདོད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50B11D-EA8C-46C0-58CB-AA8FE625E2CC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15And He said to them, “I have eagerly desired to eat this Passover with you before My suffering.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19"/>
    </mc:Choice>
    <mc:Fallback xmlns="">
      <p:transition spd="slow" advTm="8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302AE8-3CB4-3B63-F287-AEFEF2E86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701"/>
            <a:ext cx="12192000" cy="68797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10C96F-9529-C81D-9930-CBE951D26B17}"/>
              </a:ext>
            </a:extLst>
          </p:cNvPr>
          <p:cNvSpPr txBox="1"/>
          <p:nvPr/>
        </p:nvSpPr>
        <p:spPr>
          <a:xfrm>
            <a:off x="-1056068" y="4081433"/>
            <a:ext cx="9530366" cy="27765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ལུ་ཀཱ 22</a:t>
            </a:r>
            <a:endParaRPr lang="en-IN" sz="8000" b="1" i="0" cap="all" dirty="0">
              <a:solidFill>
                <a:schemeClr val="bg1"/>
              </a:solidFill>
              <a:effectLst/>
              <a:latin typeface="ArialMT"/>
            </a:endParaRPr>
          </a:p>
          <a:p>
            <a:pPr algn="ctr"/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གཙོ་བོའི་དྲན་རྟེན་གྱི་ཞལ་ཟས།</a:t>
            </a:r>
            <a:endParaRPr lang="bo-CN" sz="8000" b="1" i="0" cap="all" dirty="0">
              <a:solidFill>
                <a:schemeClr val="bg1"/>
              </a:solidFill>
              <a:effectLst/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F59394-E38F-FEBF-9FA7-DA86D4DFE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225" y="0"/>
            <a:ext cx="1278245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2581F5-E64F-57B2-79C6-D34DEB9A09F4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22:15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9D2BE230-30F5-34DC-EFC3-F0376F88FB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86F0D5-87D3-2521-FEDA-205C8FE56EC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16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གང་ཡིན་ཞེ་ན། ངས་ཁྱེད་རྣམས་ལ་ཟེར་རྒྱུར། དཀོན་མཆོག་གི་རྒྱལ་སྲིད་ལ་དེའི་ནང་དོན་མ་འགྲུབ་པའི་བར་དུ་ངས་ཡང་བསྐྱར་མི་ཟའོ་”ཞེས་གསུངས།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2B68CD-86CD-2EDA-AD74-7375C025637D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16For I tell you that I will not eat it again until it is fulfilled in the kingdom of God.”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53"/>
    </mc:Choice>
    <mc:Fallback xmlns="">
      <p:transition spd="slow" advTm="11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BF8814-A935-6481-E79C-A29765E38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8139" y="-386521"/>
            <a:ext cx="13040139" cy="72445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CE18E8-9FE5-5A7B-4F99-531758E0ECDE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22:16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D7E9ADDA-26C3-D356-D730-9C79EDC28D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927A68-1C26-DCD0-741C-2F8A2BE598C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ཡོ་ཧ་ནན</a:t>
            </a:r>
            <a:r>
              <a:rPr lang="en-IN" sz="6000" dirty="0">
                <a:solidFill>
                  <a:srgbClr val="777A7B"/>
                </a:solidFill>
                <a:latin typeface="Arial" panose="020B0604020202020204" pitchFamily="34" charset="0"/>
              </a:rPr>
              <a:t> 13: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ཡེ་ཤུས་ཡབ་དཀོན་མཆོག་གིས་ཁོང་ལ་དོན་ཐམས་ཅད་ཁོང་གི་ལག་ཏུ་གནང་ཡོད་པ་མཁྱེན་པ་དང༌། རང་ཉིད་དཀོན་མཆོག་ནས་ཡོང་བ་ཡིན་ཏེ་དཀོན་མཆོག་གི་དྲུང་དུ་ལོག་རྒྱུ་ཡིན་པར་མཁྱེན་ཏེ།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DDC681-50B4-1DAC-C67A-92AE11039CE6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John 13:3Jesus knew that the Father had delivered all things into His hands, and that He had come from God and was returning to God. </a:t>
            </a:r>
            <a:endParaRPr lang="en-IN" sz="4800" dirty="0"/>
          </a:p>
        </p:txBody>
      </p:sp>
    </p:spTree>
    <p:extLst>
      <p:ext uri="{BB962C8B-B14F-4D97-AF65-F5344CB8AC3E}">
        <p14:creationId xmlns:p14="http://schemas.microsoft.com/office/powerpoint/2010/main" val="361274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43"/>
    </mc:Choice>
    <mc:Fallback xmlns="">
      <p:transition spd="slow" advTm="14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A4F792-B4B4-D4BC-FE11-27FEDFE49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1587" y="0"/>
            <a:ext cx="1253358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0B5107-C936-E9C4-284A-A6D46BA34C0A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ཡོ་ཧ་ནན།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0845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5C6C1A1-9A3F-04D2-B99E-217C9AF3DB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CCA9BE-139C-3F51-1A6C-AF0C935364A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ལུ་ཀཱ</a:t>
            </a:r>
            <a:r>
              <a:rPr lang="en-IN" sz="5400" dirty="0">
                <a:solidFill>
                  <a:srgbClr val="777A7B"/>
                </a:solidFill>
                <a:latin typeface="Arial" panose="020B0604020202020204" pitchFamily="34" charset="0"/>
              </a:rPr>
              <a:t>22: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19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ཡེ་ཤུས་བག་ལེབ་ཕྱག་ཏུ་བསྣམས་ཤིང༌། དཀོན་མཆོག་ལ་བཀའ་དྲིན་ཆེ་ཞུས་ནས་དུམ་བུར་བགོས་ནས་ཁོ་རྣམས་ལ་གནང་སྟེ་“འདི་ནི་ངའི་ལུས་ཡིན་ཏེ་ཁྱེད་རྣམས་ཀྱི་དོན་དུ་སྦྱིན་པ་ཡིན། ང་དྲན་པའི་ཕྱིར་འདི་ལྟར་བྱོས་ཤིག་”ཅེས་གསུངས། </a:t>
            </a:r>
            <a:endParaRPr lang="en-IN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8E5B55-5C98-EDF5-742B-BF976E54F2E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Luke22:19And He took the bread, gave thanks and broke it, and gave it to them, saying, “This is My body, given for you; do this in remembrance of Me.”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73"/>
    </mc:Choice>
    <mc:Fallback xmlns="">
      <p:transition spd="slow" advTm="19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4FE54D-8269-5CAF-6061-A37B2A1DA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1895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DFD3A0-E824-A316-63AB-8A6DC81FDCD2}"/>
              </a:ext>
            </a:extLst>
          </p:cNvPr>
          <p:cNvSpPr txBox="1"/>
          <p:nvPr/>
        </p:nvSpPr>
        <p:spPr>
          <a:xfrm>
            <a:off x="702543" y="5819505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22:19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B89038B6-4783-E173-7D8C-6757A02115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1E5D58-4C0A-7346-3708-E24A676D0F8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20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ཡང་དེ་བཞིན་དུ་ཁོང་རྣམས་ཞལ་ཟས་བཞེས་པའི་རྗེས་སུ། ཁོང་གིས་ཕོར་པ་ཕྱག་ཏུ་བསྣམས་ཏེ་“ཕོར་པ་འདི་ནི་ངའི་ཁྲག་གིས་བཀོད་པའི་ཞལ་ཆད་གསར་པ་ཡིན་ཏེ་ཁྱེད་ཀྱི་དོན་དུ་འཐོན་ནོ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194F56-4B32-E612-FEA6-8209E15DD9EA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20In the same way, after supper He took the cup, saying, “This cup is the new covenant in My blood, which is poured out for you.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662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09"/>
    </mc:Choice>
    <mc:Fallback xmlns="">
      <p:transition spd="slow" advTm="11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41457E-8FCE-5CB9-427A-D26F9769A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3042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85C26D-41E4-A3FC-BFC9-4E3E1061F77A}"/>
              </a:ext>
            </a:extLst>
          </p:cNvPr>
          <p:cNvSpPr txBox="1"/>
          <p:nvPr/>
        </p:nvSpPr>
        <p:spPr>
          <a:xfrm>
            <a:off x="509360" y="5896779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22:20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5833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5776C6A4-0E83-D15A-ABC2-0B6D9AE17D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531E4A-BFC6-6DDA-AFC1-94B9C4A0067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21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ལྟོས་ཤིག ང་ལ་རྒྱབ་གཏོད་བྱེད་མཁན་གྱི་ལག་པ་དེའང་ང་དང་མཉམ་དུ་ཅོག་ཙེའི་སྒང་ལ་ཡོད།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CA4A49-DB59-B61B-AE2C-904DDEB88721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21Look! The hand of My betrayer is with Mine on the table.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2278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95"/>
    </mc:Choice>
    <mc:Fallback xmlns="">
      <p:transition spd="slow" advTm="7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rgbClr val="121212"/>
                </a:solidFill>
                <a:effectLst/>
                <a:latin typeface="ArialMT"/>
              </a:rPr>
              <a:t>ལུ་ཀཱ 22</a:t>
            </a:r>
            <a:endParaRPr lang="en-IN" sz="8000" b="1" i="0" cap="all" dirty="0">
              <a:solidFill>
                <a:srgbClr val="121212"/>
              </a:solidFill>
              <a:effectLst/>
              <a:latin typeface="ArialMT"/>
            </a:endParaRPr>
          </a:p>
          <a:p>
            <a:pPr algn="ctr"/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གཙོ་བོའི་དྲན་རྟེན་གྱི་ཞལ་ཟས།</a:t>
            </a:r>
            <a:endParaRPr lang="bo-CN" sz="8000" b="1" i="0" cap="all" dirty="0">
              <a:solidFill>
                <a:srgbClr val="121212"/>
              </a:solidFill>
              <a:effectLst/>
              <a:latin typeface="ArialM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50592" y="166254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800" dirty="0"/>
              <a:t> </a:t>
            </a:r>
            <a:r>
              <a:rPr lang="en-US" sz="4800" dirty="0">
                <a:latin typeface="TimesNewRomanPSMT"/>
              </a:rPr>
              <a:t>The last Supper – Luke 22:7-27; John 13:1-17:26; Luke 22:31-39 </a:t>
            </a:r>
            <a:endParaRPr lang="en-IN" sz="4800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C3F0431D-4F5C-5FFE-BCBF-782FC94342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0"/>
    </mc:Choice>
    <mc:Fallback xmlns="">
      <p:transition spd="slow" advTm="5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9E03F7-5FE4-0886-CB62-39521AA4B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9959"/>
            <a:ext cx="12192000" cy="69979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1D4A5F-B58F-3ACA-CD71-1C9DD430F1C6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22:21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7424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14570CA-7396-E265-7A74-E9B8F15DF2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D11FF1-DB7A-E9D6-2A88-44CC044CEFC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22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དཀོན་མཆོག་གི་དགོངས་པ་བཞིན་དུ་མིའི་རིགས་ཀྱི་བུ་འཆི་དགོས་ཀྱང༌། དགྲའི་ལག་ཏུ་སྤྲོད་མཁན་དེར་ཆད་པ་ཕོག་ངེས་ཡིན་ནོ་”ཞེས་གསུངས།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6BFD9B-611F-1FFB-B04A-3D168509B80A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22Indeed, the Son of Man will go as it has been determined, but woe to that man who betrays Him.”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3277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20"/>
    </mc:Choice>
    <mc:Fallback xmlns="">
      <p:transition spd="slow" advTm="10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82C69B-215F-75BA-D10C-4AB03FAC7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765"/>
            <a:ext cx="12192000" cy="69387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C1971-13E9-5A05-52EF-235656BDFBC2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22:22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8722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ADE68D8C-095A-798B-D52D-5375672F53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D8F2A5-7D54-6DC0-BC24-A2F1BCF5DD01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ཡོ་ཧ་ནན། 13:26ཡེ་ཤུས་“ངས་བག་ལེབ་དུམ་བུ་འདི་ཁུ་བ་ལ་སྦངས་ནས་སྟེར་བའི་མི་དེ་རང་ཡིན་”ཞེས་གསུངས་ནས་ཁོང་གིས་བག་ལེབ་དུམ་བུ་དེ་ཁུ་བར་སྦངས་རྗེས། སི་མོན་དབྱི་སི་ཀར་རེའི་བུ་ཡུ་དཱ་ལ་གནང༌།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334CDE-EF20-D5FC-7CFA-EA57A6D67D63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000" dirty="0"/>
              <a:t> (John asked Jesus who it was)John13:</a:t>
            </a:r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26</a:t>
            </a:r>
            <a:r>
              <a:rPr lang="en-US" sz="4000" dirty="0">
                <a:solidFill>
                  <a:srgbClr val="121212"/>
                </a:solidFill>
                <a:latin typeface="Arial" panose="020B0604020202020204" pitchFamily="34" charset="0"/>
              </a:rPr>
              <a:t>Jesus answered, “It is the one I will give this piece of bread to. I will give it to him after I have dipped it in the dish.” He dipped the piece of bread. Then he gave it to Judas, son of Simon Iscariot.</a:t>
            </a:r>
            <a:endParaRPr lang="en-IN" sz="4000" dirty="0"/>
          </a:p>
        </p:txBody>
      </p:sp>
    </p:spTree>
    <p:extLst>
      <p:ext uri="{BB962C8B-B14F-4D97-AF65-F5344CB8AC3E}">
        <p14:creationId xmlns:p14="http://schemas.microsoft.com/office/powerpoint/2010/main" val="128333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68"/>
    </mc:Choice>
    <mc:Fallback xmlns="">
      <p:transition spd="slow" advTm="18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C6E721-FFBD-A635-9477-0230016D7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3507"/>
            <a:ext cx="12192000" cy="69015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0F2F81-58E8-CEF9-2ECB-56B1986B3252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ཡོ་ཧ་ནན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13:26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8522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225866BC-5691-1C2E-145A-F620CCA5A7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4C068D-3073-6D54-2FAB-E3CC3564764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 27…ཡེ་ཤུས་ཡུ་དཱ་ལ་“ཁྱོད་ཀྱིས་བྱེད་རྒྱུ་ཡིན་པ་དེ་མགྱོགས་པོར་བྱོས་ཤིག་”ཅེས་གསུངས། 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28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དེར་ཡོད་པ་རྣམས་ཀྱི་ནང་ནས་སུས་ཀྱང་ཅིའི་ཕྱིར་དེ་ལྟར་གསུངས་པའི་དོན་ཧ་མ་གོ</a:t>
            </a:r>
            <a:r>
              <a:rPr lang="en-IN" sz="5400" dirty="0">
                <a:solidFill>
                  <a:srgbClr val="121212"/>
                </a:solidFill>
                <a:latin typeface="Arial" panose="020B0604020202020204" pitchFamily="34" charset="0"/>
              </a:rPr>
              <a:t> 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30ཡུ་དཱས་བག་ལེབ་དེ་བླངས་མ་ཐག་ཕྱི་རོལ་ཏུ་སོང༌། དུས་དེ་ནི་མཚན་མོ་ཡིན་ནོ། །</a:t>
            </a:r>
            <a:endParaRPr lang="en-IN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521BEE-CC02-9C6C-6CBE-164BA06090C7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000" dirty="0"/>
              <a:t> 27…</a:t>
            </a:r>
            <a:r>
              <a:rPr lang="en-US" sz="4000" dirty="0">
                <a:solidFill>
                  <a:srgbClr val="121212"/>
                </a:solidFill>
                <a:latin typeface="Arial" panose="020B0604020202020204" pitchFamily="34" charset="0"/>
              </a:rPr>
              <a:t>Then Jesus said to Judas, “What you are about to do, do quickly.” 28But no one at the table knew why Jesus had said this to him. </a:t>
            </a:r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30As soon as he had received the morsel, Judas went out into the night.</a:t>
            </a:r>
            <a:endParaRPr lang="en-IN" sz="4000" dirty="0"/>
          </a:p>
        </p:txBody>
      </p:sp>
    </p:spTree>
    <p:extLst>
      <p:ext uri="{BB962C8B-B14F-4D97-AF65-F5344CB8AC3E}">
        <p14:creationId xmlns:p14="http://schemas.microsoft.com/office/powerpoint/2010/main" val="299130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90"/>
    </mc:Choice>
    <mc:Fallback xmlns="">
      <p:transition spd="slow" advTm="16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4B9936-DD8C-131B-ED56-BDB5D3813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1987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2B10B8-F802-5EA4-362E-781E11985E02}"/>
              </a:ext>
            </a:extLst>
          </p:cNvPr>
          <p:cNvSpPr txBox="1"/>
          <p:nvPr/>
        </p:nvSpPr>
        <p:spPr>
          <a:xfrm>
            <a:off x="663907" y="242953"/>
            <a:ext cx="36274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ཡོ་ཧ་ནན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:27,28,30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9004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291C2B9F-7EB6-F89D-261B-56343406D2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708E04-AFCA-D483-939D-952D5F6A711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33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ཕྲུ་གུ་རྣམས། ང་ད་དུང་ཁྱོད་ཚོ་དང་མཉམ་དུ་དུས་ཐུང་ངུ་ཞིག་ཡོད། ཁྱོད་ཚོས་ང་བཙལ་ཡང༌། སྔར་ངས་ཡ་ཧུ་དཱ་པ་རྣམས་ལ་བཤད་པ་བཞིན་དུ་ད་ཁྱོད་ཚོར་ཡང་ཟེར་རྒྱུར། ང་གང་དུ་འགྲོ་བའི་གནས་སུ་ཁྱོད་ཚོ་ཡོང་མི་སྲིད།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F88FC5-1A0A-98F4-0CB6-32DEB52BC0E5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33Little children, I am with you only a little while longer. You will look for Me, and as I said to the Jews, so now I say to you: ‘Where I am going, you cannot come.’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6981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11"/>
    </mc:Choice>
    <mc:Fallback xmlns="">
      <p:transition spd="slow" advTm="15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6C1842-8E2D-D877-03AE-BBA039378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350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A98744-8A5B-2CD5-8ABA-545A9E982A4E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ཡོ་ཧ་ནན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13:33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4393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BBA13BF1-653E-6430-FDDC-0B130D8560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CD93D6-E567-920A-6545-80F30651622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37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པེ་ཏྲོས་ཁོང་ལ་“གཙོ་བོ་ལགས། ཅིའི་ཕྱིར་ང་ད་ལྟ་ཁྱེད་ཀྱི་རྗེས་སུ་འབྲང་བར་མི་ཐུབ། ཁྱེད་ཀྱི་དོན་དུ་ངའི་རང་སྲོག་བློས་གཏོང་བའི་སེམས་ཡོད་”ཅེས་བཤད།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AD34AC-43C3-AD9B-FFDC-B725E443B528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37“Lord,” said Peter, “why can’t I follow You now? I will lay down my life for You.”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4501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30"/>
    </mc:Choice>
    <mc:Fallback xmlns="">
      <p:transition spd="slow" advTm="10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6503B4-61E8-21A9-0F7A-16B0F3EB0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701"/>
            <a:ext cx="12192000" cy="68797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A2CAD2-7994-90EA-4BB7-3D06EF3DDC6D}"/>
              </a:ext>
            </a:extLst>
          </p:cNvPr>
          <p:cNvSpPr txBox="1"/>
          <p:nvPr/>
        </p:nvSpPr>
        <p:spPr>
          <a:xfrm>
            <a:off x="-1084643" y="3429000"/>
            <a:ext cx="9530366" cy="27765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ལུ་ཀཱ 22</a:t>
            </a:r>
            <a:endParaRPr lang="en-IN" sz="8000" b="1" i="0" cap="all" dirty="0">
              <a:solidFill>
                <a:schemeClr val="bg1"/>
              </a:solidFill>
              <a:effectLst/>
              <a:latin typeface="ArialMT"/>
            </a:endParaRPr>
          </a:p>
          <a:p>
            <a:pPr algn="ctr"/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གཙོ་བོའི་དྲན་རྟེན་གྱི་ཞལ་ཟས།</a:t>
            </a:r>
            <a:endParaRPr lang="bo-CN" sz="8000" b="1" i="0" cap="all" dirty="0">
              <a:solidFill>
                <a:schemeClr val="bg1"/>
              </a:solidFill>
              <a:effectLst/>
              <a:latin typeface="ArialMT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522AA02D-C525-F8A0-B7D7-E1FB2FEE5F52}"/>
              </a:ext>
            </a:extLst>
          </p:cNvPr>
          <p:cNvSpPr txBox="1"/>
          <p:nvPr/>
        </p:nvSpPr>
        <p:spPr>
          <a:xfrm>
            <a:off x="579755" y="617173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74C69F-3343-FED0-6110-B3E2923CC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0"/>
            <a:ext cx="1398534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3F820E-F74B-5E28-6D5C-B0F48D4061BB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ཡོ་ཧ་ནན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13:37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8158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080DB542-46D3-920B-6E3A-9895757025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C442E1-D31D-D3AE-72A2-79F9EDEF54F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38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ཡེ་ཤུས་“ཁྱོད་ཀྱིས་ངའི་དོན་དུ་སྲོག་བློས་གཏོང་བའི་སེམས་དངོས་གནས་ཡོད་དམ། ངས་ཁྱོད་ལ་བདེན་པ་བདེན་པར་ཟེར་རྒྱུར། ཁྱོད་ཀྱིས་བྱ་ཕོས་སྐད་མ་རྒྱག་པའི་སྔོན་ལ་ང་རང་སུ་ཡིན་མི་ཤེས་ཞེས་ལན་གསུམ་བཤད་པར་འགྱུར་”ཞེས་གསུངས་སོ། 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C25560-0922-DCA2-CE8B-6F5CA74FFB94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38“Will you lay down your life for Me?” Jesus replied. “Truly, truly, I tell you, before the rooster crows (twice), you will deny Me three times.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9855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28"/>
    </mc:Choice>
    <mc:Fallback xmlns="">
      <p:transition spd="slow" advTm="14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8090C6-FA10-B7CB-74D9-B33660E28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1904"/>
            <a:ext cx="12385183" cy="69699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CB8125-855E-1C39-A62F-150834F07453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ཡོ་ཧ་ནན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13:38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893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88AB03BC-B9D3-E601-8C0A-5DD99D1388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656EEC-D6A1-1FC8-96F3-E2911027114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ལུ་ཀཱ 22:32 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འོན་ཀྱང་ཁྱོད་རང་གི་དད་པ་མི་ཉམས་པའི་ཕྱིར་ངས་སྨོན་ལམ་བཏབ་པ་ཡིན། ཁྱོད་ཕྱིར་ལོག་བྱས་ནས་ཉེ་གནས་གཞན་རྣམས་ལ་བརྟན་པར་བྱོས་”ཞེས་གསུངས།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0CBE9C-E98B-5B38-FBD4-C6ACF53F312B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IN" dirty="0" err="1"/>
              <a:t>luke</a:t>
            </a:r>
            <a:r>
              <a:rPr lang="en-IN" dirty="0"/>
              <a:t> 22</a:t>
            </a:r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 32But I have prayed for you, Simon, that your faith will not fail. And when you have turned back, strengthen your brothers.”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1929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55"/>
    </mc:Choice>
    <mc:Fallback xmlns="">
      <p:transition spd="slow" advTm="11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3CE359-421C-EE65-C30B-ECED15D8E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5194386" cy="83197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1CBB40-6A5E-6898-AB26-FC9FA222A242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22:32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9065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Audio 34">
            <a:hlinkClick r:id="" action="ppaction://media"/>
            <a:extLst>
              <a:ext uri="{FF2B5EF4-FFF2-40B4-BE49-F238E27FC236}">
                <a16:creationId xmlns:a16="http://schemas.microsoft.com/office/drawing/2014/main" id="{94A32B55-E91E-674B-AC60-9FF83E2492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8AA98A-D112-4A84-B904-7A3F225417C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12</a:t>
            </a:r>
            <a:r>
              <a:rPr lang="bo-CN" sz="6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ངས་ཁྱེད་ཚོ་ལ་བྱམས་པ་བྱས་པ་ལྟར། ཁྱེད་ཚོས་ཀྱང་ཕན་ཚུན་བྱམས་པར་གྱིས་ཤིག་ཅེས་པ་དེ་ནི་ངའི་བཀའ་ཡིན་ནོ། </a:t>
            </a:r>
            <a:r>
              <a:rPr lang="bo-CN" sz="6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13</a:t>
            </a:r>
            <a:r>
              <a:rPr lang="bo-CN" sz="6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མི་ཞིག་གིས་རང་གི་གྲོགས་པོའི་དོན་དུ་རང་སྲོག་བཏང་ན་དེ་ནི་བྱམས་པ་རབ་ཡིན། </a:t>
            </a:r>
            <a:endParaRPr lang="en-IN" sz="6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84757C-E079-E3D8-F47E-66DA572D8E1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John 15</a:t>
            </a:r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12This is My commandment, that you love one another as I have loved you. 13Greater love has no one than this, that he lay down his life for his friends.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4373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88"/>
    </mc:Choice>
    <mc:Fallback xmlns="">
      <p:transition spd="slow" advTm="13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3CE359-421C-EE65-C30B-ECED15D8E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52478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1CBB40-6A5E-6898-AB26-FC9FA222A242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ཡོ་ཧ་ནན།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14:12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4075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720DBCA6-5A04-079E-DAF5-9C87CD1D99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0EB9C5-3440-5191-99C9-BBF51682434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ལུ་ཀཱ 22:37</a:t>
            </a:r>
            <a:r>
              <a:rPr lang="en-IN" sz="6000" dirty="0">
                <a:solidFill>
                  <a:srgbClr val="777A7B"/>
                </a:solidFill>
                <a:latin typeface="Arial" panose="020B0604020202020204" pitchFamily="34" charset="0"/>
              </a:rPr>
              <a:t> 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ངས་ཁྱེད་ཚོར་ཟེར་རྒྱུར། གསུང་རབ་ནང་གང་བྲིས་པ་བཞིན། ཁོང་ནི་ཉེས་ཅན་གྱི་གྲས་སུ་བརྩིས་ཞེས་འགྲུབ་པར་འགྱུར་དགོས། གང་ཡིན་ཞེ་ན། ངའི་སྐོར་ལ་གང་བྲིས་ཡོད་པ་དེ་ང་རང་བརྒྱུད་ནས་འགྲུབ་བཞིན་ཡོད་”ཅེས་གསུངས།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1E7B37-8314-125C-D195-224D571E8AD8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400" dirty="0">
                <a:solidFill>
                  <a:srgbClr val="777A7B"/>
                </a:solidFill>
                <a:latin typeface="Arial" panose="020B0604020202020204" pitchFamily="34" charset="0"/>
              </a:rPr>
              <a:t>Luke 22: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37</a:t>
            </a:r>
            <a:r>
              <a:rPr lang="en-US" sz="4400" dirty="0">
                <a:solidFill>
                  <a:srgbClr val="121212"/>
                </a:solidFill>
                <a:latin typeface="Arial" panose="020B0604020202020204" pitchFamily="34" charset="0"/>
              </a:rPr>
              <a:t>For I tell you that this Scripture must be fulfilled in Me: ‘And He was numbered with the transgressors.’ For what is written about Me is reaching its fulfillment.”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038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09"/>
    </mc:Choice>
    <mc:Fallback xmlns="">
      <p:transition spd="slow" advTm="16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4C3AB1-2124-72DD-6068-7D90E12AF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701"/>
            <a:ext cx="12192000" cy="68797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004952-FB2E-133D-359C-5E466C9FAE2C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22:37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307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E8371D1D-384B-B064-21FC-95E977546A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4D0EDD-B0B2-7E54-1E8F-867E5B0FEFC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7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དེ་ནས་སྐྱུར་རྩི་མེད་པའི་བག་ལེབ་དུས་ཆེན་གྱི་ཉིན་དང་པོར་སླེབས་དུས། པེ་སག་གི་ལུ་གུ་གསོད་དགོས་པའི་ཉིན་མོ་ཡིན་ཏེ།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EECC49-DC5A-0EE4-DDFB-86B8B570BDB8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7Then came the day of Unleavened Bread on which the Passover lamb was to be sacrificed.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47"/>
    </mc:Choice>
    <mc:Fallback xmlns="">
      <p:transition spd="slow" advTm="9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632C41-9913-0C32-8963-AAAE5C418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59099"/>
            <a:ext cx="14470532" cy="80170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161149-93B0-3252-B33D-A36FD2AC4C9A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386E0CE-CCBD-5A4C-02BC-D8691F9C66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C2A2DA-4768-F475-A51E-34CE7C0D74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8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ཡེ་ཤུས་“སོང་ལ་ང་ཚོས་ཟ་བའི་ཕྱིར་པེ་སག་གི་གསོལ་སྟོན་གྲ་སྒྲིག་བྱོས་”ཞེས་གསུངས་ནས་ཁོང་གིས་ཉེ་གནས་པེ་ཏྲོ་དང་ཡོ་ཧ་ནན་མངགས། 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9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ཁོ་ཚོས་ཁོང་ལ་“ང་ཚོ་གང་དུ་གྲ་སྒྲིག་བྱེད་པར་འགྲོ་”ཞེས་ཞུས་པ་ལ།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E96CAB-2AEA-7605-CD68-272E4CEB1EF6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8Jesus sent Peter and John, saying, “Go and prepare for us to eat the Passover.”</a:t>
            </a:r>
          </a:p>
          <a:p>
            <a:pPr algn="l"/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9“Where do You want us to prepare it?” they asked.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22"/>
    </mc:Choice>
    <mc:Fallback xmlns="">
      <p:transition spd="slow" advTm="13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B46B26-C301-4795-D987-616590B05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1467"/>
            <a:ext cx="12192000" cy="73594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E8E05F-A4E5-DA81-73A6-BA68936CA35D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22:8,9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Audio 31">
            <a:hlinkClick r:id="" action="ppaction://media"/>
            <a:extLst>
              <a:ext uri="{FF2B5EF4-FFF2-40B4-BE49-F238E27FC236}">
                <a16:creationId xmlns:a16="http://schemas.microsoft.com/office/drawing/2014/main" id="{DB35F75A-DC73-76FF-72A0-D89B0A93C2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2ECAE5-D1D3-7C9A-B65F-38369DE9639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10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ཁོང་གིས་ཁོ་ཚོར་“གྲོང་ཁྱེར་དུ་སླེབས་ནས་དེར་ཆུ་བུམ་འཁྱེར་བའི་སྐྱེས་པ་ཞིག་ཁྱེད་གཉིས་དང་འཕྲད་ཅིང༌། དེའི་རྗེས་སུ་འབྲངས་ནས་ཁོ་འཛུལ་སའི་ཁང་པ་ལ་སོང༌།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45BAA5-5EFD-B5C5-B2F6-D31879956A39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10He answered, “When you enter the city, a man carrying a jug of water will meet you. Follow him to the house he enters,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53"/>
    </mc:Choice>
    <mc:Fallback xmlns="">
      <p:transition spd="slow" advTm="10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</TotalTime>
  <Words>1957</Words>
  <Application>Microsoft Office PowerPoint</Application>
  <PresentationFormat>Widescreen</PresentationFormat>
  <Paragraphs>94</Paragraphs>
  <Slides>48</Slides>
  <Notes>2</Notes>
  <HiddenSlides>0</HiddenSlides>
  <MMClips>24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9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42-4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2025-05-21T09:28:46Z</dcterms:modified>
</cp:coreProperties>
</file>