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7" r:id="rId24"/>
    <p:sldId id="308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7" r:id="rId41"/>
    <p:sldId id="348" r:id="rId42"/>
    <p:sldId id="349" r:id="rId43"/>
    <p:sldId id="293" r:id="rId44"/>
    <p:sldId id="351" r:id="rId45"/>
    <p:sldId id="350" r:id="rId46"/>
    <p:sldId id="294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BBE04-BBBD-4F33-ACF8-478C8207EA28}" v="1" dt="2025-05-21T08:48:15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72" d="100"/>
          <a:sy n="72" d="100"/>
        </p:scale>
        <p:origin x="80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642C76C-D6F7-4622-AD1D-5774BF0624B6}"/>
    <pc:docChg chg="custSel modSld">
      <pc:chgData name="Alfred Smith" userId="3c60a3631c0db8ad" providerId="LiveId" clId="{6642C76C-D6F7-4622-AD1D-5774BF0624B6}" dt="2025-05-02T07:30:38.548" v="49" actId="27636"/>
      <pc:docMkLst>
        <pc:docMk/>
      </pc:docMkLst>
      <pc:sldChg chg="addSp delSp modSp mod">
        <pc:chgData name="Alfred Smith" userId="3c60a3631c0db8ad" providerId="LiveId" clId="{6642C76C-D6F7-4622-AD1D-5774BF0624B6}" dt="2025-05-02T07:30:38.548" v="49" actId="27636"/>
        <pc:sldMkLst>
          <pc:docMk/>
          <pc:sldMk cId="1499918570" sldId="257"/>
        </pc:sldMkLst>
        <pc:spChg chg="add mod">
          <ac:chgData name="Alfred Smith" userId="3c60a3631c0db8ad" providerId="LiveId" clId="{6642C76C-D6F7-4622-AD1D-5774BF0624B6}" dt="2025-05-02T07:30:38.548" v="49" actId="27636"/>
          <ac:spMkLst>
            <pc:docMk/>
            <pc:sldMk cId="1499918570" sldId="257"/>
            <ac:spMk id="4" creationId="{CC47B1DE-34AC-42C0-D5E3-A52FF766DD51}"/>
          </ac:spMkLst>
        </pc:spChg>
      </pc:sldChg>
      <pc:sldChg chg="addSp delSp modSp mod">
        <pc:chgData name="Alfred Smith" userId="3c60a3631c0db8ad" providerId="LiveId" clId="{6642C76C-D6F7-4622-AD1D-5774BF0624B6}" dt="2025-04-17T09:00:47.879" v="5"/>
        <pc:sldMkLst>
          <pc:docMk/>
          <pc:sldMk cId="2346136586" sldId="260"/>
        </pc:sldMkLst>
        <pc:spChg chg="add mod">
          <ac:chgData name="Alfred Smith" userId="3c60a3631c0db8ad" providerId="LiveId" clId="{6642C76C-D6F7-4622-AD1D-5774BF0624B6}" dt="2025-04-17T09:00:47.879" v="5"/>
          <ac:spMkLst>
            <pc:docMk/>
            <pc:sldMk cId="2346136586" sldId="260"/>
            <ac:spMk id="2" creationId="{744D0EDD-B0B2-7E54-1E8F-867E5B0FEFC6}"/>
          </ac:spMkLst>
        </pc:spChg>
        <pc:spChg chg="add mod">
          <ac:chgData name="Alfred Smith" userId="3c60a3631c0db8ad" providerId="LiveId" clId="{6642C76C-D6F7-4622-AD1D-5774BF0624B6}" dt="2025-04-17T09:00:47.879" v="5"/>
          <ac:spMkLst>
            <pc:docMk/>
            <pc:sldMk cId="2346136586" sldId="260"/>
            <ac:spMk id="5" creationId="{04EECC49-DC5A-0EE4-DDFB-86B8B570BDB8}"/>
          </ac:spMkLst>
        </pc:spChg>
      </pc:sldChg>
      <pc:sldChg chg="addSp delSp modSp mod">
        <pc:chgData name="Alfred Smith" userId="3c60a3631c0db8ad" providerId="LiveId" clId="{6642C76C-D6F7-4622-AD1D-5774BF0624B6}" dt="2025-04-17T09:00:56.545" v="7"/>
        <pc:sldMkLst>
          <pc:docMk/>
          <pc:sldMk cId="4037329247" sldId="261"/>
        </pc:sldMkLst>
        <pc:spChg chg="add mod">
          <ac:chgData name="Alfred Smith" userId="3c60a3631c0db8ad" providerId="LiveId" clId="{6642C76C-D6F7-4622-AD1D-5774BF0624B6}" dt="2025-04-17T09:00:56.545" v="7"/>
          <ac:spMkLst>
            <pc:docMk/>
            <pc:sldMk cId="4037329247" sldId="261"/>
            <ac:spMk id="2" creationId="{45C2A2DA-4768-F475-A51E-34CE7C0D740D}"/>
          </ac:spMkLst>
        </pc:spChg>
        <pc:spChg chg="add mod">
          <ac:chgData name="Alfred Smith" userId="3c60a3631c0db8ad" providerId="LiveId" clId="{6642C76C-D6F7-4622-AD1D-5774BF0624B6}" dt="2025-04-17T09:00:56.545" v="7"/>
          <ac:spMkLst>
            <pc:docMk/>
            <pc:sldMk cId="4037329247" sldId="261"/>
            <ac:spMk id="5" creationId="{43E96CAB-2AEA-7605-CD68-272E4CEB1EF6}"/>
          </ac:spMkLst>
        </pc:spChg>
      </pc:sldChg>
      <pc:sldChg chg="addSp delSp modSp mod">
        <pc:chgData name="Alfred Smith" userId="3c60a3631c0db8ad" providerId="LiveId" clId="{6642C76C-D6F7-4622-AD1D-5774BF0624B6}" dt="2025-04-17T09:01:05.056" v="9"/>
        <pc:sldMkLst>
          <pc:docMk/>
          <pc:sldMk cId="1909638311" sldId="262"/>
        </pc:sldMkLst>
        <pc:spChg chg="add mod">
          <ac:chgData name="Alfred Smith" userId="3c60a3631c0db8ad" providerId="LiveId" clId="{6642C76C-D6F7-4622-AD1D-5774BF0624B6}" dt="2025-04-17T09:01:05.056" v="9"/>
          <ac:spMkLst>
            <pc:docMk/>
            <pc:sldMk cId="1909638311" sldId="262"/>
            <ac:spMk id="2" creationId="{0D2ECAE5-D1D3-7C9A-B65F-38369DE96393}"/>
          </ac:spMkLst>
        </pc:spChg>
        <pc:spChg chg="add mod">
          <ac:chgData name="Alfred Smith" userId="3c60a3631c0db8ad" providerId="LiveId" clId="{6642C76C-D6F7-4622-AD1D-5774BF0624B6}" dt="2025-04-17T09:01:05.056" v="9"/>
          <ac:spMkLst>
            <pc:docMk/>
            <pc:sldMk cId="1909638311" sldId="262"/>
            <ac:spMk id="5" creationId="{AD45BAA5-5EFD-B5C5-B2F6-D31879956A39}"/>
          </ac:spMkLst>
        </pc:spChg>
      </pc:sldChg>
      <pc:sldChg chg="addSp delSp modSp mod">
        <pc:chgData name="Alfred Smith" userId="3c60a3631c0db8ad" providerId="LiveId" clId="{6642C76C-D6F7-4622-AD1D-5774BF0624B6}" dt="2025-04-17T09:01:16.812" v="11"/>
        <pc:sldMkLst>
          <pc:docMk/>
          <pc:sldMk cId="641208035" sldId="263"/>
        </pc:sldMkLst>
        <pc:spChg chg="add mod">
          <ac:chgData name="Alfred Smith" userId="3c60a3631c0db8ad" providerId="LiveId" clId="{6642C76C-D6F7-4622-AD1D-5774BF0624B6}" dt="2025-04-17T09:01:16.812" v="11"/>
          <ac:spMkLst>
            <pc:docMk/>
            <pc:sldMk cId="641208035" sldId="263"/>
            <ac:spMk id="2" creationId="{18865DC6-E7CD-87BC-7F20-2E674CBA2855}"/>
          </ac:spMkLst>
        </pc:spChg>
        <pc:spChg chg="add mod">
          <ac:chgData name="Alfred Smith" userId="3c60a3631c0db8ad" providerId="LiveId" clId="{6642C76C-D6F7-4622-AD1D-5774BF0624B6}" dt="2025-04-17T09:01:16.812" v="11"/>
          <ac:spMkLst>
            <pc:docMk/>
            <pc:sldMk cId="641208035" sldId="263"/>
            <ac:spMk id="5" creationId="{3134EE5F-C86C-87AD-9642-6105B7EED2B7}"/>
          </ac:spMkLst>
        </pc:spChg>
      </pc:sldChg>
      <pc:sldChg chg="addSp delSp modSp mod">
        <pc:chgData name="Alfred Smith" userId="3c60a3631c0db8ad" providerId="LiveId" clId="{6642C76C-D6F7-4622-AD1D-5774BF0624B6}" dt="2025-04-17T09:01:27.961" v="13"/>
        <pc:sldMkLst>
          <pc:docMk/>
          <pc:sldMk cId="4044745628" sldId="264"/>
        </pc:sldMkLst>
        <pc:spChg chg="add mod">
          <ac:chgData name="Alfred Smith" userId="3c60a3631c0db8ad" providerId="LiveId" clId="{6642C76C-D6F7-4622-AD1D-5774BF0624B6}" dt="2025-04-17T09:01:27.961" v="13"/>
          <ac:spMkLst>
            <pc:docMk/>
            <pc:sldMk cId="4044745628" sldId="264"/>
            <ac:spMk id="2" creationId="{CC641DC7-50C2-6F3F-E369-97E4DAB1C324}"/>
          </ac:spMkLst>
        </pc:spChg>
        <pc:spChg chg="add mod">
          <ac:chgData name="Alfred Smith" userId="3c60a3631c0db8ad" providerId="LiveId" clId="{6642C76C-D6F7-4622-AD1D-5774BF0624B6}" dt="2025-04-17T09:01:27.961" v="13"/>
          <ac:spMkLst>
            <pc:docMk/>
            <pc:sldMk cId="4044745628" sldId="264"/>
            <ac:spMk id="5" creationId="{D5F01C7A-3E55-8820-B7E4-034B1744299C}"/>
          </ac:spMkLst>
        </pc:spChg>
      </pc:sldChg>
      <pc:sldChg chg="addSp delSp modSp mod">
        <pc:chgData name="Alfred Smith" userId="3c60a3631c0db8ad" providerId="LiveId" clId="{6642C76C-D6F7-4622-AD1D-5774BF0624B6}" dt="2025-04-17T09:01:45.288" v="15"/>
        <pc:sldMkLst>
          <pc:docMk/>
          <pc:sldMk cId="978260341" sldId="265"/>
        </pc:sldMkLst>
        <pc:spChg chg="add mod">
          <ac:chgData name="Alfred Smith" userId="3c60a3631c0db8ad" providerId="LiveId" clId="{6642C76C-D6F7-4622-AD1D-5774BF0624B6}" dt="2025-04-17T09:01:45.288" v="15"/>
          <ac:spMkLst>
            <pc:docMk/>
            <pc:sldMk cId="978260341" sldId="265"/>
            <ac:spMk id="2" creationId="{BEA2805F-41CE-4F96-9E6A-37658BF9DD96}"/>
          </ac:spMkLst>
        </pc:spChg>
        <pc:spChg chg="add mod">
          <ac:chgData name="Alfred Smith" userId="3c60a3631c0db8ad" providerId="LiveId" clId="{6642C76C-D6F7-4622-AD1D-5774BF0624B6}" dt="2025-04-17T09:01:45.288" v="15"/>
          <ac:spMkLst>
            <pc:docMk/>
            <pc:sldMk cId="978260341" sldId="265"/>
            <ac:spMk id="5" creationId="{51F38E75-1878-9240-EEEB-E7DEF6FFC618}"/>
          </ac:spMkLst>
        </pc:spChg>
      </pc:sldChg>
      <pc:sldChg chg="addSp delSp modSp mod">
        <pc:chgData name="Alfred Smith" userId="3c60a3631c0db8ad" providerId="LiveId" clId="{6642C76C-D6F7-4622-AD1D-5774BF0624B6}" dt="2025-04-17T09:01:53.328" v="17"/>
        <pc:sldMkLst>
          <pc:docMk/>
          <pc:sldMk cId="3575870363" sldId="266"/>
        </pc:sldMkLst>
        <pc:spChg chg="add mod">
          <ac:chgData name="Alfred Smith" userId="3c60a3631c0db8ad" providerId="LiveId" clId="{6642C76C-D6F7-4622-AD1D-5774BF0624B6}" dt="2025-04-17T09:01:53.328" v="17"/>
          <ac:spMkLst>
            <pc:docMk/>
            <pc:sldMk cId="3575870363" sldId="266"/>
            <ac:spMk id="2" creationId="{7FC4534D-92DA-E923-3959-92707EA72A79}"/>
          </ac:spMkLst>
        </pc:spChg>
        <pc:spChg chg="add mod">
          <ac:chgData name="Alfred Smith" userId="3c60a3631c0db8ad" providerId="LiveId" clId="{6642C76C-D6F7-4622-AD1D-5774BF0624B6}" dt="2025-04-17T09:01:53.328" v="17"/>
          <ac:spMkLst>
            <pc:docMk/>
            <pc:sldMk cId="3575870363" sldId="266"/>
            <ac:spMk id="5" creationId="{E987F956-57A9-E6F6-2FB7-1D201723F0AD}"/>
          </ac:spMkLst>
        </pc:spChg>
      </pc:sldChg>
      <pc:sldChg chg="addSp delSp modSp mod">
        <pc:chgData name="Alfred Smith" userId="3c60a3631c0db8ad" providerId="LiveId" clId="{6642C76C-D6F7-4622-AD1D-5774BF0624B6}" dt="2025-04-17T09:02:01.274" v="19"/>
        <pc:sldMkLst>
          <pc:docMk/>
          <pc:sldMk cId="4017137865" sldId="267"/>
        </pc:sldMkLst>
        <pc:spChg chg="add mod">
          <ac:chgData name="Alfred Smith" userId="3c60a3631c0db8ad" providerId="LiveId" clId="{6642C76C-D6F7-4622-AD1D-5774BF0624B6}" dt="2025-04-17T09:02:01.274" v="19"/>
          <ac:spMkLst>
            <pc:docMk/>
            <pc:sldMk cId="4017137865" sldId="267"/>
            <ac:spMk id="2" creationId="{C51CE024-70D7-D4BC-DDA3-B1F50D7663EC}"/>
          </ac:spMkLst>
        </pc:spChg>
        <pc:spChg chg="add mod">
          <ac:chgData name="Alfred Smith" userId="3c60a3631c0db8ad" providerId="LiveId" clId="{6642C76C-D6F7-4622-AD1D-5774BF0624B6}" dt="2025-04-17T09:02:01.274" v="19"/>
          <ac:spMkLst>
            <pc:docMk/>
            <pc:sldMk cId="4017137865" sldId="267"/>
            <ac:spMk id="5" creationId="{0050B11D-EA8C-46C0-58CB-AA8FE625E2CC}"/>
          </ac:spMkLst>
        </pc:spChg>
      </pc:sldChg>
      <pc:sldChg chg="addSp delSp modSp mod">
        <pc:chgData name="Alfred Smith" userId="3c60a3631c0db8ad" providerId="LiveId" clId="{6642C76C-D6F7-4622-AD1D-5774BF0624B6}" dt="2025-04-17T09:02:10.270" v="21"/>
        <pc:sldMkLst>
          <pc:docMk/>
          <pc:sldMk cId="3137811553" sldId="268"/>
        </pc:sldMkLst>
        <pc:spChg chg="add mod">
          <ac:chgData name="Alfred Smith" userId="3c60a3631c0db8ad" providerId="LiveId" clId="{6642C76C-D6F7-4622-AD1D-5774BF0624B6}" dt="2025-04-17T09:02:10.270" v="21"/>
          <ac:spMkLst>
            <pc:docMk/>
            <pc:sldMk cId="3137811553" sldId="268"/>
            <ac:spMk id="2" creationId="{C186F0D5-87D3-2521-FEDA-205C8FE56ECE}"/>
          </ac:spMkLst>
        </pc:spChg>
        <pc:spChg chg="add mod">
          <ac:chgData name="Alfred Smith" userId="3c60a3631c0db8ad" providerId="LiveId" clId="{6642C76C-D6F7-4622-AD1D-5774BF0624B6}" dt="2025-04-17T09:02:10.270" v="21"/>
          <ac:spMkLst>
            <pc:docMk/>
            <pc:sldMk cId="3137811553" sldId="268"/>
            <ac:spMk id="5" creationId="{792B68CD-86CD-2EDA-AD74-7375C025637D}"/>
          </ac:spMkLst>
        </pc:spChg>
      </pc:sldChg>
      <pc:sldChg chg="addSp delSp modSp mod">
        <pc:chgData name="Alfred Smith" userId="3c60a3631c0db8ad" providerId="LiveId" clId="{6642C76C-D6F7-4622-AD1D-5774BF0624B6}" dt="2025-04-17T09:02:28.693" v="25"/>
        <pc:sldMkLst>
          <pc:docMk/>
          <pc:sldMk cId="100491716" sldId="269"/>
        </pc:sldMkLst>
        <pc:spChg chg="add mod">
          <ac:chgData name="Alfred Smith" userId="3c60a3631c0db8ad" providerId="LiveId" clId="{6642C76C-D6F7-4622-AD1D-5774BF0624B6}" dt="2025-04-17T09:02:28.693" v="25"/>
          <ac:spMkLst>
            <pc:docMk/>
            <pc:sldMk cId="100491716" sldId="269"/>
            <ac:spMk id="2" creationId="{B0AC2227-1ECB-BAD3-D4ED-B563A7CBDAC7}"/>
          </ac:spMkLst>
        </pc:spChg>
        <pc:spChg chg="add mod">
          <ac:chgData name="Alfred Smith" userId="3c60a3631c0db8ad" providerId="LiveId" clId="{6642C76C-D6F7-4622-AD1D-5774BF0624B6}" dt="2025-04-17T09:02:28.693" v="25"/>
          <ac:spMkLst>
            <pc:docMk/>
            <pc:sldMk cId="100491716" sldId="269"/>
            <ac:spMk id="5" creationId="{E9F50303-28E5-BAC2-A690-B13243C17E88}"/>
          </ac:spMkLst>
        </pc:spChg>
      </pc:sldChg>
      <pc:sldChg chg="addSp delSp modSp mod">
        <pc:chgData name="Alfred Smith" userId="3c60a3631c0db8ad" providerId="LiveId" clId="{6642C76C-D6F7-4622-AD1D-5774BF0624B6}" dt="2025-04-17T09:00:38.904" v="3"/>
        <pc:sldMkLst>
          <pc:docMk/>
          <pc:sldMk cId="4120481681" sldId="270"/>
        </pc:sldMkLst>
        <pc:spChg chg="add mod">
          <ac:chgData name="Alfred Smith" userId="3c60a3631c0db8ad" providerId="LiveId" clId="{6642C76C-D6F7-4622-AD1D-5774BF0624B6}" dt="2025-04-17T09:00:38.904" v="3"/>
          <ac:spMkLst>
            <pc:docMk/>
            <pc:sldMk cId="4120481681" sldId="270"/>
            <ac:spMk id="4" creationId="{A3A2CAD2-7994-90EA-4BB7-3D06EF3DDC6D}"/>
          </ac:spMkLst>
        </pc:spChg>
        <pc:spChg chg="add mod">
          <ac:chgData name="Alfred Smith" userId="3c60a3631c0db8ad" providerId="LiveId" clId="{6642C76C-D6F7-4622-AD1D-5774BF0624B6}" dt="2025-04-17T09:00:38.904" v="3"/>
          <ac:spMkLst>
            <pc:docMk/>
            <pc:sldMk cId="4120481681" sldId="270"/>
            <ac:spMk id="5" creationId="{522AA02D-C525-F8A0-B7D7-E1FB2FEE5F52}"/>
          </ac:spMkLst>
        </pc:spChg>
      </pc:sldChg>
      <pc:sldChg chg="addSp delSp modSp mod">
        <pc:chgData name="Alfred Smith" userId="3c60a3631c0db8ad" providerId="LiveId" clId="{6642C76C-D6F7-4622-AD1D-5774BF0624B6}" dt="2025-04-17T09:02:36.617" v="27"/>
        <pc:sldMkLst>
          <pc:docMk/>
          <pc:sldMk cId="3166251957" sldId="283"/>
        </pc:sldMkLst>
        <pc:spChg chg="add mod">
          <ac:chgData name="Alfred Smith" userId="3c60a3631c0db8ad" providerId="LiveId" clId="{6642C76C-D6F7-4622-AD1D-5774BF0624B6}" dt="2025-04-17T09:02:36.617" v="27"/>
          <ac:spMkLst>
            <pc:docMk/>
            <pc:sldMk cId="3166251957" sldId="283"/>
            <ac:spMk id="2" creationId="{8B1E5D58-4C0A-7346-3708-E24A676D0F87}"/>
          </ac:spMkLst>
        </pc:spChg>
        <pc:spChg chg="add mod">
          <ac:chgData name="Alfred Smith" userId="3c60a3631c0db8ad" providerId="LiveId" clId="{6642C76C-D6F7-4622-AD1D-5774BF0624B6}" dt="2025-04-17T09:02:36.617" v="27"/>
          <ac:spMkLst>
            <pc:docMk/>
            <pc:sldMk cId="3166251957" sldId="283"/>
            <ac:spMk id="5" creationId="{19194F56-4B32-E612-FEA6-8209E15DD9EA}"/>
          </ac:spMkLst>
        </pc:spChg>
      </pc:sldChg>
      <pc:sldChg chg="addSp delSp modSp mod">
        <pc:chgData name="Alfred Smith" userId="3c60a3631c0db8ad" providerId="LiveId" clId="{6642C76C-D6F7-4622-AD1D-5774BF0624B6}" dt="2025-04-17T09:02:53.560" v="29"/>
        <pc:sldMkLst>
          <pc:docMk/>
          <pc:sldMk cId="1522780631" sldId="285"/>
        </pc:sldMkLst>
        <pc:spChg chg="add mod">
          <ac:chgData name="Alfred Smith" userId="3c60a3631c0db8ad" providerId="LiveId" clId="{6642C76C-D6F7-4622-AD1D-5774BF0624B6}" dt="2025-04-17T09:02:53.560" v="29"/>
          <ac:spMkLst>
            <pc:docMk/>
            <pc:sldMk cId="1522780631" sldId="285"/>
            <ac:spMk id="2" creationId="{6D531E4A-BFC6-6DDA-AFC1-94B9C4A0067D}"/>
          </ac:spMkLst>
        </pc:spChg>
        <pc:spChg chg="add mod">
          <ac:chgData name="Alfred Smith" userId="3c60a3631c0db8ad" providerId="LiveId" clId="{6642C76C-D6F7-4622-AD1D-5774BF0624B6}" dt="2025-04-17T09:02:53.560" v="29"/>
          <ac:spMkLst>
            <pc:docMk/>
            <pc:sldMk cId="1522780631" sldId="285"/>
            <ac:spMk id="5" creationId="{12CA4A49-DB59-B61B-AE2C-904DDEB88721}"/>
          </ac:spMkLst>
        </pc:spChg>
      </pc:sldChg>
      <pc:sldChg chg="addSp delSp modSp mod">
        <pc:chgData name="Alfred Smith" userId="3c60a3631c0db8ad" providerId="LiveId" clId="{6642C76C-D6F7-4622-AD1D-5774BF0624B6}" dt="2025-04-17T09:03:01.703" v="31"/>
        <pc:sldMkLst>
          <pc:docMk/>
          <pc:sldMk cId="2332778949" sldId="287"/>
        </pc:sldMkLst>
        <pc:spChg chg="add mod">
          <ac:chgData name="Alfred Smith" userId="3c60a3631c0db8ad" providerId="LiveId" clId="{6642C76C-D6F7-4622-AD1D-5774BF0624B6}" dt="2025-04-17T09:03:01.703" v="31"/>
          <ac:spMkLst>
            <pc:docMk/>
            <pc:sldMk cId="2332778949" sldId="287"/>
            <ac:spMk id="2" creationId="{19D11FF1-DB7A-E9D6-2A88-44CC044CEFC9}"/>
          </ac:spMkLst>
        </pc:spChg>
        <pc:spChg chg="add mod">
          <ac:chgData name="Alfred Smith" userId="3c60a3631c0db8ad" providerId="LiveId" clId="{6642C76C-D6F7-4622-AD1D-5774BF0624B6}" dt="2025-04-17T09:03:01.703" v="31"/>
          <ac:spMkLst>
            <pc:docMk/>
            <pc:sldMk cId="2332778949" sldId="287"/>
            <ac:spMk id="5" creationId="{566BFD9B-611F-1FFB-B04A-3D168509B80A}"/>
          </ac:spMkLst>
        </pc:spChg>
      </pc:sldChg>
      <pc:sldChg chg="addSp delSp modSp mod">
        <pc:chgData name="Alfred Smith" userId="3c60a3631c0db8ad" providerId="LiveId" clId="{6642C76C-D6F7-4622-AD1D-5774BF0624B6}" dt="2025-04-17T09:03:56.137" v="43"/>
        <pc:sldMkLst>
          <pc:docMk/>
          <pc:sldMk cId="2219299321" sldId="293"/>
        </pc:sldMkLst>
        <pc:spChg chg="add mod">
          <ac:chgData name="Alfred Smith" userId="3c60a3631c0db8ad" providerId="LiveId" clId="{6642C76C-D6F7-4622-AD1D-5774BF0624B6}" dt="2025-04-17T09:03:56.137" v="43"/>
          <ac:spMkLst>
            <pc:docMk/>
            <pc:sldMk cId="2219299321" sldId="293"/>
            <ac:spMk id="2" creationId="{F3656EEC-D6A1-1FC8-96F3-E29110271143}"/>
          </ac:spMkLst>
        </pc:spChg>
        <pc:spChg chg="add mod">
          <ac:chgData name="Alfred Smith" userId="3c60a3631c0db8ad" providerId="LiveId" clId="{6642C76C-D6F7-4622-AD1D-5774BF0624B6}" dt="2025-04-17T09:03:56.137" v="43"/>
          <ac:spMkLst>
            <pc:docMk/>
            <pc:sldMk cId="2219299321" sldId="293"/>
            <ac:spMk id="5" creationId="{B30CBE9C-E98B-5B38-FBD4-C6ACF53F312B}"/>
          </ac:spMkLst>
        </pc:spChg>
      </pc:sldChg>
      <pc:sldChg chg="addSp delSp modSp mod">
        <pc:chgData name="Alfred Smith" userId="3c60a3631c0db8ad" providerId="LiveId" clId="{6642C76C-D6F7-4622-AD1D-5774BF0624B6}" dt="2025-04-17T09:04:13.047" v="47"/>
        <pc:sldMkLst>
          <pc:docMk/>
          <pc:sldMk cId="3570388082" sldId="303"/>
        </pc:sldMkLst>
        <pc:spChg chg="add mod">
          <ac:chgData name="Alfred Smith" userId="3c60a3631c0db8ad" providerId="LiveId" clId="{6642C76C-D6F7-4622-AD1D-5774BF0624B6}" dt="2025-04-17T09:04:13.047" v="47"/>
          <ac:spMkLst>
            <pc:docMk/>
            <pc:sldMk cId="3570388082" sldId="303"/>
            <ac:spMk id="2" creationId="{660EB9C5-3440-5191-99C9-BBF51682434C}"/>
          </ac:spMkLst>
        </pc:spChg>
        <pc:spChg chg="add mod">
          <ac:chgData name="Alfred Smith" userId="3c60a3631c0db8ad" providerId="LiveId" clId="{6642C76C-D6F7-4622-AD1D-5774BF0624B6}" dt="2025-04-17T09:04:13.047" v="47"/>
          <ac:spMkLst>
            <pc:docMk/>
            <pc:sldMk cId="3570388082" sldId="303"/>
            <ac:spMk id="5" creationId="{591E7B37-8314-125C-D195-224D571E8AD8}"/>
          </ac:spMkLst>
        </pc:spChg>
      </pc:sldChg>
      <pc:sldChg chg="addSp delSp modSp mod">
        <pc:chgData name="Alfred Smith" userId="3c60a3631c0db8ad" providerId="LiveId" clId="{6642C76C-D6F7-4622-AD1D-5774BF0624B6}" dt="2025-04-17T09:02:18.550" v="23"/>
        <pc:sldMkLst>
          <pc:docMk/>
          <pc:sldMk cId="3612747898" sldId="307"/>
        </pc:sldMkLst>
        <pc:spChg chg="add mod">
          <ac:chgData name="Alfred Smith" userId="3c60a3631c0db8ad" providerId="LiveId" clId="{6642C76C-D6F7-4622-AD1D-5774BF0624B6}" dt="2025-04-17T09:02:18.550" v="23"/>
          <ac:spMkLst>
            <pc:docMk/>
            <pc:sldMk cId="3612747898" sldId="307"/>
            <ac:spMk id="2" creationId="{FFC56D11-45E3-902A-5E4F-6637FD072DA4}"/>
          </ac:spMkLst>
        </pc:spChg>
        <pc:spChg chg="add mod">
          <ac:chgData name="Alfred Smith" userId="3c60a3631c0db8ad" providerId="LiveId" clId="{6642C76C-D6F7-4622-AD1D-5774BF0624B6}" dt="2025-04-17T09:02:18.550" v="23"/>
          <ac:spMkLst>
            <pc:docMk/>
            <pc:sldMk cId="3612747898" sldId="307"/>
            <ac:spMk id="5" creationId="{8230ED9C-E06D-54DB-8F3D-46AA912F475D}"/>
          </ac:spMkLst>
        </pc:spChg>
      </pc:sldChg>
      <pc:sldChg chg="addSp delSp modSp mod">
        <pc:chgData name="Alfred Smith" userId="3c60a3631c0db8ad" providerId="LiveId" clId="{6642C76C-D6F7-4622-AD1D-5774BF0624B6}" dt="2025-04-17T09:03:10.583" v="33"/>
        <pc:sldMkLst>
          <pc:docMk/>
          <pc:sldMk cId="1283331505" sldId="336"/>
        </pc:sldMkLst>
        <pc:spChg chg="add mod">
          <ac:chgData name="Alfred Smith" userId="3c60a3631c0db8ad" providerId="LiveId" clId="{6642C76C-D6F7-4622-AD1D-5774BF0624B6}" dt="2025-04-17T09:03:10.583" v="33"/>
          <ac:spMkLst>
            <pc:docMk/>
            <pc:sldMk cId="1283331505" sldId="336"/>
            <ac:spMk id="2" creationId="{E2D8F2A5-7D54-6DC0-BC24-A2F1BCF5DD01}"/>
          </ac:spMkLst>
        </pc:spChg>
        <pc:spChg chg="add mod">
          <ac:chgData name="Alfred Smith" userId="3c60a3631c0db8ad" providerId="LiveId" clId="{6642C76C-D6F7-4622-AD1D-5774BF0624B6}" dt="2025-04-17T09:03:10.583" v="33"/>
          <ac:spMkLst>
            <pc:docMk/>
            <pc:sldMk cId="1283331505" sldId="336"/>
            <ac:spMk id="5" creationId="{4C334CDE-EF20-D5FC-7CFA-EA57A6D67D63}"/>
          </ac:spMkLst>
        </pc:spChg>
      </pc:sldChg>
      <pc:sldChg chg="addSp delSp modSp mod">
        <pc:chgData name="Alfred Smith" userId="3c60a3631c0db8ad" providerId="LiveId" clId="{6642C76C-D6F7-4622-AD1D-5774BF0624B6}" dt="2025-04-17T09:03:21.736" v="35"/>
        <pc:sldMkLst>
          <pc:docMk/>
          <pc:sldMk cId="2991300377" sldId="338"/>
        </pc:sldMkLst>
        <pc:spChg chg="add mod">
          <ac:chgData name="Alfred Smith" userId="3c60a3631c0db8ad" providerId="LiveId" clId="{6642C76C-D6F7-4622-AD1D-5774BF0624B6}" dt="2025-04-17T09:03:21.736" v="35"/>
          <ac:spMkLst>
            <pc:docMk/>
            <pc:sldMk cId="2991300377" sldId="338"/>
            <ac:spMk id="2" creationId="{EFDA59D1-9F99-7C4D-A3CC-22148043FC35}"/>
          </ac:spMkLst>
        </pc:spChg>
        <pc:spChg chg="add mod">
          <ac:chgData name="Alfred Smith" userId="3c60a3631c0db8ad" providerId="LiveId" clId="{6642C76C-D6F7-4622-AD1D-5774BF0624B6}" dt="2025-04-17T09:03:21.736" v="35"/>
          <ac:spMkLst>
            <pc:docMk/>
            <pc:sldMk cId="2991300377" sldId="338"/>
            <ac:spMk id="5" creationId="{B67706E7-A63F-27BD-BD3A-D191BA91925A}"/>
          </ac:spMkLst>
        </pc:spChg>
      </pc:sldChg>
      <pc:sldChg chg="addSp delSp modSp mod">
        <pc:chgData name="Alfred Smith" userId="3c60a3631c0db8ad" providerId="LiveId" clId="{6642C76C-D6F7-4622-AD1D-5774BF0624B6}" dt="2025-04-17T09:03:29.769" v="37"/>
        <pc:sldMkLst>
          <pc:docMk/>
          <pc:sldMk cId="1069810825" sldId="340"/>
        </pc:sldMkLst>
        <pc:spChg chg="add mod">
          <ac:chgData name="Alfred Smith" userId="3c60a3631c0db8ad" providerId="LiveId" clId="{6642C76C-D6F7-4622-AD1D-5774BF0624B6}" dt="2025-04-17T09:03:29.769" v="37"/>
          <ac:spMkLst>
            <pc:docMk/>
            <pc:sldMk cId="1069810825" sldId="340"/>
            <ac:spMk id="2" creationId="{C3708E04-AFCA-D483-939D-952D5F6A7116}"/>
          </ac:spMkLst>
        </pc:spChg>
        <pc:spChg chg="add mod">
          <ac:chgData name="Alfred Smith" userId="3c60a3631c0db8ad" providerId="LiveId" clId="{6642C76C-D6F7-4622-AD1D-5774BF0624B6}" dt="2025-04-17T09:03:29.769" v="37"/>
          <ac:spMkLst>
            <pc:docMk/>
            <pc:sldMk cId="1069810825" sldId="340"/>
            <ac:spMk id="5" creationId="{69F88FC5-1A0A-98F4-0CB6-32DEB52BC0E5}"/>
          </ac:spMkLst>
        </pc:spChg>
      </pc:sldChg>
      <pc:sldChg chg="addSp delSp modSp mod">
        <pc:chgData name="Alfred Smith" userId="3c60a3631c0db8ad" providerId="LiveId" clId="{6642C76C-D6F7-4622-AD1D-5774BF0624B6}" dt="2025-04-17T09:03:37.029" v="39"/>
        <pc:sldMkLst>
          <pc:docMk/>
          <pc:sldMk cId="3245013568" sldId="346"/>
        </pc:sldMkLst>
        <pc:spChg chg="add mod">
          <ac:chgData name="Alfred Smith" userId="3c60a3631c0db8ad" providerId="LiveId" clId="{6642C76C-D6F7-4622-AD1D-5774BF0624B6}" dt="2025-04-17T09:03:37.029" v="39"/>
          <ac:spMkLst>
            <pc:docMk/>
            <pc:sldMk cId="3245013568" sldId="346"/>
            <ac:spMk id="2" creationId="{56CD93D6-E567-920A-6545-80F306516223}"/>
          </ac:spMkLst>
        </pc:spChg>
        <pc:spChg chg="add mod">
          <ac:chgData name="Alfred Smith" userId="3c60a3631c0db8ad" providerId="LiveId" clId="{6642C76C-D6F7-4622-AD1D-5774BF0624B6}" dt="2025-04-17T09:03:37.029" v="39"/>
          <ac:spMkLst>
            <pc:docMk/>
            <pc:sldMk cId="3245013568" sldId="346"/>
            <ac:spMk id="5" creationId="{62AD34AC-43C3-AD9B-FFDC-B725E443B528}"/>
          </ac:spMkLst>
        </pc:spChg>
      </pc:sldChg>
      <pc:sldChg chg="addSp delSp modSp mod">
        <pc:chgData name="Alfred Smith" userId="3c60a3631c0db8ad" providerId="LiveId" clId="{6642C76C-D6F7-4622-AD1D-5774BF0624B6}" dt="2025-04-17T09:03:44.896" v="41"/>
        <pc:sldMkLst>
          <pc:docMk/>
          <pc:sldMk cId="3798550184" sldId="348"/>
        </pc:sldMkLst>
        <pc:spChg chg="add mod">
          <ac:chgData name="Alfred Smith" userId="3c60a3631c0db8ad" providerId="LiveId" clId="{6642C76C-D6F7-4622-AD1D-5774BF0624B6}" dt="2025-04-17T09:03:44.896" v="41"/>
          <ac:spMkLst>
            <pc:docMk/>
            <pc:sldMk cId="3798550184" sldId="348"/>
            <ac:spMk id="2" creationId="{38C442E1-D31D-D3AE-72A2-79F9EDEF54F2}"/>
          </ac:spMkLst>
        </pc:spChg>
        <pc:spChg chg="add mod">
          <ac:chgData name="Alfred Smith" userId="3c60a3631c0db8ad" providerId="LiveId" clId="{6642C76C-D6F7-4622-AD1D-5774BF0624B6}" dt="2025-04-17T09:03:44.896" v="41"/>
          <ac:spMkLst>
            <pc:docMk/>
            <pc:sldMk cId="3798550184" sldId="348"/>
            <ac:spMk id="5" creationId="{E8C25560-0922-DCA2-CE8B-6F5CA74FFB94}"/>
          </ac:spMkLst>
        </pc:spChg>
      </pc:sldChg>
      <pc:sldChg chg="addSp delSp modSp mod">
        <pc:chgData name="Alfred Smith" userId="3c60a3631c0db8ad" providerId="LiveId" clId="{6642C76C-D6F7-4622-AD1D-5774BF0624B6}" dt="2025-04-17T09:04:04.641" v="45"/>
        <pc:sldMkLst>
          <pc:docMk/>
          <pc:sldMk cId="2843739401" sldId="350"/>
        </pc:sldMkLst>
        <pc:spChg chg="add mod">
          <ac:chgData name="Alfred Smith" userId="3c60a3631c0db8ad" providerId="LiveId" clId="{6642C76C-D6F7-4622-AD1D-5774BF0624B6}" dt="2025-04-17T09:04:04.641" v="45"/>
          <ac:spMkLst>
            <pc:docMk/>
            <pc:sldMk cId="2843739401" sldId="350"/>
            <ac:spMk id="2" creationId="{F48AA98A-D112-4A84-B904-7A3F225417CD}"/>
          </ac:spMkLst>
        </pc:spChg>
        <pc:spChg chg="add mod">
          <ac:chgData name="Alfred Smith" userId="3c60a3631c0db8ad" providerId="LiveId" clId="{6642C76C-D6F7-4622-AD1D-5774BF0624B6}" dt="2025-04-17T09:04:04.641" v="45"/>
          <ac:spMkLst>
            <pc:docMk/>
            <pc:sldMk cId="2843739401" sldId="350"/>
            <ac:spMk id="5" creationId="{6D84757C-E079-E3D8-F47E-66DA572D8E10}"/>
          </ac:spMkLst>
        </pc:spChg>
      </pc:sldChg>
    </pc:docChg>
  </pc:docChgLst>
  <pc:docChgLst>
    <pc:chgData name="Leonie Smith" userId="fed1330f33f5650e" providerId="LiveId" clId="{FC1AFF8A-8E3F-48AD-9681-B0DB4BFDA243}"/>
    <pc:docChg chg="addSld modSld">
      <pc:chgData name="Leonie Smith" userId="fed1330f33f5650e" providerId="LiveId" clId="{FC1AFF8A-8E3F-48AD-9681-B0DB4BFDA243}" dt="2022-12-14T08:03:29.009" v="212"/>
      <pc:docMkLst>
        <pc:docMk/>
      </pc:docMkLst>
      <pc:sldChg chg="addSp modSp modNotesTx">
        <pc:chgData name="Leonie Smith" userId="fed1330f33f5650e" providerId="LiveId" clId="{FC1AFF8A-8E3F-48AD-9681-B0DB4BFDA243}" dt="2022-12-14T05:46:08.063" v="19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C1AFF8A-8E3F-48AD-9681-B0DB4BFDA243}" dt="2022-12-13T05:12:53.918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1AFF8A-8E3F-48AD-9681-B0DB4BFDA243}" dt="2022-12-13T05:17:39.049" v="14"/>
        <pc:sldMkLst>
          <pc:docMk/>
          <pc:sldMk cId="2346136586" sldId="260"/>
        </pc:sldMkLst>
      </pc:sldChg>
      <pc:sldChg chg="addSp modSp">
        <pc:chgData name="Leonie Smith" userId="fed1330f33f5650e" providerId="LiveId" clId="{FC1AFF8A-8E3F-48AD-9681-B0DB4BFDA243}" dt="2022-12-13T05:18:46.136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1AFF8A-8E3F-48AD-9681-B0DB4BFDA243}" dt="2022-12-13T05:21:25.912" v="31"/>
        <pc:sldMkLst>
          <pc:docMk/>
          <pc:sldMk cId="1909638311" sldId="262"/>
        </pc:sldMkLst>
      </pc:sldChg>
      <pc:sldChg chg="addSp modSp">
        <pc:chgData name="Leonie Smith" userId="fed1330f33f5650e" providerId="LiveId" clId="{FC1AFF8A-8E3F-48AD-9681-B0DB4BFDA243}" dt="2022-12-13T05:22:40.011" v="32"/>
        <pc:sldMkLst>
          <pc:docMk/>
          <pc:sldMk cId="641208035" sldId="263"/>
        </pc:sldMkLst>
      </pc:sldChg>
      <pc:sldChg chg="addSp modSp">
        <pc:chgData name="Leonie Smith" userId="fed1330f33f5650e" providerId="LiveId" clId="{FC1AFF8A-8E3F-48AD-9681-B0DB4BFDA243}" dt="2022-12-13T05:23:46.403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1AFF8A-8E3F-48AD-9681-B0DB4BFDA243}" dt="2022-12-13T05:25:04.433" v="3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1AFF8A-8E3F-48AD-9681-B0DB4BFDA243}" dt="2022-12-13T05:26:15.655" v="4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C1AFF8A-8E3F-48AD-9681-B0DB4BFDA243}" dt="2022-12-13T05:27:28.120" v="4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C1AFF8A-8E3F-48AD-9681-B0DB4BFDA243}" dt="2022-12-13T05:29:46.425" v="58"/>
        <pc:sldMkLst>
          <pc:docMk/>
          <pc:sldMk cId="3137811553" sldId="268"/>
        </pc:sldMkLst>
      </pc:sldChg>
      <pc:sldChg chg="addSp modSp">
        <pc:chgData name="Leonie Smith" userId="fed1330f33f5650e" providerId="LiveId" clId="{FC1AFF8A-8E3F-48AD-9681-B0DB4BFDA243}" dt="2022-12-13T05:33:19.597" v="6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C1AFF8A-8E3F-48AD-9681-B0DB4BFDA243}" dt="2022-12-13T05:37:21.752" v="7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C1AFF8A-8E3F-48AD-9681-B0DB4BFDA243}" dt="2022-12-13T05:39:36.714" v="83"/>
        <pc:sldMkLst>
          <pc:docMk/>
          <pc:sldMk cId="1522780631" sldId="285"/>
        </pc:sldMkLst>
      </pc:sldChg>
      <pc:sldChg chg="addSp modSp">
        <pc:chgData name="Leonie Smith" userId="fed1330f33f5650e" providerId="LiveId" clId="{FC1AFF8A-8E3F-48AD-9681-B0DB4BFDA243}" dt="2022-12-13T05:40:56.495" v="84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C1AFF8A-8E3F-48AD-9681-B0DB4BFDA243}" dt="2022-12-13T06:04:10.978" v="15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FC1AFF8A-8E3F-48AD-9681-B0DB4BFDA243}" dt="2022-12-13T06:09:25.189" v="168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FC1AFF8A-8E3F-48AD-9681-B0DB4BFDA243}" dt="2022-12-13T05:31:36.412" v="65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FC1AFF8A-8E3F-48AD-9681-B0DB4BFDA243}" dt="2022-12-14T05:43:07.853" v="193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FC1AFF8A-8E3F-48AD-9681-B0DB4BFDA243}" dt="2022-12-13T05:47:26.099" v="9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FC1AFF8A-8E3F-48AD-9681-B0DB4BFDA243}" dt="2022-12-13T05:50:20.225" v="99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FC1AFF8A-8E3F-48AD-9681-B0DB4BFDA243}" dt="2022-12-13T05:52:46.485" v="115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FC1AFF8A-8E3F-48AD-9681-B0DB4BFDA243}" dt="2022-12-14T08:03:29.009" v="212"/>
        <pc:sldMkLst>
          <pc:docMk/>
          <pc:sldMk cId="3798550184" sldId="348"/>
        </pc:sldMkLst>
      </pc:sldChg>
      <pc:sldChg chg="addSp delSp modSp add mod modTransition modAnim">
        <pc:chgData name="Leonie Smith" userId="fed1330f33f5650e" providerId="LiveId" clId="{FC1AFF8A-8E3F-48AD-9681-B0DB4BFDA243}" dt="2022-12-13T06:24:31.591" v="181" actId="20577"/>
        <pc:sldMkLst>
          <pc:docMk/>
          <pc:sldMk cId="2843739401" sldId="350"/>
        </pc:sldMkLst>
      </pc:sldChg>
    </pc:docChg>
  </pc:docChgLst>
  <pc:docChgLst>
    <pc:chgData name="Alfred Smith" userId="3c60a3631c0db8ad" providerId="LiveId" clId="{B1C17C88-FC35-42C1-B582-EE448DAAB1FE}"/>
    <pc:docChg chg="undo custSel modSld">
      <pc:chgData name="Alfred Smith" userId="3c60a3631c0db8ad" providerId="LiveId" clId="{B1C17C88-FC35-42C1-B582-EE448DAAB1FE}" dt="2024-07-23T11:24:17.916" v="30" actId="2711"/>
      <pc:docMkLst>
        <pc:docMk/>
      </pc:docMkLst>
      <pc:sldChg chg="modSp mod">
        <pc:chgData name="Alfred Smith" userId="3c60a3631c0db8ad" providerId="LiveId" clId="{B1C17C88-FC35-42C1-B582-EE448DAAB1FE}" dt="2024-07-23T11:24:17.916" v="30" actId="2711"/>
        <pc:sldMkLst>
          <pc:docMk/>
          <pc:sldMk cId="2219299321" sldId="293"/>
        </pc:sldMkLst>
      </pc:sldChg>
      <pc:sldChg chg="addSp delSp modSp mod">
        <pc:chgData name="Alfred Smith" userId="3c60a3631c0db8ad" providerId="LiveId" clId="{B1C17C88-FC35-42C1-B582-EE448DAAB1FE}" dt="2024-07-23T09:08:55.005" v="2" actId="20577"/>
        <pc:sldMkLst>
          <pc:docMk/>
          <pc:sldMk cId="2061852267" sldId="337"/>
        </pc:sldMkLst>
      </pc:sldChg>
      <pc:sldChg chg="modSp mod">
        <pc:chgData name="Alfred Smith" userId="3c60a3631c0db8ad" providerId="LiveId" clId="{B1C17C88-FC35-42C1-B582-EE448DAAB1FE}" dt="2024-07-23T09:09:50.502" v="6" actId="20577"/>
        <pc:sldMkLst>
          <pc:docMk/>
          <pc:sldMk cId="3668900418" sldId="339"/>
        </pc:sldMkLst>
      </pc:sldChg>
      <pc:sldChg chg="modSp mod">
        <pc:chgData name="Alfred Smith" userId="3c60a3631c0db8ad" providerId="LiveId" clId="{B1C17C88-FC35-42C1-B582-EE448DAAB1FE}" dt="2024-07-23T09:12:39.394" v="8" actId="20577"/>
        <pc:sldMkLst>
          <pc:docMk/>
          <pc:sldMk cId="1075439356" sldId="341"/>
        </pc:sldMkLst>
      </pc:sldChg>
      <pc:sldChg chg="addSp delSp modSp mod">
        <pc:chgData name="Alfred Smith" userId="3c60a3631c0db8ad" providerId="LiveId" clId="{B1C17C88-FC35-42C1-B582-EE448DAAB1FE}" dt="2024-07-23T09:13:49.249" v="10"/>
        <pc:sldMkLst>
          <pc:docMk/>
          <pc:sldMk cId="681815875" sldId="347"/>
        </pc:sldMkLst>
      </pc:sldChg>
      <pc:sldChg chg="modSp mod">
        <pc:chgData name="Alfred Smith" userId="3c60a3631c0db8ad" providerId="LiveId" clId="{B1C17C88-FC35-42C1-B582-EE448DAAB1FE}" dt="2024-07-23T09:15:09.536" v="11"/>
        <pc:sldMkLst>
          <pc:docMk/>
          <pc:sldMk cId="72589382" sldId="349"/>
        </pc:sldMkLst>
      </pc:sldChg>
    </pc:docChg>
  </pc:docChgLst>
  <pc:docChgLst>
    <pc:chgData name="Leonie Smith" userId="fed1330f33f5650e" providerId="LiveId" clId="{F0393F1A-E4AC-439C-AF7D-195BBC9E9451}"/>
    <pc:docChg chg="addSld modSld">
      <pc:chgData name="Leonie Smith" userId="fed1330f33f5650e" providerId="LiveId" clId="{F0393F1A-E4AC-439C-AF7D-195BBC9E9451}" dt="2023-01-06T08:25:59.223" v="103" actId="20577"/>
      <pc:docMkLst>
        <pc:docMk/>
      </pc:docMkLst>
      <pc:sldChg chg="addSp modSp mod">
        <pc:chgData name="Leonie Smith" userId="fed1330f33f5650e" providerId="LiveId" clId="{F0393F1A-E4AC-439C-AF7D-195BBC9E9451}" dt="2023-01-06T08:18:49.997" v="8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F0393F1A-E4AC-439C-AF7D-195BBC9E9451}" dt="2023-01-06T08:18:54.654" v="9"/>
        <pc:sldMkLst>
          <pc:docMk/>
          <pc:sldMk cId="4120481681" sldId="270"/>
        </pc:sldMkLst>
      </pc:sldChg>
      <pc:sldChg chg="addSp modSp mod">
        <pc:chgData name="Leonie Smith" userId="fed1330f33f5650e" providerId="LiveId" clId="{F0393F1A-E4AC-439C-AF7D-195BBC9E9451}" dt="2023-01-06T08:20:57.785" v="3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0393F1A-E4AC-439C-AF7D-195BBC9E9451}" dt="2023-01-06T08:21:06.546" v="4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0393F1A-E4AC-439C-AF7D-195BBC9E9451}" dt="2023-01-06T08:21:14.213" v="4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0393F1A-E4AC-439C-AF7D-195BBC9E9451}" dt="2023-01-06T08:21:21.313" v="4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0393F1A-E4AC-439C-AF7D-195BBC9E9451}" dt="2023-01-06T08:21:28.078" v="4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0393F1A-E4AC-439C-AF7D-195BBC9E9451}" dt="2023-01-06T08:21:35.891" v="4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0393F1A-E4AC-439C-AF7D-195BBC9E9451}" dt="2023-01-06T08:21:44.476" v="5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F0393F1A-E4AC-439C-AF7D-195BBC9E9451}" dt="2023-01-06T08:21:50.967" v="5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0393F1A-E4AC-439C-AF7D-195BBC9E9451}" dt="2023-01-06T08:21:57.229" v="5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F0393F1A-E4AC-439C-AF7D-195BBC9E9451}" dt="2023-01-06T08:23:19.001" v="66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F0393F1A-E4AC-439C-AF7D-195BBC9E9451}" dt="2023-01-06T08:23:31.987" v="69" actId="1076"/>
        <pc:sldMkLst>
          <pc:docMk/>
          <pc:sldMk cId="3922583308" sldId="284"/>
        </pc:sldMkLst>
      </pc:sldChg>
      <pc:sldChg chg="addSp modSp mod">
        <pc:chgData name="Leonie Smith" userId="fed1330f33f5650e" providerId="LiveId" clId="{F0393F1A-E4AC-439C-AF7D-195BBC9E9451}" dt="2023-01-06T08:23:39.688" v="7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F0393F1A-E4AC-439C-AF7D-195BBC9E9451}" dt="2023-01-06T08:23:46.797" v="7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F0393F1A-E4AC-439C-AF7D-195BBC9E9451}" dt="2023-01-06T08:25:48.531" v="101" actId="113"/>
        <pc:sldMkLst>
          <pc:docMk/>
          <pc:sldMk cId="2859407553" sldId="294"/>
        </pc:sldMkLst>
      </pc:sldChg>
      <pc:sldChg chg="addSp modSp mod">
        <pc:chgData name="Leonie Smith" userId="fed1330f33f5650e" providerId="LiveId" clId="{F0393F1A-E4AC-439C-AF7D-195BBC9E9451}" dt="2023-01-06T08:25:59.223" v="103" actId="20577"/>
        <pc:sldMkLst>
          <pc:docMk/>
          <pc:sldMk cId="643307880" sldId="304"/>
        </pc:sldMkLst>
      </pc:sldChg>
      <pc:sldChg chg="addSp modSp mod">
        <pc:chgData name="Leonie Smith" userId="fed1330f33f5650e" providerId="LiveId" clId="{F0393F1A-E4AC-439C-AF7D-195BBC9E9451}" dt="2023-01-06T08:23:05.631" v="63" actId="207"/>
        <pc:sldMkLst>
          <pc:docMk/>
          <pc:sldMk cId="1552084546" sldId="308"/>
        </pc:sldMkLst>
      </pc:sldChg>
      <pc:sldChg chg="addSp modSp mod">
        <pc:chgData name="Leonie Smith" userId="fed1330f33f5650e" providerId="LiveId" clId="{F0393F1A-E4AC-439C-AF7D-195BBC9E9451}" dt="2023-01-06T08:23:56.242" v="75" actId="20577"/>
        <pc:sldMkLst>
          <pc:docMk/>
          <pc:sldMk cId="2061852267" sldId="337"/>
        </pc:sldMkLst>
      </pc:sldChg>
      <pc:sldChg chg="addSp modSp mod">
        <pc:chgData name="Leonie Smith" userId="fed1330f33f5650e" providerId="LiveId" clId="{F0393F1A-E4AC-439C-AF7D-195BBC9E9451}" dt="2023-01-06T08:24:23.603" v="83" actId="20577"/>
        <pc:sldMkLst>
          <pc:docMk/>
          <pc:sldMk cId="3668900418" sldId="339"/>
        </pc:sldMkLst>
      </pc:sldChg>
      <pc:sldChg chg="addSp modSp mod">
        <pc:chgData name="Leonie Smith" userId="fed1330f33f5650e" providerId="LiveId" clId="{F0393F1A-E4AC-439C-AF7D-195BBC9E9451}" dt="2023-01-06T08:24:35.492" v="85" actId="20577"/>
        <pc:sldMkLst>
          <pc:docMk/>
          <pc:sldMk cId="1075439356" sldId="341"/>
        </pc:sldMkLst>
      </pc:sldChg>
      <pc:sldChg chg="addSp modSp mod">
        <pc:chgData name="Leonie Smith" userId="fed1330f33f5650e" providerId="LiveId" clId="{F0393F1A-E4AC-439C-AF7D-195BBC9E9451}" dt="2023-01-06T08:24:42.963" v="87" actId="20577"/>
        <pc:sldMkLst>
          <pc:docMk/>
          <pc:sldMk cId="681815875" sldId="347"/>
        </pc:sldMkLst>
      </pc:sldChg>
      <pc:sldChg chg="addSp modSp mod">
        <pc:chgData name="Leonie Smith" userId="fed1330f33f5650e" providerId="LiveId" clId="{F0393F1A-E4AC-439C-AF7D-195BBC9E9451}" dt="2023-01-06T08:24:52.340" v="89" actId="20577"/>
        <pc:sldMkLst>
          <pc:docMk/>
          <pc:sldMk cId="72589382" sldId="349"/>
        </pc:sldMkLst>
      </pc:sldChg>
      <pc:sldChg chg="modSp add mod">
        <pc:chgData name="Leonie Smith" userId="fed1330f33f5650e" providerId="LiveId" clId="{F0393F1A-E4AC-439C-AF7D-195BBC9E9451}" dt="2023-01-06T08:25:03.386" v="91" actId="20577"/>
        <pc:sldMkLst>
          <pc:docMk/>
          <pc:sldMk cId="3825906515" sldId="351"/>
        </pc:sldMkLst>
      </pc:sldChg>
    </pc:docChg>
  </pc:docChgLst>
  <pc:docChgLst>
    <pc:chgData name="Alfred Smith" userId="3c60a3631c0db8ad" providerId="LiveId" clId="{1CFBBE04-BBBD-4F33-ACF8-478C8207EA28}"/>
    <pc:docChg chg="undo redo custSel modSld">
      <pc:chgData name="Alfred Smith" userId="3c60a3631c0db8ad" providerId="LiveId" clId="{1CFBBE04-BBBD-4F33-ACF8-478C8207EA28}" dt="2025-05-21T09:30:42.942" v="108" actId="20577"/>
      <pc:docMkLst>
        <pc:docMk/>
      </pc:docMkLst>
      <pc:sldChg chg="modSp mod">
        <pc:chgData name="Alfred Smith" userId="3c60a3631c0db8ad" providerId="LiveId" clId="{1CFBBE04-BBBD-4F33-ACF8-478C8207EA28}" dt="2025-05-21T08:47:38.110" v="1" actId="27636"/>
        <pc:sldMkLst>
          <pc:docMk/>
          <pc:sldMk cId="1499918570" sldId="257"/>
        </pc:sldMkLst>
        <pc:spChg chg="mod">
          <ac:chgData name="Alfred Smith" userId="3c60a3631c0db8ad" providerId="LiveId" clId="{1CFBBE04-BBBD-4F33-ACF8-478C8207EA28}" dt="2025-05-21T08:47:38.110" v="1" actId="27636"/>
          <ac:spMkLst>
            <pc:docMk/>
            <pc:sldMk cId="1499918570" sldId="257"/>
            <ac:spMk id="4" creationId="{CC47B1DE-34AC-42C0-D5E3-A52FF766DD51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3788111665" sldId="258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3788111665" sldId="258"/>
            <ac:spMk id="2" creationId="{7E10C96F-9529-C81D-9930-CBE951D26B17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454763615" sldId="259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1CFBBE04-BBBD-4F33-ACF8-478C8207EA28}" dt="2025-05-21T08:48:57.977" v="4"/>
        <pc:sldMkLst>
          <pc:docMk/>
          <pc:sldMk cId="2346136586" sldId="260"/>
        </pc:sldMkLst>
        <pc:spChg chg="mod">
          <ac:chgData name="Alfred Smith" userId="3c60a3631c0db8ad" providerId="LiveId" clId="{1CFBBE04-BBBD-4F33-ACF8-478C8207EA28}" dt="2025-05-21T08:48:57.977" v="4"/>
          <ac:spMkLst>
            <pc:docMk/>
            <pc:sldMk cId="2346136586" sldId="260"/>
            <ac:spMk id="2" creationId="{744D0EDD-B0B2-7E54-1E8F-867E5B0FEFC6}"/>
          </ac:spMkLst>
        </pc:spChg>
      </pc:sldChg>
      <pc:sldChg chg="modSp mod">
        <pc:chgData name="Alfred Smith" userId="3c60a3631c0db8ad" providerId="LiveId" clId="{1CFBBE04-BBBD-4F33-ACF8-478C8207EA28}" dt="2025-05-21T08:49:23.486" v="8" actId="404"/>
        <pc:sldMkLst>
          <pc:docMk/>
          <pc:sldMk cId="4037329247" sldId="261"/>
        </pc:sldMkLst>
        <pc:spChg chg="mod">
          <ac:chgData name="Alfred Smith" userId="3c60a3631c0db8ad" providerId="LiveId" clId="{1CFBBE04-BBBD-4F33-ACF8-478C8207EA28}" dt="2025-05-21T08:49:23.486" v="8" actId="404"/>
          <ac:spMkLst>
            <pc:docMk/>
            <pc:sldMk cId="4037329247" sldId="261"/>
            <ac:spMk id="2" creationId="{45C2A2DA-4768-F475-A51E-34CE7C0D740D}"/>
          </ac:spMkLst>
        </pc:spChg>
      </pc:sldChg>
      <pc:sldChg chg="modSp mod">
        <pc:chgData name="Alfred Smith" userId="3c60a3631c0db8ad" providerId="LiveId" clId="{1CFBBE04-BBBD-4F33-ACF8-478C8207EA28}" dt="2025-05-21T08:49:43.047" v="10"/>
        <pc:sldMkLst>
          <pc:docMk/>
          <pc:sldMk cId="1909638311" sldId="262"/>
        </pc:sldMkLst>
        <pc:spChg chg="mod">
          <ac:chgData name="Alfred Smith" userId="3c60a3631c0db8ad" providerId="LiveId" clId="{1CFBBE04-BBBD-4F33-ACF8-478C8207EA28}" dt="2025-05-21T08:49:43.047" v="10"/>
          <ac:spMkLst>
            <pc:docMk/>
            <pc:sldMk cId="1909638311" sldId="262"/>
            <ac:spMk id="2" creationId="{0D2ECAE5-D1D3-7C9A-B65F-38369DE96393}"/>
          </ac:spMkLst>
        </pc:spChg>
      </pc:sldChg>
      <pc:sldChg chg="modSp mod">
        <pc:chgData name="Alfred Smith" userId="3c60a3631c0db8ad" providerId="LiveId" clId="{1CFBBE04-BBBD-4F33-ACF8-478C8207EA28}" dt="2025-05-21T08:50:08.719" v="17" actId="1076"/>
        <pc:sldMkLst>
          <pc:docMk/>
          <pc:sldMk cId="641208035" sldId="263"/>
        </pc:sldMkLst>
        <pc:spChg chg="mod">
          <ac:chgData name="Alfred Smith" userId="3c60a3631c0db8ad" providerId="LiveId" clId="{1CFBBE04-BBBD-4F33-ACF8-478C8207EA28}" dt="2025-05-21T08:50:08.719" v="17" actId="1076"/>
          <ac:spMkLst>
            <pc:docMk/>
            <pc:sldMk cId="641208035" sldId="263"/>
            <ac:spMk id="2" creationId="{18865DC6-E7CD-87BC-7F20-2E674CBA2855}"/>
          </ac:spMkLst>
        </pc:spChg>
        <pc:spChg chg="mod">
          <ac:chgData name="Alfred Smith" userId="3c60a3631c0db8ad" providerId="LiveId" clId="{1CFBBE04-BBBD-4F33-ACF8-478C8207EA28}" dt="2025-05-21T08:50:08.719" v="17" actId="1076"/>
          <ac:spMkLst>
            <pc:docMk/>
            <pc:sldMk cId="641208035" sldId="263"/>
            <ac:spMk id="5" creationId="{3134EE5F-C86C-87AD-9642-6105B7EED2B7}"/>
          </ac:spMkLst>
        </pc:spChg>
      </pc:sldChg>
      <pc:sldChg chg="modSp mod">
        <pc:chgData name="Alfred Smith" userId="3c60a3631c0db8ad" providerId="LiveId" clId="{1CFBBE04-BBBD-4F33-ACF8-478C8207EA28}" dt="2025-05-21T08:50:29.358" v="19"/>
        <pc:sldMkLst>
          <pc:docMk/>
          <pc:sldMk cId="4044745628" sldId="264"/>
        </pc:sldMkLst>
        <pc:spChg chg="mod">
          <ac:chgData name="Alfred Smith" userId="3c60a3631c0db8ad" providerId="LiveId" clId="{1CFBBE04-BBBD-4F33-ACF8-478C8207EA28}" dt="2025-05-21T08:50:29.358" v="19"/>
          <ac:spMkLst>
            <pc:docMk/>
            <pc:sldMk cId="4044745628" sldId="264"/>
            <ac:spMk id="2" creationId="{CC641DC7-50C2-6F3F-E369-97E4DAB1C324}"/>
          </ac:spMkLst>
        </pc:spChg>
      </pc:sldChg>
      <pc:sldChg chg="modSp mod">
        <pc:chgData name="Alfred Smith" userId="3c60a3631c0db8ad" providerId="LiveId" clId="{1CFBBE04-BBBD-4F33-ACF8-478C8207EA28}" dt="2025-05-21T08:50:55.048" v="21"/>
        <pc:sldMkLst>
          <pc:docMk/>
          <pc:sldMk cId="978260341" sldId="265"/>
        </pc:sldMkLst>
        <pc:spChg chg="mod">
          <ac:chgData name="Alfred Smith" userId="3c60a3631c0db8ad" providerId="LiveId" clId="{1CFBBE04-BBBD-4F33-ACF8-478C8207EA28}" dt="2025-05-21T08:50:55.048" v="21"/>
          <ac:spMkLst>
            <pc:docMk/>
            <pc:sldMk cId="978260341" sldId="265"/>
            <ac:spMk id="2" creationId="{BEA2805F-41CE-4F96-9E6A-37658BF9DD96}"/>
          </ac:spMkLst>
        </pc:spChg>
      </pc:sldChg>
      <pc:sldChg chg="modSp mod">
        <pc:chgData name="Alfred Smith" userId="3c60a3631c0db8ad" providerId="LiveId" clId="{1CFBBE04-BBBD-4F33-ACF8-478C8207EA28}" dt="2025-05-21T08:51:17.816" v="26"/>
        <pc:sldMkLst>
          <pc:docMk/>
          <pc:sldMk cId="3575870363" sldId="266"/>
        </pc:sldMkLst>
        <pc:spChg chg="mod">
          <ac:chgData name="Alfred Smith" userId="3c60a3631c0db8ad" providerId="LiveId" clId="{1CFBBE04-BBBD-4F33-ACF8-478C8207EA28}" dt="2025-05-21T08:51:17.816" v="26"/>
          <ac:spMkLst>
            <pc:docMk/>
            <pc:sldMk cId="3575870363" sldId="266"/>
            <ac:spMk id="2" creationId="{7FC4534D-92DA-E923-3959-92707EA72A79}"/>
          </ac:spMkLst>
        </pc:spChg>
      </pc:sldChg>
      <pc:sldChg chg="modSp mod">
        <pc:chgData name="Alfred Smith" userId="3c60a3631c0db8ad" providerId="LiveId" clId="{1CFBBE04-BBBD-4F33-ACF8-478C8207EA28}" dt="2025-05-21T08:51:45.872" v="28"/>
        <pc:sldMkLst>
          <pc:docMk/>
          <pc:sldMk cId="4017137865" sldId="267"/>
        </pc:sldMkLst>
        <pc:spChg chg="mod">
          <ac:chgData name="Alfred Smith" userId="3c60a3631c0db8ad" providerId="LiveId" clId="{1CFBBE04-BBBD-4F33-ACF8-478C8207EA28}" dt="2025-05-21T08:51:45.872" v="28"/>
          <ac:spMkLst>
            <pc:docMk/>
            <pc:sldMk cId="4017137865" sldId="267"/>
            <ac:spMk id="2" creationId="{C51CE024-70D7-D4BC-DDA3-B1F50D7663EC}"/>
          </ac:spMkLst>
        </pc:spChg>
      </pc:sldChg>
      <pc:sldChg chg="modSp mod">
        <pc:chgData name="Alfred Smith" userId="3c60a3631c0db8ad" providerId="LiveId" clId="{1CFBBE04-BBBD-4F33-ACF8-478C8207EA28}" dt="2025-05-21T08:52:06.944" v="30"/>
        <pc:sldMkLst>
          <pc:docMk/>
          <pc:sldMk cId="3137811553" sldId="268"/>
        </pc:sldMkLst>
        <pc:spChg chg="mod">
          <ac:chgData name="Alfred Smith" userId="3c60a3631c0db8ad" providerId="LiveId" clId="{1CFBBE04-BBBD-4F33-ACF8-478C8207EA28}" dt="2025-05-21T08:52:06.944" v="30"/>
          <ac:spMkLst>
            <pc:docMk/>
            <pc:sldMk cId="3137811553" sldId="268"/>
            <ac:spMk id="2" creationId="{C186F0D5-87D3-2521-FEDA-205C8FE56ECE}"/>
          </ac:spMkLst>
        </pc:spChg>
      </pc:sldChg>
      <pc:sldChg chg="modSp mod">
        <pc:chgData name="Alfred Smith" userId="3c60a3631c0db8ad" providerId="LiveId" clId="{1CFBBE04-BBBD-4F33-ACF8-478C8207EA28}" dt="2025-05-21T08:55:41.978" v="52" actId="404"/>
        <pc:sldMkLst>
          <pc:docMk/>
          <pc:sldMk cId="100491716" sldId="269"/>
        </pc:sldMkLst>
        <pc:spChg chg="mod">
          <ac:chgData name="Alfred Smith" userId="3c60a3631c0db8ad" providerId="LiveId" clId="{1CFBBE04-BBBD-4F33-ACF8-478C8207EA28}" dt="2025-05-21T08:55:41.978" v="52" actId="404"/>
          <ac:spMkLst>
            <pc:docMk/>
            <pc:sldMk cId="100491716" sldId="269"/>
            <ac:spMk id="2" creationId="{B0AC2227-1ECB-BAD3-D4ED-B563A7CBDAC7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4120481681" sldId="270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4120481681" sldId="270"/>
            <ac:spMk id="4" creationId="{A3A2CAD2-7994-90EA-4BB7-3D06EF3DDC6D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939110669" sldId="271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939110669" sldId="271"/>
            <ac:spMk id="2" creationId="{90161149-93B0-3252-B33D-A36FD2AC4C9A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4024569785" sldId="272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4024569785" sldId="272"/>
            <ac:spMk id="2" creationId="{DEE8E05F-A4E5-DA81-73A6-BA68936CA35D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487179600" sldId="273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487179600" sldId="273"/>
            <ac:spMk id="2" creationId="{472F0F37-A5FC-4C67-DA4D-5E34A77D0F91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2168401200" sldId="274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2168401200" sldId="274"/>
            <ac:spMk id="2" creationId="{518DEB0E-41B8-D0FB-52FC-DEF053DF0684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2996969115" sldId="275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2996969115" sldId="275"/>
            <ac:spMk id="2" creationId="{D32211B8-3F11-B994-9421-B3FCBB7E3623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2390376940" sldId="276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2390376940" sldId="276"/>
            <ac:spMk id="2" creationId="{7FD87739-2B7E-F1DA-DACD-FF81FA2750D3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4265919077" sldId="277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4265919077" sldId="277"/>
            <ac:spMk id="2" creationId="{DB89CB1B-9866-82C1-01CC-8EB116E72A5D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210266664" sldId="278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210266664" sldId="278"/>
            <ac:spMk id="2" creationId="{D52581F5-E64F-57B2-79C6-D34DEB9A09F4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888433145" sldId="279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888433145" sldId="279"/>
            <ac:spMk id="2" creationId="{8ACE18E8-9FE5-5A7B-4F99-531758E0ECDE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1126511635" sldId="282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1126511635" sldId="282"/>
            <ac:spMk id="2" creationId="{82DFD3A0-E824-A316-63AB-8A6DC81FDCD2}"/>
          </ac:spMkLst>
        </pc:spChg>
      </pc:sldChg>
      <pc:sldChg chg="modSp mod">
        <pc:chgData name="Alfred Smith" userId="3c60a3631c0db8ad" providerId="LiveId" clId="{1CFBBE04-BBBD-4F33-ACF8-478C8207EA28}" dt="2025-05-21T08:56:12.845" v="55" actId="1076"/>
        <pc:sldMkLst>
          <pc:docMk/>
          <pc:sldMk cId="3166251957" sldId="283"/>
        </pc:sldMkLst>
        <pc:spChg chg="mod">
          <ac:chgData name="Alfred Smith" userId="3c60a3631c0db8ad" providerId="LiveId" clId="{1CFBBE04-BBBD-4F33-ACF8-478C8207EA28}" dt="2025-05-21T08:56:12.845" v="55" actId="1076"/>
          <ac:spMkLst>
            <pc:docMk/>
            <pc:sldMk cId="3166251957" sldId="283"/>
            <ac:spMk id="2" creationId="{8B1E5D58-4C0A-7346-3708-E24A676D0F87}"/>
          </ac:spMkLst>
        </pc:spChg>
        <pc:spChg chg="mod">
          <ac:chgData name="Alfred Smith" userId="3c60a3631c0db8ad" providerId="LiveId" clId="{1CFBBE04-BBBD-4F33-ACF8-478C8207EA28}" dt="2025-05-21T08:56:12.845" v="55" actId="1076"/>
          <ac:spMkLst>
            <pc:docMk/>
            <pc:sldMk cId="3166251957" sldId="283"/>
            <ac:spMk id="5" creationId="{19194F56-4B32-E612-FEA6-8209E15DD9EA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3922583308" sldId="284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3922583308" sldId="284"/>
            <ac:spMk id="2" creationId="{F785C26D-41E4-A3FC-BFC9-4E3E1061F77A}"/>
          </ac:spMkLst>
        </pc:spChg>
      </pc:sldChg>
      <pc:sldChg chg="modSp mod">
        <pc:chgData name="Alfred Smith" userId="3c60a3631c0db8ad" providerId="LiveId" clId="{1CFBBE04-BBBD-4F33-ACF8-478C8207EA28}" dt="2025-05-21T08:57:09.622" v="60"/>
        <pc:sldMkLst>
          <pc:docMk/>
          <pc:sldMk cId="1522780631" sldId="285"/>
        </pc:sldMkLst>
        <pc:spChg chg="mod">
          <ac:chgData name="Alfred Smith" userId="3c60a3631c0db8ad" providerId="LiveId" clId="{1CFBBE04-BBBD-4F33-ACF8-478C8207EA28}" dt="2025-05-21T08:57:09.622" v="60"/>
          <ac:spMkLst>
            <pc:docMk/>
            <pc:sldMk cId="1522780631" sldId="285"/>
            <ac:spMk id="2" creationId="{6D531E4A-BFC6-6DDA-AFC1-94B9C4A0067D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1850742486" sldId="286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1850742486" sldId="286"/>
            <ac:spMk id="2" creationId="{A91D4A5F-B58F-3ACA-CD71-1C9DD430F1C6}"/>
          </ac:spMkLst>
        </pc:spChg>
      </pc:sldChg>
      <pc:sldChg chg="modSp mod">
        <pc:chgData name="Alfred Smith" userId="3c60a3631c0db8ad" providerId="LiveId" clId="{1CFBBE04-BBBD-4F33-ACF8-478C8207EA28}" dt="2025-05-21T08:57:29.315" v="62"/>
        <pc:sldMkLst>
          <pc:docMk/>
          <pc:sldMk cId="2332778949" sldId="287"/>
        </pc:sldMkLst>
        <pc:spChg chg="mod">
          <ac:chgData name="Alfred Smith" userId="3c60a3631c0db8ad" providerId="LiveId" clId="{1CFBBE04-BBBD-4F33-ACF8-478C8207EA28}" dt="2025-05-21T08:57:29.315" v="62"/>
          <ac:spMkLst>
            <pc:docMk/>
            <pc:sldMk cId="2332778949" sldId="287"/>
            <ac:spMk id="2" creationId="{19D11FF1-DB7A-E9D6-2A88-44CC044CEFC9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1828872212" sldId="288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1828872212" sldId="288"/>
            <ac:spMk id="2" creationId="{F86C1971-13E9-5A05-52EF-235656BDFBC2}"/>
          </ac:spMkLst>
        </pc:spChg>
      </pc:sldChg>
      <pc:sldChg chg="modSp mod">
        <pc:chgData name="Alfred Smith" userId="3c60a3631c0db8ad" providerId="LiveId" clId="{1CFBBE04-BBBD-4F33-ACF8-478C8207EA28}" dt="2025-05-21T09:03:51.945" v="82" actId="404"/>
        <pc:sldMkLst>
          <pc:docMk/>
          <pc:sldMk cId="2219299321" sldId="293"/>
        </pc:sldMkLst>
        <pc:spChg chg="mod">
          <ac:chgData name="Alfred Smith" userId="3c60a3631c0db8ad" providerId="LiveId" clId="{1CFBBE04-BBBD-4F33-ACF8-478C8207EA28}" dt="2025-05-21T09:03:51.945" v="82" actId="404"/>
          <ac:spMkLst>
            <pc:docMk/>
            <pc:sldMk cId="2219299321" sldId="293"/>
            <ac:spMk id="2" creationId="{F3656EEC-D6A1-1FC8-96F3-E29110271143}"/>
          </ac:spMkLst>
        </pc:spChg>
      </pc:sldChg>
      <pc:sldChg chg="modSp mod">
        <pc:chgData name="Alfred Smith" userId="3c60a3631c0db8ad" providerId="LiveId" clId="{1CFBBE04-BBBD-4F33-ACF8-478C8207EA28}" dt="2025-05-21T09:06:28.505" v="92" actId="404"/>
        <pc:sldMkLst>
          <pc:docMk/>
          <pc:sldMk cId="3570388082" sldId="303"/>
        </pc:sldMkLst>
        <pc:spChg chg="mod">
          <ac:chgData name="Alfred Smith" userId="3c60a3631c0db8ad" providerId="LiveId" clId="{1CFBBE04-BBBD-4F33-ACF8-478C8207EA28}" dt="2025-05-21T09:06:28.505" v="92" actId="404"/>
          <ac:spMkLst>
            <pc:docMk/>
            <pc:sldMk cId="3570388082" sldId="303"/>
            <ac:spMk id="2" creationId="{660EB9C5-3440-5191-99C9-BBF51682434C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643307880" sldId="304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643307880" sldId="304"/>
            <ac:spMk id="3" creationId="{9F004952-FB2E-133D-359C-5E466C9FAE2C}"/>
          </ac:spMkLst>
        </pc:spChg>
      </pc:sldChg>
      <pc:sldChg chg="modSp mod">
        <pc:chgData name="Alfred Smith" userId="3c60a3631c0db8ad" providerId="LiveId" clId="{1CFBBE04-BBBD-4F33-ACF8-478C8207EA28}" dt="2025-05-21T08:53:30.172" v="38"/>
        <pc:sldMkLst>
          <pc:docMk/>
          <pc:sldMk cId="3612747898" sldId="307"/>
        </pc:sldMkLst>
        <pc:spChg chg="mod">
          <ac:chgData name="Alfred Smith" userId="3c60a3631c0db8ad" providerId="LiveId" clId="{1CFBBE04-BBBD-4F33-ACF8-478C8207EA28}" dt="2025-05-21T08:53:30.172" v="38"/>
          <ac:spMkLst>
            <pc:docMk/>
            <pc:sldMk cId="3612747898" sldId="307"/>
            <ac:spMk id="2" creationId="{FFC56D11-45E3-902A-5E4F-6637FD072DA4}"/>
          </ac:spMkLst>
        </pc:spChg>
      </pc:sldChg>
      <pc:sldChg chg="modSp mod">
        <pc:chgData name="Alfred Smith" userId="3c60a3631c0db8ad" providerId="LiveId" clId="{1CFBBE04-BBBD-4F33-ACF8-478C8207EA28}" dt="2025-05-21T08:58:25.932" v="66" actId="404"/>
        <pc:sldMkLst>
          <pc:docMk/>
          <pc:sldMk cId="1283331505" sldId="336"/>
        </pc:sldMkLst>
        <pc:spChg chg="mod">
          <ac:chgData name="Alfred Smith" userId="3c60a3631c0db8ad" providerId="LiveId" clId="{1CFBBE04-BBBD-4F33-ACF8-478C8207EA28}" dt="2025-05-21T08:58:25.932" v="66" actId="404"/>
          <ac:spMkLst>
            <pc:docMk/>
            <pc:sldMk cId="1283331505" sldId="336"/>
            <ac:spMk id="2" creationId="{E2D8F2A5-7D54-6DC0-BC24-A2F1BCF5DD01}"/>
          </ac:spMkLst>
        </pc:spChg>
      </pc:sldChg>
      <pc:sldChg chg="modSp mod">
        <pc:chgData name="Alfred Smith" userId="3c60a3631c0db8ad" providerId="LiveId" clId="{1CFBBE04-BBBD-4F33-ACF8-478C8207EA28}" dt="2025-05-21T09:00:51.924" v="72" actId="404"/>
        <pc:sldMkLst>
          <pc:docMk/>
          <pc:sldMk cId="2991300377" sldId="338"/>
        </pc:sldMkLst>
        <pc:spChg chg="mod">
          <ac:chgData name="Alfred Smith" userId="3c60a3631c0db8ad" providerId="LiveId" clId="{1CFBBE04-BBBD-4F33-ACF8-478C8207EA28}" dt="2025-05-21T09:00:51.924" v="72" actId="404"/>
          <ac:spMkLst>
            <pc:docMk/>
            <pc:sldMk cId="2991300377" sldId="338"/>
            <ac:spMk id="2" creationId="{EFDA59D1-9F99-7C4D-A3CC-22148043FC35}"/>
          </ac:spMkLst>
        </pc:spChg>
      </pc:sldChg>
      <pc:sldChg chg="modSp mod">
        <pc:chgData name="Alfred Smith" userId="3c60a3631c0db8ad" providerId="LiveId" clId="{1CFBBE04-BBBD-4F33-ACF8-478C8207EA28}" dt="2025-05-21T09:30:27.473" v="96" actId="20577"/>
        <pc:sldMkLst>
          <pc:docMk/>
          <pc:sldMk cId="3668900418" sldId="339"/>
        </pc:sldMkLst>
        <pc:spChg chg="mod">
          <ac:chgData name="Alfred Smith" userId="3c60a3631c0db8ad" providerId="LiveId" clId="{1CFBBE04-BBBD-4F33-ACF8-478C8207EA28}" dt="2025-05-21T09:30:27.473" v="96" actId="20577"/>
          <ac:spMkLst>
            <pc:docMk/>
            <pc:sldMk cId="3668900418" sldId="339"/>
            <ac:spMk id="2" creationId="{302B10B8-F802-5EA4-362E-781E11985E02}"/>
          </ac:spMkLst>
        </pc:spChg>
      </pc:sldChg>
      <pc:sldChg chg="modSp mod">
        <pc:chgData name="Alfred Smith" userId="3c60a3631c0db8ad" providerId="LiveId" clId="{1CFBBE04-BBBD-4F33-ACF8-478C8207EA28}" dt="2025-05-21T09:01:37.280" v="75" actId="404"/>
        <pc:sldMkLst>
          <pc:docMk/>
          <pc:sldMk cId="1069810825" sldId="340"/>
        </pc:sldMkLst>
        <pc:spChg chg="mod">
          <ac:chgData name="Alfred Smith" userId="3c60a3631c0db8ad" providerId="LiveId" clId="{1CFBBE04-BBBD-4F33-ACF8-478C8207EA28}" dt="2025-05-21T09:01:37.280" v="75" actId="404"/>
          <ac:spMkLst>
            <pc:docMk/>
            <pc:sldMk cId="1069810825" sldId="340"/>
            <ac:spMk id="2" creationId="{C3708E04-AFCA-D483-939D-952D5F6A7116}"/>
          </ac:spMkLst>
        </pc:spChg>
      </pc:sldChg>
      <pc:sldChg chg="modSp mod">
        <pc:chgData name="Alfred Smith" userId="3c60a3631c0db8ad" providerId="LiveId" clId="{1CFBBE04-BBBD-4F33-ACF8-478C8207EA28}" dt="2025-05-21T09:30:31.947" v="100" actId="20577"/>
        <pc:sldMkLst>
          <pc:docMk/>
          <pc:sldMk cId="1075439356" sldId="341"/>
        </pc:sldMkLst>
        <pc:spChg chg="mod">
          <ac:chgData name="Alfred Smith" userId="3c60a3631c0db8ad" providerId="LiveId" clId="{1CFBBE04-BBBD-4F33-ACF8-478C8207EA28}" dt="2025-05-21T09:30:31.947" v="100" actId="20577"/>
          <ac:spMkLst>
            <pc:docMk/>
            <pc:sldMk cId="1075439356" sldId="341"/>
            <ac:spMk id="2" creationId="{AFA98744-8A5B-2CD5-8ABA-545A9E982A4E}"/>
          </ac:spMkLst>
        </pc:spChg>
      </pc:sldChg>
      <pc:sldChg chg="modSp mod">
        <pc:chgData name="Alfred Smith" userId="3c60a3631c0db8ad" providerId="LiveId" clId="{1CFBBE04-BBBD-4F33-ACF8-478C8207EA28}" dt="2025-05-21T09:02:20.102" v="78"/>
        <pc:sldMkLst>
          <pc:docMk/>
          <pc:sldMk cId="3245013568" sldId="346"/>
        </pc:sldMkLst>
        <pc:spChg chg="mod">
          <ac:chgData name="Alfred Smith" userId="3c60a3631c0db8ad" providerId="LiveId" clId="{1CFBBE04-BBBD-4F33-ACF8-478C8207EA28}" dt="2025-05-21T09:02:20.102" v="78"/>
          <ac:spMkLst>
            <pc:docMk/>
            <pc:sldMk cId="3245013568" sldId="346"/>
            <ac:spMk id="2" creationId="{56CD93D6-E567-920A-6545-80F306516223}"/>
          </ac:spMkLst>
        </pc:spChg>
      </pc:sldChg>
      <pc:sldChg chg="modSp mod">
        <pc:chgData name="Alfred Smith" userId="3c60a3631c0db8ad" providerId="LiveId" clId="{1CFBBE04-BBBD-4F33-ACF8-478C8207EA28}" dt="2025-05-21T09:30:38.879" v="104" actId="20577"/>
        <pc:sldMkLst>
          <pc:docMk/>
          <pc:sldMk cId="681815875" sldId="347"/>
        </pc:sldMkLst>
        <pc:spChg chg="mod">
          <ac:chgData name="Alfred Smith" userId="3c60a3631c0db8ad" providerId="LiveId" clId="{1CFBBE04-BBBD-4F33-ACF8-478C8207EA28}" dt="2025-05-21T09:30:38.879" v="104" actId="20577"/>
          <ac:spMkLst>
            <pc:docMk/>
            <pc:sldMk cId="681815875" sldId="347"/>
            <ac:spMk id="4" creationId="{4E3F820E-F74B-5E28-6D5C-B0F48D4061BB}"/>
          </ac:spMkLst>
        </pc:spChg>
      </pc:sldChg>
      <pc:sldChg chg="modSp mod">
        <pc:chgData name="Alfred Smith" userId="3c60a3631c0db8ad" providerId="LiveId" clId="{1CFBBE04-BBBD-4F33-ACF8-478C8207EA28}" dt="2025-05-21T09:02:47.360" v="80"/>
        <pc:sldMkLst>
          <pc:docMk/>
          <pc:sldMk cId="3798550184" sldId="348"/>
        </pc:sldMkLst>
        <pc:spChg chg="mod">
          <ac:chgData name="Alfred Smith" userId="3c60a3631c0db8ad" providerId="LiveId" clId="{1CFBBE04-BBBD-4F33-ACF8-478C8207EA28}" dt="2025-05-21T09:02:47.360" v="80"/>
          <ac:spMkLst>
            <pc:docMk/>
            <pc:sldMk cId="3798550184" sldId="348"/>
            <ac:spMk id="2" creationId="{38C442E1-D31D-D3AE-72A2-79F9EDEF54F2}"/>
          </ac:spMkLst>
        </pc:spChg>
      </pc:sldChg>
      <pc:sldChg chg="modSp mod">
        <pc:chgData name="Alfred Smith" userId="3c60a3631c0db8ad" providerId="LiveId" clId="{1CFBBE04-BBBD-4F33-ACF8-478C8207EA28}" dt="2025-05-21T09:30:42.942" v="108" actId="20577"/>
        <pc:sldMkLst>
          <pc:docMk/>
          <pc:sldMk cId="72589382" sldId="349"/>
        </pc:sldMkLst>
        <pc:spChg chg="mod">
          <ac:chgData name="Alfred Smith" userId="3c60a3631c0db8ad" providerId="LiveId" clId="{1CFBBE04-BBBD-4F33-ACF8-478C8207EA28}" dt="2025-05-21T09:30:42.942" v="108" actId="20577"/>
          <ac:spMkLst>
            <pc:docMk/>
            <pc:sldMk cId="72589382" sldId="349"/>
            <ac:spMk id="2" creationId="{59CB8125-855E-1C39-A62F-150834F07453}"/>
          </ac:spMkLst>
        </pc:spChg>
      </pc:sldChg>
      <pc:sldChg chg="modSp mod">
        <pc:chgData name="Alfred Smith" userId="3c60a3631c0db8ad" providerId="LiveId" clId="{1CFBBE04-BBBD-4F33-ACF8-478C8207EA28}" dt="2025-05-21T09:05:16.888" v="90" actId="20577"/>
        <pc:sldMkLst>
          <pc:docMk/>
          <pc:sldMk cId="2843739401" sldId="350"/>
        </pc:sldMkLst>
        <pc:spChg chg="mod">
          <ac:chgData name="Alfred Smith" userId="3c60a3631c0db8ad" providerId="LiveId" clId="{1CFBBE04-BBBD-4F33-ACF8-478C8207EA28}" dt="2025-05-21T09:05:16.888" v="90" actId="20577"/>
          <ac:spMkLst>
            <pc:docMk/>
            <pc:sldMk cId="2843739401" sldId="350"/>
            <ac:spMk id="2" creationId="{F48AA98A-D112-4A84-B904-7A3F225417CD}"/>
          </ac:spMkLst>
        </pc:spChg>
      </pc:sldChg>
      <pc:sldChg chg="modSp">
        <pc:chgData name="Alfred Smith" userId="3c60a3631c0db8ad" providerId="LiveId" clId="{1CFBBE04-BBBD-4F33-ACF8-478C8207EA28}" dt="2025-05-21T08:48:15.001" v="2"/>
        <pc:sldMkLst>
          <pc:docMk/>
          <pc:sldMk cId="3825906515" sldId="351"/>
        </pc:sldMkLst>
        <pc:spChg chg="mod">
          <ac:chgData name="Alfred Smith" userId="3c60a3631c0db8ad" providerId="LiveId" clId="{1CFBBE04-BBBD-4F33-ACF8-478C8207EA28}" dt="2025-05-21T08:48:15.001" v="2"/>
          <ac:spMkLst>
            <pc:docMk/>
            <pc:sldMk cId="3825906515" sldId="351"/>
            <ac:spMk id="2" creationId="{AA1CBB40-6A5E-6898-AB26-FC9FA222A2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4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3DE2DD-6780-2033-E798-8CDA2D3E5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47B1DE-34AC-42C0-D5E3-A52FF766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"/>
    </mc:Choice>
    <mc:Fallback xmlns="">
      <p:transition spd="slow" advTm="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BCC8-6397-E251-3A05-68BB0E2B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99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F0F37-A5FC-4C67-DA4D-5E34A77D0F9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400E37-839E-CDD2-C320-BCAA37FBD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65DC6-E7CD-87BC-7F20-2E674CBA28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11ཁྱིམ་དེའི་བདག་པོ༌ལ། སློབ་དཔོན་གྱིས་ཁྱོད་ལ་འདི་སྐད་གསུངས་ཏེ། ང་དང་ཐུགས་སྲས་རྣམས་ཀྱིས་མཉམ་དུ་པེ་སག་གི་ཞལ་ཟས་བཞེས་སའི་འགྲུལ་ཁང་དེ་གང་དུ་ཡོད་ཅེས་ཤོད༌ཅིག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4EE5F-C86C-87AD-9642-6105B7EED2B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say to the owner of that house, ‘The Teacher asks: Where is the guest room, where I may eat the Passover with My disciples?’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1"/>
    </mc:Choice>
    <mc:Fallback xmlns="">
      <p:transition spd="slow" advTm="1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426EA-56B8-A655-6013-8673AB0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72" y="0"/>
            <a:ext cx="128903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EB0E-41B8-D0FB-52FC-DEF053DF068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AA73185-4EDB-B875-46A4-EDC54D76C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41DC7-50C2-6F3F-E369-97E4DAB1C3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12དེས་ཀྱང་ཁྱོད་གཉིས་ལ་ཅ་ལག་ཁ་ཚང་ཡོད་པའི་ཐོག་ཁང་ཆེན་པོ་ཞིག་སྟོན༌སྲིད། ཁྱོད་གཉིས་ཀྱིས་གནས་དེ་རུ་སྟ་གོན་བྱོས་ཤིག་ཅེས་གསུངས༌ཤིང༌།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01C7A-3E55-8820-B7E4-034B174429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12And he will show you a large upper room, already furnished. Make preparations there.”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6DDC7-55AF-CDCA-AA75-71D311B5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11B8-3F11-B994-9421-B3FCBB7E362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FBB37B8-7B39-4055-ED33-08E17307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2805F-41CE-4F96-9E6A-37658BF9DD9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ཐུགས་སྲས་གཉིས་པོ་སོང་སྟེ་ཁོང་གིས་གསུངས་པ་བཞིན་མཐོང་ཞིང་གནས་དེ་རུ་པེ་སག་གི་གསོལ་སྟོན་བཤམ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38E75-1878-9240-EEEB-E7DEF6FFC61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13So they went and found it just as Jesus had told them. And they prepared the Passover.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3"/>
    </mc:Choice>
    <mc:Fallback xmlns="">
      <p:transition spd="slow" advTm="1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770AC-5866-2D7D-5927-B936EA12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031"/>
            <a:ext cx="12192000" cy="725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87739-2B7E-F1DA-DACD-FF81FA2750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A3AF701-2F1D-75FA-84AE-DB93A4574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4534D-92DA-E923-3959-92707EA72A79}"/>
              </a:ext>
            </a:extLst>
          </p:cNvPr>
          <p:cNvSpPr txBox="1"/>
          <p:nvPr/>
        </p:nvSpPr>
        <p:spPr>
          <a:xfrm>
            <a:off x="6096000" y="150212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14དུས་དེ་ལ་སླེབས༌པའི་ཚེ། སྐྱབས་མགོན་ཡེ་ཤུ་དང་སྐུ་ཚབ་པ་རྣམས་མཉམ་དུ་གནས་དེར་གྲལ་ལ་བཞུགས༌ཤིང༌།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7F956-57A9-E6F6-2FB7-1D201723F0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the hour had come, Jesus reclined at the table with His apostles.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1"/>
    </mc:Choice>
    <mc:Fallback xmlns="">
      <p:transition spd="slow" advTm="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D635-1116-CBDE-3E3E-D149536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813"/>
            <a:ext cx="12192000" cy="7017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9CB1B-9866-82C1-01CC-8EB116E72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AD64578-FCA4-BA1A-CBD0-77BFFCC0D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E024-70D7-D4BC-DDA3-B1F50D7663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15ཁོང་གིས་འདི་སྐད༌དུ། ངས་སྡུག་བསྔལ་མ་མྱང་བའི་སྔོན་ལ་ཁྱོད་ཅག་དང་ལྷན་དུ་པེ་སག་གི་གསོལ་སྟོན་འདི་ལོངས་སུ་སྤྱོད་འདོད་ཤིན་ཏུ༌ཆེ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0B11D-EA8C-46C0-58CB-AA8FE625E2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He said to them, “I have eagerly desired to eat this Passover with you before My suffering.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"/>
    </mc:Choice>
    <mc:Fallback xmlns=""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02AE8-3CB4-3B63-F287-AEFEF2E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0C96F-9529-C81D-9930-CBE951D26B17}"/>
              </a:ext>
            </a:extLst>
          </p:cNvPr>
          <p:cNvSpPr txBox="1"/>
          <p:nvPr/>
        </p:nvSpPr>
        <p:spPr>
          <a:xfrm>
            <a:off x="-1056068" y="4081433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9394-E38F-FEBF-9FA7-DA86D4DF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25" y="0"/>
            <a:ext cx="12782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581F5-E64F-57B2-79C6-D34DEB9A09F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D2BE230-30F5-34DC-EFC3-F0376F88F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86F0D5-87D3-2521-FEDA-205C8FE56E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16བདག་གིས་ཁྱོད་རྣམས་ལ་སྨྲ་བར་བྱ༌སྟེ། དཀོན་མཆོག་གི་རྒྱལ་སྲིད་ནས་པེ་སག་གི་གསོལ་སྟོན་གྱི་དོན་དེ་འགྲུབ་རག་བར་དུ་ངས་གསོལ་སྟོན་འདི་ལོངས་སུ་མི་སྤྱོད་ཅ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B68CD-86CD-2EDA-AD74-7375C025637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16For I tell you that I will not eat it again until it is fulfilled in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3"/>
    </mc:Choice>
    <mc:Fallback xmlns="">
      <p:transition spd="slow" advTm="1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8814-A935-6481-E79C-A29765E3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39" y="-386521"/>
            <a:ext cx="13040139" cy="72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18E8-9FE5-5A7B-4F99-531758E0ECD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E9ADDA-26C3-D356-D730-9C79EDC2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56D11-45E3-902A-5E4F-6637FD072D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13: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ཡབ་ཀྱིས་དབང་ཐམས་ཅད་རང་གི་ཕྱག་ལ་སྤྲད་པ་དང་རང་ཉིད་ནི་དཀོན་མཆོག་ནས་འོངས་ཤིང་སླར་ཡང་དཀོན་མཆོག་གི་དྲུང་དུ་གཤེགས་དགོས་པ་སྐྱབས་མགོན་ཡེ་ཤུས་མཁྱེན༌ཏེ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0ED9C-E06D-54DB-8F3D-46AA912F47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13:3Jesus knew that the Father had delivered all things into His hands, and that He had come from God and was returning to God.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6127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3"/>
    </mc:Choice>
    <mc:Fallback xmlns="">
      <p:transition spd="slow" advTm="1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F792-B4B4-D4BC-FE11-27FEDFE4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7" y="0"/>
            <a:ext cx="125335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B5107-C936-E9C4-284A-A6D46BA34C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8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C6C1A1-9A3F-04D2-B99E-217C9AF3D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AC2227-1ECB-BAD3-D4ED-B563A7CBDAC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ཡང་ཁོང་གིས་ཕྱག་ཏུ་བག་ལེབ་བསྣམས་ཤིང་བཀའ་དྲིན་ཞུས་རྗེས་དུམ་བུར་བགོས་ནས་ཐུགས་སྲས་རྣམས་ལ་གནང་སྟེ་འདི་སྐད༌དུ། འདི་ནི་བདག་གི་ལུས་པོ་ཡིན་ཏེ་ཁྱོད་རྣམས་ཀྱི་ཆེད་དུ་སྦྱིན་པ༌ཡིན། ང་རང་རྗེས་སུ་དྲན་པའི་ཕྱིར་ཁྱོད་རྣམས་ཀྱིས་ཀྱང་འདི་ལྟར་བྱོས་ཤིག་ཅེས་གསུངས་སོ།།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50303-28E5-BAC2-A690-B13243C17E8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Luke22:19And He took the bread, gave thanks and broke it, and gave it to them, saying, “This is My body, given for you; do this in remembrance of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3"/>
    </mc:Choice>
    <mc:Fallback xmlns="">
      <p:transition spd="slow" advTm="1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FE54D-8269-5CAF-6061-A37B2A1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FD3A0-E824-A316-63AB-8A6DC81FDCD2}"/>
              </a:ext>
            </a:extLst>
          </p:cNvPr>
          <p:cNvSpPr txBox="1"/>
          <p:nvPr/>
        </p:nvSpPr>
        <p:spPr>
          <a:xfrm>
            <a:off x="702543" y="58195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89038B6-4783-E173-7D8C-6757A0211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E5D58-4C0A-7346-3708-E24A676D0F87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20ཡང་ཞལ་ཟས་བཞེས་ཚར་རྗེས་ཁོང་གིས་སྔར་བཞིན་ཕོར་བ་ཕྱག་ཏུ་བསྣམས་ཏེ་འདི་སྐད༌དུ། ཕོར་བ་འདི་ནི་བདག་གི་ཁྲག་གིས་བཞག་པའི་ཞལ་ཆད་གསར་པ་ཡིན་ཞིང་ཁྱོད་རྣམས་ཀྱི་དོན་དུ་བཞུར༌བ་ཡིན།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94F56-4B32-E612-FEA6-8209E15DD9EA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20In the same way, after supper He took the cup, saying, “This cup is the new covenant in My blood, which is poured out for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9"/>
    </mc:Choice>
    <mc:Fallback xmlns="">
      <p:transition spd="slow" advTm="1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457E-8FCE-5CB9-427A-D26F976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0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C26D-41E4-A3FC-BFC9-4E3E1061F77A}"/>
              </a:ext>
            </a:extLst>
          </p:cNvPr>
          <p:cNvSpPr txBox="1"/>
          <p:nvPr/>
        </p:nvSpPr>
        <p:spPr>
          <a:xfrm>
            <a:off x="509360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76C6A4-0E83-D15A-ABC2-0B6D9AE17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31E4A-BFC6-6DDA-AFC1-94B9C4A006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21ལྟོས༌དང༌། བདག་ལ་ངོ་ལོག་བྱེད་མཁན་གྱི་ལག་པ་དེའང་ང་རང་དང་མཉམ་དུ་ཅོག་ཙེའི་སྟེང་དུ་མཆིས།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A4A49-DB59-B61B-AE2C-904DDEB887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21Look! The hand of My betrayer is with Mine on the table.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rgbClr val="121212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50592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</a:t>
            </a:r>
            <a:r>
              <a:rPr lang="en-US" sz="4800" dirty="0">
                <a:latin typeface="TimesNewRomanPSMT"/>
              </a:rPr>
              <a:t>The last Supper – Luke 22:7-27; John 13:1-17:26; Luke 22:31-39 </a:t>
            </a:r>
            <a:endParaRPr lang="en-IN" sz="48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3F0431D-4F5C-5FFE-BCBF-782FC943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"/>
    </mc:Choice>
    <mc:Fallback xmlns="">
      <p:transition spd="slow" advTm="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E03F7-5FE4-0886-CB62-39521AA4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59"/>
            <a:ext cx="12192000" cy="69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D4A5F-B58F-3ACA-CD71-1C9DD430F1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4570CA-7396-E265-7A74-E9B8F15D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11FF1-DB7A-E9D6-2A88-44CC044CEF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22མིའི་བུ་ནི་སྔར་ཐག་གིས་བཅད་པ་བཞིན་གཤེགས་དགོས༌ཀྱང༌། མིའི་བུ་ལ་ངོ་ལོག་བྱེད་མཁན་དེར་ཆག་སྒོ་འབྱུང་བར་ངེས་ཞེས་གསུངས་སོ།།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BFD9B-611F-1FFB-B04A-3D168509B8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22Indeed, the Son of Man will go as it has been determined, but woe to that man who betrays Him.”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0"/>
    </mc:Choice>
    <mc:Fallback xmlns="">
      <p:transition spd="slow" advTm="1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C69B-215F-75BA-D10C-4AB03FAC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65"/>
            <a:ext cx="12192000" cy="6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C1971-13E9-5A05-52EF-235656BDFB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DE68D8C-095A-798B-D52D-5375672F5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8F2A5-7D54-6DC0-BC24-A2F1BCF5DD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ཡོ་ཧ་ནན། 13:26སྐྱབས་མགོན་ཡེ་ཤུས་འདི་སྐད༌དུ། ངས་བག་ལེབ་དུམ་བུ་འདི་སྡེར་མའི་ནང་ལ་སྦངས་ནས་སུ་ཞིག་ལ་བྱིན་ན་དེ་ཡིན་ཞེས་གསུངས༌རྗེས། ཁོང་གིས་བག་ལེབ་དུམ་བུ་དེ་སྡེར་མའི་ནང་ལ་སྦངས་རྗེས་ཨི་སི་ཀར་རེའི་སི་མོན་གྱི་བུ་ཡུ་དཱ་ལ་གནང༌ངོ་༎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34CDE-EF20-D5FC-7CFA-EA57A6D67D6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(John asked Jesus who it was)John13: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Jesus answered, “It is the one I will give this piece of bread to. I will give it to him after I have dipped it in the dish.” He dipped the piece of bread. Then he gave it to Judas, son of Simon Iscariot.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2833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8"/>
    </mc:Choice>
    <mc:Fallback xmlns="">
      <p:transition spd="slow" advTm="1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E721-FFBD-A635-9477-0230016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507"/>
            <a:ext cx="12192000" cy="6901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F2F81-58E8-CEF9-2ECB-56B1986B325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2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25866BC-5691-1C2E-145A-F620CCA5A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A59D1-9F99-7C4D-A3CC-22148043FC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200" dirty="0"/>
              <a:t> 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དེ་ནས་སྐྱབས་མགོན་ཡེ་ཤུས་ཡུ་དཱ་ལ་འདི་སྐད༌དུ། ཁྱོད་ཀྱིས་བྱ་བ་གང་ཞིག་འདོད་པ་དེ་མྱུར་དུ་སྒྲུབས་ཤིག་ཅེས་གསུངས༌ནའང༌། 28སྐྱབས་མགོན་ཡེ་ཤུ་དང་ལྷན་དུ་གྲལ་ལ་བཞུགས་པའི་མི་སུས་ཀྱང་ཁོང་གིས་ཅིའི་ཕྱིར་དེ་ལྟར་གསུངས་པའི་དོན་མ་རྟོགས་སོ།།</a:t>
            </a:r>
            <a:r>
              <a:rPr lang="en-IN" sz="48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30དེ་ནས་ཡུ་དཱས་བག་ལེབ་སྦངས་མ་དེ་བླངས་མ་ཐག་ཕྱི་རོལ་ཏུ་སོང་བ་དང་དུས་དེ་ནི་མཚན་མོ་ཡིན༌ནོ།།</a:t>
            </a:r>
            <a:endParaRPr lang="en-IN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706E7-A63F-27BD-BD3A-D191BA91925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27…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Then Jesus said to Judas, “What you are about to do, do quickly.” 28But no one at the table knew why Jesus had said this to him.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30As soon as he had received the morsel, Judas went out into the night.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9913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0"/>
    </mc:Choice>
    <mc:Fallback xmlns="">
      <p:transition spd="slow" advTm="1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B9936-DD8C-131B-ED56-BDB5D38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8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B10B8-F802-5EA4-362E-781E11985E02}"/>
              </a:ext>
            </a:extLst>
          </p:cNvPr>
          <p:cNvSpPr txBox="1"/>
          <p:nvPr/>
        </p:nvSpPr>
        <p:spPr>
          <a:xfrm>
            <a:off x="663907" y="242953"/>
            <a:ext cx="3627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:27,28,30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0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91C2B9F-7EB6-F89D-261B-56343406D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08E04-AFCA-D483-939D-952D5F6A711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33བདག་གི་གཅེས་པའི་བུ༌རྣམས། བདག་ནི་ད་དུང་དུས་ཐུང་ངུ་ཙམ་ལ་ཁྱོད་ཅག་དང་མཉམ་དུ་ཡོད༌དེ། རྗེས་སུ་ཁྱོད་ཅག་གིས་ང་རང་འཚོལ་བར་འགྱུར་ནའང་། བདག་གིས་དེ་སྔར་ཡ་ཧུ་དཱ་པ་རྣམས་ལ་སྨྲས་པ་བཞིན་ད་ནི་ཁྱོད་རྣམས་ལའང་སྨྲ་བར་བྱ༌སྟེ། ང་རང་འགྲོ་བའི་གནས་སུ་ཁྱོད་རྣམས་འགྲོ་མི་ནུས་སོ།།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88FC5-1A0A-98F4-0CB6-32DEB52BC0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33Little children, I am with you only a little while longer. You will look for Me, and as I said to the Jews, so now I say to you: ‘Where I am going, you cannot come.’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98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1"/>
    </mc:Choice>
    <mc:Fallback xmlns="">
      <p:transition spd="slow" advTm="1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1842-8E2D-D877-03AE-BBA039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98744-8A5B-2CD5-8ABA-545A9E982A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3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BA13BF1-653E-6430-FDDC-0B130D856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D93D6-E567-920A-6545-80F3065162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37ཡང་པེ་ཏྲོ་ན༌རེ། གཙོ་བོ༌ལགས། ད་ལྟ་ང་རང་ཅིའི་ཕྱིར་ཁྱེད་ཀྱི་རྗེས་སུ་འབྲང་མི་ཐུབ༌བམ། ངས་ཁྱེད་ཀྱི་དོན་དུ་རང་སྲོག་ཀྱང་བློས་གཏོང་བར་བྱའོ་ཞེས་ཞུས་པ༌ན།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D34AC-43C3-AD9B-FFDC-B725E443B52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37“Lord,” said Peter, “why can’t I follow You now? I will lay down my life for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5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0"/>
    </mc:Choice>
    <mc:Fallback xmlns="">
      <p:transition spd="slow" advTm="1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03B4-61E8-21A9-0F7A-16B0F3EB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2CAD2-7994-90EA-4BB7-3D06EF3DDC6D}"/>
              </a:ext>
            </a:extLst>
          </p:cNvPr>
          <p:cNvSpPr txBox="1"/>
          <p:nvPr/>
        </p:nvSpPr>
        <p:spPr>
          <a:xfrm>
            <a:off x="-1084643" y="3429000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22AA02D-C525-F8A0-B7D7-E1FB2FEE5F52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C69F-3343-FED0-6110-B3E2923C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9853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F820E-F74B-5E28-6D5C-B0F48D4061B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15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80DB542-46D3-920B-6E3A-989575702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442E1-D31D-D3AE-72A2-79F9EDEF54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38ཡང་སྐྱབས་མགོན་ཡེ་ཤུས་འདི་སྐད༌དུ། ཁྱོད་ཀྱིས་བདག་གི་དོན་དུ་རང་སྲོག་ཀྱང་བློས་གཏོང་ཐུབ༌བམ། ངས་ཁྱོད་ལ་ཡང་དག་པར་བདེན་པར་སྨྲ༌སྟེ། བྱ་ཕོ་མ་གྲགས་པའི་སྔོན༌དུ། ཁྱོད་ཀྱིས་ང་རང་ཐེངས་གསུམ་ལ་ཁས་མི་ལེན་ཞེས་གསུངས༌སོ།།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25560-0922-DCA2-CE8B-6F5CA74FFB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38“Will you lay down your life for Me?” Jesus replied. “Truly, truly, I tell you, before the rooster crows (twice), you will deny Me three times.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85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"/>
    </mc:Choice>
    <mc:Fallback xmlns="">
      <p:transition spd="slow" advTm="1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90C6-FA10-B7CB-74D9-B33660E2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04"/>
            <a:ext cx="12385183" cy="6969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8125-855E-1C39-A62F-150834F0745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8AB03BC-B9D3-E601-8C0A-5DD99D138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6EEC-D6A1-1FC8-96F3-E291102711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22:32བདག་གིས་ཁྱོད་ཀྱི་དད་པ་མི་ཉམས་པའི་ཕྱིར་དཀོན་མཆོག་ལ་གསོལ་བ་བཏབ༌ཅིང་། ཡང་ཁྱོད་ཀྱིས་སེམས་བསྒྱུར་བའི་རྗེས་སུ་རང་གི་སྤུན་རྣམས་ཀྱི་དད་སེམས་བརྟན་པར་གྱིས་ཞེས་གསུང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CBE9C-E98B-5B38-FBD4-C6ACF53F31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22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32But I have prayed for you, Simon, that your faith will not fail. And when you have turned back, strengthen your brothers.”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94386" cy="831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6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94A32B55-E91E-674B-AC60-9FF83E249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AA98A-D112-4A84-B904-7A3F225417C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</a:t>
            </a:r>
            <a:r>
              <a:rPr lang="en-I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15: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ངས་ཁྱོད་རྣམས་ལ་བྱམས་ཤིང་གཅེས་པ་ལྟར་ཁྱོད་རྣམས་ཀྱིས་ཀྱང་ཕན་ཚུན་ལ་གཅེས་དགོས་པ་ནི་བདག་གི་བཀའ་ཡིན༌ཏེ། 13མཛའ་གྲོགས་ཀྱི་དོན་དུ་རང་སྲོག་བློས་གཏོང་བ་དེ་ལས་ལྷག་པའི་བྱམས་པ་ཞིག་མེད། 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4757C-E079-E3D8-F47E-66DA572D8E1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15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12This is My commandment, that you love one another as I have loved you. 13Greater love has no one than this, that he lay down his life for his friends.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37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8"/>
    </mc:Choice>
    <mc:Fallback xmlns="">
      <p:transition spd="slow" advTm="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2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20DBCA6-5A04-079E-DAF5-9C87CD1D9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EB9C5-3440-5191-99C9-BBF5168243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22:37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37བདག་གིས་ཁྱོད་རྣམས་ལ་སྨྲ་བར༌བྱ་སྟེ། གསུང་རབ་ཀྱི་མདོ་ལས་ཁོང་ནི་ཉེས་ཅན་གྱི་གྲས་སུ་བརྩིས་པ་ཡིན་ཞེས་གསུངས་པ་འདི་ནི་བདག་གི་སྟེང་དུ་འགྲུབ་དགོས༌ཤིང༌། བདག་གི་སྐོར་ལ་བཀོད་ཡོད་པ་དེའང་འགྲུབ་པར་ངེས་ཞེས་གསུངས་ལ།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E7B37-8314-125C-D195-224D571E8AD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Luke 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For I tell you that this Scripture must be fulfilled in Me: ‘And He was numbered with the transgressors.’ For what is written about Me is reaching its fulfillment.”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03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9"/>
    </mc:Choice>
    <mc:Fallback xmlns="">
      <p:transition spd="slow" advTm="1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C3AB1-2124-72DD-6068-7D90E12A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04952-FB2E-133D-359C-5E466C9FAE2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8371D1D-384B-B064-21FC-95E97754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D0EDD-B0B2-7E54-1E8F-867E5B0FEF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7པེ་སག་གི་ལུ་གུ་བཤའ་དགོས་པའི་སྐྱུར་མེད་བག་ལེབ་དུས་ཆེན་གྱི་ཉིན་མོ་དེ་སླེབས་པ༌དང༌།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ECC49-DC5A-0EE4-DDFB-86B8B570BD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7Then came the day of Unleavened Bread on which the Passover lamb was to be sacrificed.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"/>
    </mc:Choice>
    <mc:Fallback xmlns="">
      <p:transition spd="slow" advTm="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2C41-9913-0C32-8963-AAAE5C4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099"/>
            <a:ext cx="14470532" cy="801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1149-93B0-3252-B33D-A36FD2AC4C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86E0CE-CCBD-5A4C-02BC-D8691F9C6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2A2DA-4768-F475-A51E-34CE7C0D74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སོང་ལ་ང་ཚོས་ཟ་བའི་ཕྱིར་པེ་སག་གི་གསོལ་སྟོན་གྲ་སྒྲིག་བྱོས་”ཞེས་གསུངས་ནས་ཁོང་གིས་ཉེ་གནས་པེ་ཏྲོ་དང་ཡོ་ཧ་ནན་མངགས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ཁོ་ཚོས་ཁོང་ལ་“ང་ཚོ་གང་དུ་གྲ་སྒྲིག་བྱེད་པར་འགྲོ་”ཞེས་ཞུས་པ་ལ།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96CAB-2AEA-7605-CD68-272E4CEB1E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8Jesus sent Peter and John, saying, “Go and prepare for us to eat the Passover.”</a:t>
            </a:r>
          </a:p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9“Where do You want us to prepare it?” they asked.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2"/>
    </mc:Choice>
    <mc:Fallback xmlns="">
      <p:transition spd="slow" advTm="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46B26-C301-4795-D987-616590B0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67"/>
            <a:ext cx="12192000" cy="735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8E05F-A4E5-DA81-73A6-BA68936CA3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B35F75A-DC73-76FF-72A0-D89B0A93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ECAE5-D1D3-7C9A-B65F-38369DE963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10ཡང་ཁོང་གིས་འདི་སྐད༌དུ། ཁྱོད་གཉིས་གྲོང་ཁྱེར་ནང་དུ་སླེབས༌རྗེས། དེ་རུ་ཆུ་བུམ་འཁྱེར་བའི་སྐྱེས་པ་ཞིག་ཚུར་ཡོང་བར་འགྱུར་ཞིང་དེའི་རྗེས་སུ་འབྲངས་ནས་ཁྱིམ་དེར་སོང༌སྟ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5BAA5-5EFD-B5C5-B2F6-D31879956A3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10He answered, “When you enter the city, a man carrying a jug of water will meet you. Follow him to the house he enters,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3"/>
    </mc:Choice>
    <mc:Fallback xmlns="">
      <p:transition spd="slow" advTm="1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2076</Words>
  <Application>Microsoft Office PowerPoint</Application>
  <PresentationFormat>Widescreen</PresentationFormat>
  <Paragraphs>95</Paragraphs>
  <Slides>48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2025-05-21T09:30:46Z</dcterms:modified>
</cp:coreProperties>
</file>