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F4597-FF2C-49DB-9565-AFCDD1AE6D20}" v="12" dt="2025-05-21T09:18:19.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48" d="100"/>
          <a:sy n="48" d="100"/>
        </p:scale>
        <p:origin x="67" y="6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C05E9BC-01E5-4619-A954-DF5A6A616099}"/>
    <pc:docChg chg="undo custSel addSld delSld modSld sldOrd">
      <pc:chgData name="Leonie Smith" userId="fed1330f33f5650e" providerId="LiveId" clId="{0C05E9BC-01E5-4619-A954-DF5A6A616099}" dt="2022-12-15T04:57:22.807" v="433" actId="5793"/>
      <pc:docMkLst>
        <pc:docMk/>
      </pc:docMkLst>
      <pc:sldChg chg="delSp modTransition modAnim">
        <pc:chgData name="Leonie Smith" userId="fed1330f33f5650e" providerId="LiveId" clId="{0C05E9BC-01E5-4619-A954-DF5A6A616099}" dt="2022-12-12T12:37:30.464" v="149"/>
        <pc:sldMkLst>
          <pc:docMk/>
          <pc:sldMk cId="3903428959" sldId="256"/>
        </pc:sldMkLst>
      </pc:sldChg>
      <pc:sldChg chg="delSp modTransition modAnim">
        <pc:chgData name="Leonie Smith" userId="fed1330f33f5650e" providerId="LiveId" clId="{0C05E9BC-01E5-4619-A954-DF5A6A616099}" dt="2022-12-12T12:37:30.464" v="149"/>
        <pc:sldMkLst>
          <pc:docMk/>
          <pc:sldMk cId="1854009093" sldId="257"/>
        </pc:sldMkLst>
      </pc:sldChg>
      <pc:sldChg chg="delSp modTransition modAnim">
        <pc:chgData name="Leonie Smith" userId="fed1330f33f5650e" providerId="LiveId" clId="{0C05E9BC-01E5-4619-A954-DF5A6A616099}" dt="2022-12-12T12:37:30.464" v="149"/>
        <pc:sldMkLst>
          <pc:docMk/>
          <pc:sldMk cId="2844443509" sldId="258"/>
        </pc:sldMkLst>
      </pc:sldChg>
      <pc:sldChg chg="delSp modTransition modAnim">
        <pc:chgData name="Leonie Smith" userId="fed1330f33f5650e" providerId="LiveId" clId="{0C05E9BC-01E5-4619-A954-DF5A6A616099}" dt="2022-12-12T12:37:30.464" v="149"/>
        <pc:sldMkLst>
          <pc:docMk/>
          <pc:sldMk cId="3591211926" sldId="259"/>
        </pc:sldMkLst>
      </pc:sldChg>
      <pc:sldChg chg="delSp modTransition modAnim">
        <pc:chgData name="Leonie Smith" userId="fed1330f33f5650e" providerId="LiveId" clId="{0C05E9BC-01E5-4619-A954-DF5A6A616099}" dt="2022-12-12T12:37:30.464" v="149"/>
        <pc:sldMkLst>
          <pc:docMk/>
          <pc:sldMk cId="4199569155" sldId="260"/>
        </pc:sldMkLst>
      </pc:sldChg>
      <pc:sldChg chg="delSp modTransition modAnim">
        <pc:chgData name="Leonie Smith" userId="fed1330f33f5650e" providerId="LiveId" clId="{0C05E9BC-01E5-4619-A954-DF5A6A616099}" dt="2022-12-12T12:37:30.464" v="149"/>
        <pc:sldMkLst>
          <pc:docMk/>
          <pc:sldMk cId="4060591693" sldId="261"/>
        </pc:sldMkLst>
      </pc:sldChg>
      <pc:sldChg chg="delSp modTransition modAnim">
        <pc:chgData name="Leonie Smith" userId="fed1330f33f5650e" providerId="LiveId" clId="{0C05E9BC-01E5-4619-A954-DF5A6A616099}" dt="2022-12-12T12:37:30.464" v="149"/>
        <pc:sldMkLst>
          <pc:docMk/>
          <pc:sldMk cId="3421615927" sldId="262"/>
        </pc:sldMkLst>
      </pc:sldChg>
      <pc:sldChg chg="delSp modTransition modAnim">
        <pc:chgData name="Leonie Smith" userId="fed1330f33f5650e" providerId="LiveId" clId="{0C05E9BC-01E5-4619-A954-DF5A6A616099}" dt="2022-12-12T12:37:30.464" v="149"/>
        <pc:sldMkLst>
          <pc:docMk/>
          <pc:sldMk cId="595510249" sldId="263"/>
        </pc:sldMkLst>
      </pc:sldChg>
      <pc:sldChg chg="del">
        <pc:chgData name="Leonie Smith" userId="fed1330f33f5650e" providerId="LiveId" clId="{0C05E9BC-01E5-4619-A954-DF5A6A616099}" dt="2022-12-12T12:35:42.693" v="125" actId="2696"/>
        <pc:sldMkLst>
          <pc:docMk/>
          <pc:sldMk cId="321336580" sldId="264"/>
        </pc:sldMkLst>
      </pc:sldChg>
      <pc:sldChg chg="delSp modTransition modAnim">
        <pc:chgData name="Leonie Smith" userId="fed1330f33f5650e" providerId="LiveId" clId="{0C05E9BC-01E5-4619-A954-DF5A6A616099}" dt="2022-12-12T12:37:30.464" v="149"/>
        <pc:sldMkLst>
          <pc:docMk/>
          <pc:sldMk cId="946578947" sldId="265"/>
        </pc:sldMkLst>
      </pc:sldChg>
      <pc:sldChg chg="delSp modTransition modAnim">
        <pc:chgData name="Leonie Smith" userId="fed1330f33f5650e" providerId="LiveId" clId="{0C05E9BC-01E5-4619-A954-DF5A6A616099}" dt="2022-12-12T12:37:30.464" v="149"/>
        <pc:sldMkLst>
          <pc:docMk/>
          <pc:sldMk cId="1887413520" sldId="266"/>
        </pc:sldMkLst>
      </pc:sldChg>
      <pc:sldChg chg="addSp delSp modSp mod modTransition modAnim">
        <pc:chgData name="Leonie Smith" userId="fed1330f33f5650e" providerId="LiveId" clId="{0C05E9BC-01E5-4619-A954-DF5A6A616099}" dt="2022-12-12T12:37:30.464" v="149"/>
        <pc:sldMkLst>
          <pc:docMk/>
          <pc:sldMk cId="3279574546" sldId="267"/>
        </pc:sldMkLst>
      </pc:sldChg>
      <pc:sldChg chg="delSp modTransition modAnim">
        <pc:chgData name="Leonie Smith" userId="fed1330f33f5650e" providerId="LiveId" clId="{0C05E9BC-01E5-4619-A954-DF5A6A616099}" dt="2022-12-12T12:37:30.464" v="149"/>
        <pc:sldMkLst>
          <pc:docMk/>
          <pc:sldMk cId="1006793291" sldId="268"/>
        </pc:sldMkLst>
      </pc:sldChg>
      <pc:sldChg chg="addSp modSp new mod ord modTransition modNotesTx">
        <pc:chgData name="Leonie Smith" userId="fed1330f33f5650e" providerId="LiveId" clId="{0C05E9BC-01E5-4619-A954-DF5A6A616099}" dt="2022-12-15T04:57:22.807" v="433" actId="5793"/>
        <pc:sldMkLst>
          <pc:docMk/>
          <pc:sldMk cId="3047370546" sldId="269"/>
        </pc:sldMkLst>
      </pc:sldChg>
      <pc:sldChg chg="addSp delSp modSp add mod modTransition modAnim">
        <pc:chgData name="Leonie Smith" userId="fed1330f33f5650e" providerId="LiveId" clId="{0C05E9BC-01E5-4619-A954-DF5A6A616099}" dt="2022-12-14T05:58:53.055" v="374"/>
        <pc:sldMkLst>
          <pc:docMk/>
          <pc:sldMk cId="454763615" sldId="270"/>
        </pc:sldMkLst>
      </pc:sldChg>
      <pc:sldChg chg="addSp modSp add mod modTransition">
        <pc:chgData name="Leonie Smith" userId="fed1330f33f5650e" providerId="LiveId" clId="{0C05E9BC-01E5-4619-A954-DF5A6A616099}" dt="2022-12-14T06:01:34.650" v="375"/>
        <pc:sldMkLst>
          <pc:docMk/>
          <pc:sldMk cId="598636660" sldId="271"/>
        </pc:sldMkLst>
      </pc:sldChg>
      <pc:sldChg chg="addSp modSp add mod modTransition">
        <pc:chgData name="Leonie Smith" userId="fed1330f33f5650e" providerId="LiveId" clId="{0C05E9BC-01E5-4619-A954-DF5A6A616099}" dt="2022-12-14T06:03:32.113" v="376"/>
        <pc:sldMkLst>
          <pc:docMk/>
          <pc:sldMk cId="650288230" sldId="272"/>
        </pc:sldMkLst>
      </pc:sldChg>
      <pc:sldChg chg="addSp delSp modSp add mod modTransition modAnim">
        <pc:chgData name="Leonie Smith" userId="fed1330f33f5650e" providerId="LiveId" clId="{0C05E9BC-01E5-4619-A954-DF5A6A616099}" dt="2022-12-14T06:04:57.822" v="380"/>
        <pc:sldMkLst>
          <pc:docMk/>
          <pc:sldMk cId="2899346231" sldId="273"/>
        </pc:sldMkLst>
      </pc:sldChg>
      <pc:sldChg chg="addSp delSp modSp add mod modTransition modAnim">
        <pc:chgData name="Leonie Smith" userId="fed1330f33f5650e" providerId="LiveId" clId="{0C05E9BC-01E5-4619-A954-DF5A6A616099}" dt="2022-12-14T06:06:00.612" v="384"/>
        <pc:sldMkLst>
          <pc:docMk/>
          <pc:sldMk cId="1622000045" sldId="274"/>
        </pc:sldMkLst>
      </pc:sldChg>
      <pc:sldChg chg="addSp delSp modSp add mod modTransition modAnim">
        <pc:chgData name="Leonie Smith" userId="fed1330f33f5650e" providerId="LiveId" clId="{0C05E9BC-01E5-4619-A954-DF5A6A616099}" dt="2022-12-15T04:54:58.216" v="429"/>
        <pc:sldMkLst>
          <pc:docMk/>
          <pc:sldMk cId="3252075328" sldId="275"/>
        </pc:sldMkLst>
      </pc:sldChg>
      <pc:sldChg chg="addSp delSp modSp add mod modTransition modAnim">
        <pc:chgData name="Leonie Smith" userId="fed1330f33f5650e" providerId="LiveId" clId="{0C05E9BC-01E5-4619-A954-DF5A6A616099}" dt="2022-12-15T04:52:43.525" v="426"/>
        <pc:sldMkLst>
          <pc:docMk/>
          <pc:sldMk cId="539448134" sldId="276"/>
        </pc:sldMkLst>
      </pc:sldChg>
      <pc:sldChg chg="addSp delSp modSp add mod modTransition modAnim">
        <pc:chgData name="Leonie Smith" userId="fed1330f33f5650e" providerId="LiveId" clId="{0C05E9BC-01E5-4619-A954-DF5A6A616099}" dt="2022-12-14T06:18:21.244" v="408"/>
        <pc:sldMkLst>
          <pc:docMk/>
          <pc:sldMk cId="3692046515" sldId="277"/>
        </pc:sldMkLst>
      </pc:sldChg>
      <pc:sldChg chg="addSp modSp add mod modTransition">
        <pc:chgData name="Leonie Smith" userId="fed1330f33f5650e" providerId="LiveId" clId="{0C05E9BC-01E5-4619-A954-DF5A6A616099}" dt="2022-12-14T06:20:07.713" v="409"/>
        <pc:sldMkLst>
          <pc:docMk/>
          <pc:sldMk cId="4077150122" sldId="278"/>
        </pc:sldMkLst>
      </pc:sldChg>
      <pc:sldChg chg="add del">
        <pc:chgData name="Leonie Smith" userId="fed1330f33f5650e" providerId="LiveId" clId="{0C05E9BC-01E5-4619-A954-DF5A6A616099}" dt="2022-12-12T12:35:43.369" v="126" actId="2696"/>
        <pc:sldMkLst>
          <pc:docMk/>
          <pc:sldMk cId="1836389362" sldId="279"/>
        </pc:sldMkLst>
      </pc:sldChg>
      <pc:sldChg chg="addSp delSp modSp add mod modTransition modAnim">
        <pc:chgData name="Leonie Smith" userId="fed1330f33f5650e" providerId="LiveId" clId="{0C05E9BC-01E5-4619-A954-DF5A6A616099}" dt="2022-12-14T06:21:40.486" v="413"/>
        <pc:sldMkLst>
          <pc:docMk/>
          <pc:sldMk cId="3074410830" sldId="280"/>
        </pc:sldMkLst>
      </pc:sldChg>
      <pc:sldChg chg="addSp delSp modSp add mod modTransition modAnim">
        <pc:chgData name="Leonie Smith" userId="fed1330f33f5650e" providerId="LiveId" clId="{0C05E9BC-01E5-4619-A954-DF5A6A616099}" dt="2022-12-14T06:23:11.057" v="420"/>
        <pc:sldMkLst>
          <pc:docMk/>
          <pc:sldMk cId="2728024161" sldId="281"/>
        </pc:sldMkLst>
      </pc:sldChg>
      <pc:sldChg chg="add del">
        <pc:chgData name="Leonie Smith" userId="fed1330f33f5650e" providerId="LiveId" clId="{0C05E9BC-01E5-4619-A954-DF5A6A616099}" dt="2022-12-12T12:37:00.862" v="146" actId="2696"/>
        <pc:sldMkLst>
          <pc:docMk/>
          <pc:sldMk cId="855737965" sldId="282"/>
        </pc:sldMkLst>
      </pc:sldChg>
      <pc:sldChg chg="addSp delSp modSp new mod modTransition">
        <pc:chgData name="Leonie Smith" userId="fed1330f33f5650e" providerId="LiveId" clId="{0C05E9BC-01E5-4619-A954-DF5A6A616099}" dt="2022-12-12T12:37:30.464" v="149"/>
        <pc:sldMkLst>
          <pc:docMk/>
          <pc:sldMk cId="2819291815" sldId="283"/>
        </pc:sldMkLst>
      </pc:sldChg>
      <pc:sldChg chg="addSp delSp modSp add mod modTransition modAnim">
        <pc:chgData name="Leonie Smith" userId="fed1330f33f5650e" providerId="LiveId" clId="{0C05E9BC-01E5-4619-A954-DF5A6A616099}" dt="2022-12-14T05:55:43.125" v="366"/>
        <pc:sldMkLst>
          <pc:docMk/>
          <pc:sldMk cId="1422950696" sldId="284"/>
        </pc:sldMkLst>
      </pc:sldChg>
      <pc:sldChg chg="addSp modSp add modTransition">
        <pc:chgData name="Leonie Smith" userId="fed1330f33f5650e" providerId="LiveId" clId="{0C05E9BC-01E5-4619-A954-DF5A6A616099}" dt="2022-12-12T12:37:30.464" v="149"/>
        <pc:sldMkLst>
          <pc:docMk/>
          <pc:sldMk cId="874757482" sldId="285"/>
        </pc:sldMkLst>
      </pc:sldChg>
      <pc:sldChg chg="addSp delSp modSp add mod modTransition modAnim">
        <pc:chgData name="Leonie Smith" userId="fed1330f33f5650e" providerId="LiveId" clId="{0C05E9BC-01E5-4619-A954-DF5A6A616099}" dt="2022-12-14T05:57:34.670" v="370"/>
        <pc:sldMkLst>
          <pc:docMk/>
          <pc:sldMk cId="2107586563" sldId="286"/>
        </pc:sldMkLst>
      </pc:sldChg>
    </pc:docChg>
  </pc:docChgLst>
  <pc:docChgLst>
    <pc:chgData name="Alfred Smith" userId="3c60a3631c0db8ad" providerId="LiveId" clId="{968F4597-FF2C-49DB-9565-AFCDD1AE6D20}"/>
    <pc:docChg chg="custSel modSld">
      <pc:chgData name="Alfred Smith" userId="3c60a3631c0db8ad" providerId="LiveId" clId="{968F4597-FF2C-49DB-9565-AFCDD1AE6D20}" dt="2025-05-21T09:18:19.477" v="25"/>
      <pc:docMkLst>
        <pc:docMk/>
      </pc:docMkLst>
      <pc:sldChg chg="modSp mod">
        <pc:chgData name="Alfred Smith" userId="3c60a3631c0db8ad" providerId="LiveId" clId="{968F4597-FF2C-49DB-9565-AFCDD1AE6D20}" dt="2025-05-21T09:10:48.045" v="1" actId="27636"/>
        <pc:sldMkLst>
          <pc:docMk/>
          <pc:sldMk cId="3047370546" sldId="269"/>
        </pc:sldMkLst>
        <pc:spChg chg="mod">
          <ac:chgData name="Alfred Smith" userId="3c60a3631c0db8ad" providerId="LiveId" clId="{968F4597-FF2C-49DB-9565-AFCDD1AE6D20}" dt="2025-05-21T09:10:48.045" v="1" actId="27636"/>
          <ac:spMkLst>
            <pc:docMk/>
            <pc:sldMk cId="3047370546" sldId="269"/>
            <ac:spMk id="4" creationId="{A66877E7-13B4-DB0B-3D94-DCBAA1AB19BE}"/>
          </ac:spMkLst>
        </pc:spChg>
      </pc:sldChg>
      <pc:sldChg chg="addSp delSp modSp mod">
        <pc:chgData name="Alfred Smith" userId="3c60a3631c0db8ad" providerId="LiveId" clId="{968F4597-FF2C-49DB-9565-AFCDD1AE6D20}" dt="2025-05-21T09:13:00.163" v="5"/>
        <pc:sldMkLst>
          <pc:docMk/>
          <pc:sldMk cId="454763615" sldId="270"/>
        </pc:sldMkLst>
        <pc:spChg chg="del">
          <ac:chgData name="Alfred Smith" userId="3c60a3631c0db8ad" providerId="LiveId" clId="{968F4597-FF2C-49DB-9565-AFCDD1AE6D20}" dt="2025-05-21T09:12:59.625" v="4" actId="478"/>
          <ac:spMkLst>
            <pc:docMk/>
            <pc:sldMk cId="454763615" sldId="270"/>
            <ac:spMk id="2" creationId="{3BF5F188-C5FE-6C4A-842B-BC03DAB15800}"/>
          </ac:spMkLst>
        </pc:spChg>
        <pc:spChg chg="add mod">
          <ac:chgData name="Alfred Smith" userId="3c60a3631c0db8ad" providerId="LiveId" clId="{968F4597-FF2C-49DB-9565-AFCDD1AE6D20}" dt="2025-05-21T09:13:00.163" v="5"/>
          <ac:spMkLst>
            <pc:docMk/>
            <pc:sldMk cId="454763615" sldId="270"/>
            <ac:spMk id="3" creationId="{D5C71CB2-ED45-EEF3-864C-8379FC1411CE}"/>
          </ac:spMkLst>
        </pc:spChg>
        <pc:spChg chg="add mod">
          <ac:chgData name="Alfred Smith" userId="3c60a3631c0db8ad" providerId="LiveId" clId="{968F4597-FF2C-49DB-9565-AFCDD1AE6D20}" dt="2025-05-21T09:13:00.163" v="5"/>
          <ac:spMkLst>
            <pc:docMk/>
            <pc:sldMk cId="454763615" sldId="270"/>
            <ac:spMk id="4" creationId="{46AD6216-26F0-9609-92AA-62C51E51A911}"/>
          </ac:spMkLst>
        </pc:spChg>
        <pc:spChg chg="del">
          <ac:chgData name="Alfred Smith" userId="3c60a3631c0db8ad" providerId="LiveId" clId="{968F4597-FF2C-49DB-9565-AFCDD1AE6D20}" dt="2025-05-21T09:12:59.625" v="4" actId="478"/>
          <ac:spMkLst>
            <pc:docMk/>
            <pc:sldMk cId="454763615" sldId="270"/>
            <ac:spMk id="5" creationId="{7C354590-B251-04DC-6091-0E83D52FD96B}"/>
          </ac:spMkLst>
        </pc:spChg>
      </pc:sldChg>
      <pc:sldChg chg="addSp delSp modSp mod">
        <pc:chgData name="Alfred Smith" userId="3c60a3631c0db8ad" providerId="LiveId" clId="{968F4597-FF2C-49DB-9565-AFCDD1AE6D20}" dt="2025-05-21T09:13:17.839" v="7"/>
        <pc:sldMkLst>
          <pc:docMk/>
          <pc:sldMk cId="598636660" sldId="271"/>
        </pc:sldMkLst>
        <pc:spChg chg="del">
          <ac:chgData name="Alfred Smith" userId="3c60a3631c0db8ad" providerId="LiveId" clId="{968F4597-FF2C-49DB-9565-AFCDD1AE6D20}" dt="2025-05-21T09:13:17.302" v="6" actId="478"/>
          <ac:spMkLst>
            <pc:docMk/>
            <pc:sldMk cId="598636660" sldId="271"/>
            <ac:spMk id="2" creationId="{BE97B9E2-BB95-4839-71A5-21F0BFC27330}"/>
          </ac:spMkLst>
        </pc:spChg>
        <pc:spChg chg="add mod">
          <ac:chgData name="Alfred Smith" userId="3c60a3631c0db8ad" providerId="LiveId" clId="{968F4597-FF2C-49DB-9565-AFCDD1AE6D20}" dt="2025-05-21T09:13:17.839" v="7"/>
          <ac:spMkLst>
            <pc:docMk/>
            <pc:sldMk cId="598636660" sldId="271"/>
            <ac:spMk id="3" creationId="{C23868CA-7406-F732-AD72-A758EF9F0F78}"/>
          </ac:spMkLst>
        </pc:spChg>
        <pc:spChg chg="add mod">
          <ac:chgData name="Alfred Smith" userId="3c60a3631c0db8ad" providerId="LiveId" clId="{968F4597-FF2C-49DB-9565-AFCDD1AE6D20}" dt="2025-05-21T09:13:17.839" v="7"/>
          <ac:spMkLst>
            <pc:docMk/>
            <pc:sldMk cId="598636660" sldId="271"/>
            <ac:spMk id="4" creationId="{C0DFAD56-3CF6-8705-2005-F642E92E6687}"/>
          </ac:spMkLst>
        </pc:spChg>
        <pc:spChg chg="del">
          <ac:chgData name="Alfred Smith" userId="3c60a3631c0db8ad" providerId="LiveId" clId="{968F4597-FF2C-49DB-9565-AFCDD1AE6D20}" dt="2025-05-21T09:13:17.302" v="6" actId="478"/>
          <ac:spMkLst>
            <pc:docMk/>
            <pc:sldMk cId="598636660" sldId="271"/>
            <ac:spMk id="5" creationId="{E5E7704D-4812-4CF5-DA2A-528885E54F76}"/>
          </ac:spMkLst>
        </pc:spChg>
      </pc:sldChg>
      <pc:sldChg chg="addSp delSp modSp mod">
        <pc:chgData name="Alfred Smith" userId="3c60a3631c0db8ad" providerId="LiveId" clId="{968F4597-FF2C-49DB-9565-AFCDD1AE6D20}" dt="2025-05-21T09:13:40.921" v="9"/>
        <pc:sldMkLst>
          <pc:docMk/>
          <pc:sldMk cId="650288230" sldId="272"/>
        </pc:sldMkLst>
        <pc:spChg chg="del">
          <ac:chgData name="Alfred Smith" userId="3c60a3631c0db8ad" providerId="LiveId" clId="{968F4597-FF2C-49DB-9565-AFCDD1AE6D20}" dt="2025-05-21T09:13:40.367" v="8" actId="478"/>
          <ac:spMkLst>
            <pc:docMk/>
            <pc:sldMk cId="650288230" sldId="272"/>
            <ac:spMk id="2" creationId="{E75828FD-9BC7-6045-A03C-ACECC93101CB}"/>
          </ac:spMkLst>
        </pc:spChg>
        <pc:spChg chg="add mod">
          <ac:chgData name="Alfred Smith" userId="3c60a3631c0db8ad" providerId="LiveId" clId="{968F4597-FF2C-49DB-9565-AFCDD1AE6D20}" dt="2025-05-21T09:13:40.921" v="9"/>
          <ac:spMkLst>
            <pc:docMk/>
            <pc:sldMk cId="650288230" sldId="272"/>
            <ac:spMk id="3" creationId="{BEFB2E0E-2208-7CDF-8408-0A44DE1DB4B5}"/>
          </ac:spMkLst>
        </pc:spChg>
        <pc:spChg chg="add mod">
          <ac:chgData name="Alfred Smith" userId="3c60a3631c0db8ad" providerId="LiveId" clId="{968F4597-FF2C-49DB-9565-AFCDD1AE6D20}" dt="2025-05-21T09:13:40.921" v="9"/>
          <ac:spMkLst>
            <pc:docMk/>
            <pc:sldMk cId="650288230" sldId="272"/>
            <ac:spMk id="4" creationId="{0BA16B96-BC98-58A8-A900-61650BA6B91D}"/>
          </ac:spMkLst>
        </pc:spChg>
        <pc:spChg chg="del">
          <ac:chgData name="Alfred Smith" userId="3c60a3631c0db8ad" providerId="LiveId" clId="{968F4597-FF2C-49DB-9565-AFCDD1AE6D20}" dt="2025-05-21T09:13:40.367" v="8" actId="478"/>
          <ac:spMkLst>
            <pc:docMk/>
            <pc:sldMk cId="650288230" sldId="272"/>
            <ac:spMk id="5" creationId="{300BD20C-A96B-9A50-3F8A-07C95F2D9DA8}"/>
          </ac:spMkLst>
        </pc:spChg>
      </pc:sldChg>
      <pc:sldChg chg="addSp delSp modSp mod">
        <pc:chgData name="Alfred Smith" userId="3c60a3631c0db8ad" providerId="LiveId" clId="{968F4597-FF2C-49DB-9565-AFCDD1AE6D20}" dt="2025-05-21T09:14:32.859" v="11"/>
        <pc:sldMkLst>
          <pc:docMk/>
          <pc:sldMk cId="2899346231" sldId="273"/>
        </pc:sldMkLst>
        <pc:spChg chg="del">
          <ac:chgData name="Alfred Smith" userId="3c60a3631c0db8ad" providerId="LiveId" clId="{968F4597-FF2C-49DB-9565-AFCDD1AE6D20}" dt="2025-05-21T09:14:32.386" v="10" actId="478"/>
          <ac:spMkLst>
            <pc:docMk/>
            <pc:sldMk cId="2899346231" sldId="273"/>
            <ac:spMk id="2" creationId="{125FFB04-7474-BEDF-E20B-3D574DF2CB9A}"/>
          </ac:spMkLst>
        </pc:spChg>
        <pc:spChg chg="add mod">
          <ac:chgData name="Alfred Smith" userId="3c60a3631c0db8ad" providerId="LiveId" clId="{968F4597-FF2C-49DB-9565-AFCDD1AE6D20}" dt="2025-05-21T09:14:32.859" v="11"/>
          <ac:spMkLst>
            <pc:docMk/>
            <pc:sldMk cId="2899346231" sldId="273"/>
            <ac:spMk id="3" creationId="{65A592FD-D2EB-C48C-90A2-30188ADD6374}"/>
          </ac:spMkLst>
        </pc:spChg>
        <pc:spChg chg="add mod">
          <ac:chgData name="Alfred Smith" userId="3c60a3631c0db8ad" providerId="LiveId" clId="{968F4597-FF2C-49DB-9565-AFCDD1AE6D20}" dt="2025-05-21T09:14:32.859" v="11"/>
          <ac:spMkLst>
            <pc:docMk/>
            <pc:sldMk cId="2899346231" sldId="273"/>
            <ac:spMk id="4" creationId="{96D7E7A9-7FEE-1DEA-89CF-160B9D0C7CAE}"/>
          </ac:spMkLst>
        </pc:spChg>
        <pc:spChg chg="del">
          <ac:chgData name="Alfred Smith" userId="3c60a3631c0db8ad" providerId="LiveId" clId="{968F4597-FF2C-49DB-9565-AFCDD1AE6D20}" dt="2025-05-21T09:14:32.386" v="10" actId="478"/>
          <ac:spMkLst>
            <pc:docMk/>
            <pc:sldMk cId="2899346231" sldId="273"/>
            <ac:spMk id="5" creationId="{ECE0F054-ED49-7D99-572D-35F5342BC276}"/>
          </ac:spMkLst>
        </pc:spChg>
      </pc:sldChg>
      <pc:sldChg chg="addSp delSp modSp mod">
        <pc:chgData name="Alfred Smith" userId="3c60a3631c0db8ad" providerId="LiveId" clId="{968F4597-FF2C-49DB-9565-AFCDD1AE6D20}" dt="2025-05-21T09:14:59.282" v="13"/>
        <pc:sldMkLst>
          <pc:docMk/>
          <pc:sldMk cId="1622000045" sldId="274"/>
        </pc:sldMkLst>
        <pc:spChg chg="del">
          <ac:chgData name="Alfred Smith" userId="3c60a3631c0db8ad" providerId="LiveId" clId="{968F4597-FF2C-49DB-9565-AFCDD1AE6D20}" dt="2025-05-21T09:14:58.841" v="12" actId="478"/>
          <ac:spMkLst>
            <pc:docMk/>
            <pc:sldMk cId="1622000045" sldId="274"/>
            <ac:spMk id="2" creationId="{244B2C94-CC1A-6C0F-1493-2D8D39165B80}"/>
          </ac:spMkLst>
        </pc:spChg>
        <pc:spChg chg="add mod">
          <ac:chgData name="Alfred Smith" userId="3c60a3631c0db8ad" providerId="LiveId" clId="{968F4597-FF2C-49DB-9565-AFCDD1AE6D20}" dt="2025-05-21T09:14:59.282" v="13"/>
          <ac:spMkLst>
            <pc:docMk/>
            <pc:sldMk cId="1622000045" sldId="274"/>
            <ac:spMk id="3" creationId="{89FAF3B4-7B7C-25D6-2927-08DC1CECCE65}"/>
          </ac:spMkLst>
        </pc:spChg>
        <pc:spChg chg="add mod">
          <ac:chgData name="Alfred Smith" userId="3c60a3631c0db8ad" providerId="LiveId" clId="{968F4597-FF2C-49DB-9565-AFCDD1AE6D20}" dt="2025-05-21T09:14:59.282" v="13"/>
          <ac:spMkLst>
            <pc:docMk/>
            <pc:sldMk cId="1622000045" sldId="274"/>
            <ac:spMk id="4" creationId="{8DA1DCBF-0ECC-2533-EEDD-517FA2FCAE62}"/>
          </ac:spMkLst>
        </pc:spChg>
        <pc:spChg chg="del">
          <ac:chgData name="Alfred Smith" userId="3c60a3631c0db8ad" providerId="LiveId" clId="{968F4597-FF2C-49DB-9565-AFCDD1AE6D20}" dt="2025-05-21T09:14:58.841" v="12" actId="478"/>
          <ac:spMkLst>
            <pc:docMk/>
            <pc:sldMk cId="1622000045" sldId="274"/>
            <ac:spMk id="5" creationId="{FD5A07EB-EF9E-BFF0-B432-B718C63D613E}"/>
          </ac:spMkLst>
        </pc:spChg>
      </pc:sldChg>
      <pc:sldChg chg="addSp delSp modSp mod">
        <pc:chgData name="Alfred Smith" userId="3c60a3631c0db8ad" providerId="LiveId" clId="{968F4597-FF2C-49DB-9565-AFCDD1AE6D20}" dt="2025-05-21T09:15:55.497" v="15"/>
        <pc:sldMkLst>
          <pc:docMk/>
          <pc:sldMk cId="3252075328" sldId="275"/>
        </pc:sldMkLst>
        <pc:spChg chg="del">
          <ac:chgData name="Alfred Smith" userId="3c60a3631c0db8ad" providerId="LiveId" clId="{968F4597-FF2C-49DB-9565-AFCDD1AE6D20}" dt="2025-05-21T09:15:55.011" v="14" actId="478"/>
          <ac:spMkLst>
            <pc:docMk/>
            <pc:sldMk cId="3252075328" sldId="275"/>
            <ac:spMk id="2" creationId="{6FDC42E0-7177-530A-99B3-FADF733149C2}"/>
          </ac:spMkLst>
        </pc:spChg>
        <pc:spChg chg="add mod">
          <ac:chgData name="Alfred Smith" userId="3c60a3631c0db8ad" providerId="LiveId" clId="{968F4597-FF2C-49DB-9565-AFCDD1AE6D20}" dt="2025-05-21T09:15:55.497" v="15"/>
          <ac:spMkLst>
            <pc:docMk/>
            <pc:sldMk cId="3252075328" sldId="275"/>
            <ac:spMk id="3" creationId="{F80C7AFA-644D-BCE0-7BFE-A9DFAB1F0D60}"/>
          </ac:spMkLst>
        </pc:spChg>
        <pc:spChg chg="add mod">
          <ac:chgData name="Alfred Smith" userId="3c60a3631c0db8ad" providerId="LiveId" clId="{968F4597-FF2C-49DB-9565-AFCDD1AE6D20}" dt="2025-05-21T09:15:55.497" v="15"/>
          <ac:spMkLst>
            <pc:docMk/>
            <pc:sldMk cId="3252075328" sldId="275"/>
            <ac:spMk id="4" creationId="{87FCFFE6-E8AE-6771-0E45-450DAD2CCC64}"/>
          </ac:spMkLst>
        </pc:spChg>
        <pc:spChg chg="del">
          <ac:chgData name="Alfred Smith" userId="3c60a3631c0db8ad" providerId="LiveId" clId="{968F4597-FF2C-49DB-9565-AFCDD1AE6D20}" dt="2025-05-21T09:15:55.011" v="14" actId="478"/>
          <ac:spMkLst>
            <pc:docMk/>
            <pc:sldMk cId="3252075328" sldId="275"/>
            <ac:spMk id="5" creationId="{D1A161C1-CADA-617F-E034-6625BB90C478}"/>
          </ac:spMkLst>
        </pc:spChg>
      </pc:sldChg>
      <pc:sldChg chg="addSp delSp modSp mod">
        <pc:chgData name="Alfred Smith" userId="3c60a3631c0db8ad" providerId="LiveId" clId="{968F4597-FF2C-49DB-9565-AFCDD1AE6D20}" dt="2025-05-21T09:16:16.091" v="17"/>
        <pc:sldMkLst>
          <pc:docMk/>
          <pc:sldMk cId="539448134" sldId="276"/>
        </pc:sldMkLst>
        <pc:spChg chg="del">
          <ac:chgData name="Alfred Smith" userId="3c60a3631c0db8ad" providerId="LiveId" clId="{968F4597-FF2C-49DB-9565-AFCDD1AE6D20}" dt="2025-05-21T09:16:15.619" v="16" actId="478"/>
          <ac:spMkLst>
            <pc:docMk/>
            <pc:sldMk cId="539448134" sldId="276"/>
            <ac:spMk id="2" creationId="{081BFF0A-9A39-D8F2-4C8F-1D594B6405B1}"/>
          </ac:spMkLst>
        </pc:spChg>
        <pc:spChg chg="add mod">
          <ac:chgData name="Alfred Smith" userId="3c60a3631c0db8ad" providerId="LiveId" clId="{968F4597-FF2C-49DB-9565-AFCDD1AE6D20}" dt="2025-05-21T09:16:16.091" v="17"/>
          <ac:spMkLst>
            <pc:docMk/>
            <pc:sldMk cId="539448134" sldId="276"/>
            <ac:spMk id="3" creationId="{D21890BD-8347-927B-4117-103075AEE9A1}"/>
          </ac:spMkLst>
        </pc:spChg>
        <pc:spChg chg="add mod">
          <ac:chgData name="Alfred Smith" userId="3c60a3631c0db8ad" providerId="LiveId" clId="{968F4597-FF2C-49DB-9565-AFCDD1AE6D20}" dt="2025-05-21T09:16:16.091" v="17"/>
          <ac:spMkLst>
            <pc:docMk/>
            <pc:sldMk cId="539448134" sldId="276"/>
            <ac:spMk id="4" creationId="{F4B4D8DD-2213-6907-DB4C-153977946997}"/>
          </ac:spMkLst>
        </pc:spChg>
        <pc:spChg chg="del">
          <ac:chgData name="Alfred Smith" userId="3c60a3631c0db8ad" providerId="LiveId" clId="{968F4597-FF2C-49DB-9565-AFCDD1AE6D20}" dt="2025-05-21T09:16:15.619" v="16" actId="478"/>
          <ac:spMkLst>
            <pc:docMk/>
            <pc:sldMk cId="539448134" sldId="276"/>
            <ac:spMk id="5" creationId="{97E22819-7218-2895-FCA4-823864705485}"/>
          </ac:spMkLst>
        </pc:spChg>
      </pc:sldChg>
      <pc:sldChg chg="addSp delSp modSp mod">
        <pc:chgData name="Alfred Smith" userId="3c60a3631c0db8ad" providerId="LiveId" clId="{968F4597-FF2C-49DB-9565-AFCDD1AE6D20}" dt="2025-05-21T09:16:55.213" v="19"/>
        <pc:sldMkLst>
          <pc:docMk/>
          <pc:sldMk cId="3692046515" sldId="277"/>
        </pc:sldMkLst>
        <pc:spChg chg="del">
          <ac:chgData name="Alfred Smith" userId="3c60a3631c0db8ad" providerId="LiveId" clId="{968F4597-FF2C-49DB-9565-AFCDD1AE6D20}" dt="2025-05-21T09:16:54.738" v="18" actId="478"/>
          <ac:spMkLst>
            <pc:docMk/>
            <pc:sldMk cId="3692046515" sldId="277"/>
            <ac:spMk id="2" creationId="{427A447E-2DDE-5BE5-E453-EABC58995C34}"/>
          </ac:spMkLst>
        </pc:spChg>
        <pc:spChg chg="add mod">
          <ac:chgData name="Alfred Smith" userId="3c60a3631c0db8ad" providerId="LiveId" clId="{968F4597-FF2C-49DB-9565-AFCDD1AE6D20}" dt="2025-05-21T09:16:55.213" v="19"/>
          <ac:spMkLst>
            <pc:docMk/>
            <pc:sldMk cId="3692046515" sldId="277"/>
            <ac:spMk id="3" creationId="{283B3E78-199D-4C7F-F122-0EE4955AC560}"/>
          </ac:spMkLst>
        </pc:spChg>
        <pc:spChg chg="add mod">
          <ac:chgData name="Alfred Smith" userId="3c60a3631c0db8ad" providerId="LiveId" clId="{968F4597-FF2C-49DB-9565-AFCDD1AE6D20}" dt="2025-05-21T09:16:55.213" v="19"/>
          <ac:spMkLst>
            <pc:docMk/>
            <pc:sldMk cId="3692046515" sldId="277"/>
            <ac:spMk id="4" creationId="{28A6ECC5-132E-741E-A87B-9B801608B317}"/>
          </ac:spMkLst>
        </pc:spChg>
        <pc:spChg chg="del">
          <ac:chgData name="Alfred Smith" userId="3c60a3631c0db8ad" providerId="LiveId" clId="{968F4597-FF2C-49DB-9565-AFCDD1AE6D20}" dt="2025-05-21T09:16:54.738" v="18" actId="478"/>
          <ac:spMkLst>
            <pc:docMk/>
            <pc:sldMk cId="3692046515" sldId="277"/>
            <ac:spMk id="5" creationId="{C2EF2648-6EF7-91C0-5FCE-22CD82308C8A}"/>
          </ac:spMkLst>
        </pc:spChg>
      </pc:sldChg>
      <pc:sldChg chg="addSp delSp modSp mod">
        <pc:chgData name="Alfred Smith" userId="3c60a3631c0db8ad" providerId="LiveId" clId="{968F4597-FF2C-49DB-9565-AFCDD1AE6D20}" dt="2025-05-21T09:17:35.340" v="21"/>
        <pc:sldMkLst>
          <pc:docMk/>
          <pc:sldMk cId="4077150122" sldId="278"/>
        </pc:sldMkLst>
        <pc:spChg chg="del">
          <ac:chgData name="Alfred Smith" userId="3c60a3631c0db8ad" providerId="LiveId" clId="{968F4597-FF2C-49DB-9565-AFCDD1AE6D20}" dt="2025-05-21T09:17:34.841" v="20" actId="478"/>
          <ac:spMkLst>
            <pc:docMk/>
            <pc:sldMk cId="4077150122" sldId="278"/>
            <ac:spMk id="2" creationId="{1A81F795-4B7A-A8EC-A0B8-8BF33AE3EE7D}"/>
          </ac:spMkLst>
        </pc:spChg>
        <pc:spChg chg="add mod">
          <ac:chgData name="Alfred Smith" userId="3c60a3631c0db8ad" providerId="LiveId" clId="{968F4597-FF2C-49DB-9565-AFCDD1AE6D20}" dt="2025-05-21T09:17:35.340" v="21"/>
          <ac:spMkLst>
            <pc:docMk/>
            <pc:sldMk cId="4077150122" sldId="278"/>
            <ac:spMk id="3" creationId="{D54EF2D6-31DD-971E-90BB-BC880FE53E51}"/>
          </ac:spMkLst>
        </pc:spChg>
        <pc:spChg chg="add mod">
          <ac:chgData name="Alfred Smith" userId="3c60a3631c0db8ad" providerId="LiveId" clId="{968F4597-FF2C-49DB-9565-AFCDD1AE6D20}" dt="2025-05-21T09:17:35.340" v="21"/>
          <ac:spMkLst>
            <pc:docMk/>
            <pc:sldMk cId="4077150122" sldId="278"/>
            <ac:spMk id="4" creationId="{899679DF-7CC0-DC57-171E-D277D3FCC9DE}"/>
          </ac:spMkLst>
        </pc:spChg>
        <pc:spChg chg="del">
          <ac:chgData name="Alfred Smith" userId="3c60a3631c0db8ad" providerId="LiveId" clId="{968F4597-FF2C-49DB-9565-AFCDD1AE6D20}" dt="2025-05-21T09:17:34.841" v="20" actId="478"/>
          <ac:spMkLst>
            <pc:docMk/>
            <pc:sldMk cId="4077150122" sldId="278"/>
            <ac:spMk id="5" creationId="{AEE799FE-BB0F-4A03-6B4A-9B5733838A83}"/>
          </ac:spMkLst>
        </pc:spChg>
      </pc:sldChg>
      <pc:sldChg chg="addSp delSp modSp mod">
        <pc:chgData name="Alfred Smith" userId="3c60a3631c0db8ad" providerId="LiveId" clId="{968F4597-FF2C-49DB-9565-AFCDD1AE6D20}" dt="2025-05-21T09:17:57.028" v="23"/>
        <pc:sldMkLst>
          <pc:docMk/>
          <pc:sldMk cId="3074410830" sldId="280"/>
        </pc:sldMkLst>
        <pc:spChg chg="del">
          <ac:chgData name="Alfred Smith" userId="3c60a3631c0db8ad" providerId="LiveId" clId="{968F4597-FF2C-49DB-9565-AFCDD1AE6D20}" dt="2025-05-21T09:17:56.540" v="22" actId="478"/>
          <ac:spMkLst>
            <pc:docMk/>
            <pc:sldMk cId="3074410830" sldId="280"/>
            <ac:spMk id="2" creationId="{FC1D58E1-915B-4A4D-5E47-7240AC567EBA}"/>
          </ac:spMkLst>
        </pc:spChg>
        <pc:spChg chg="add mod">
          <ac:chgData name="Alfred Smith" userId="3c60a3631c0db8ad" providerId="LiveId" clId="{968F4597-FF2C-49DB-9565-AFCDD1AE6D20}" dt="2025-05-21T09:17:57.028" v="23"/>
          <ac:spMkLst>
            <pc:docMk/>
            <pc:sldMk cId="3074410830" sldId="280"/>
            <ac:spMk id="3" creationId="{86728B0A-9837-00CF-F384-93F51EF5759B}"/>
          </ac:spMkLst>
        </pc:spChg>
        <pc:spChg chg="add mod">
          <ac:chgData name="Alfred Smith" userId="3c60a3631c0db8ad" providerId="LiveId" clId="{968F4597-FF2C-49DB-9565-AFCDD1AE6D20}" dt="2025-05-21T09:17:57.028" v="23"/>
          <ac:spMkLst>
            <pc:docMk/>
            <pc:sldMk cId="3074410830" sldId="280"/>
            <ac:spMk id="4" creationId="{8CDCD2D5-0377-6B82-3CE4-C2A8A94D7419}"/>
          </ac:spMkLst>
        </pc:spChg>
        <pc:spChg chg="del">
          <ac:chgData name="Alfred Smith" userId="3c60a3631c0db8ad" providerId="LiveId" clId="{968F4597-FF2C-49DB-9565-AFCDD1AE6D20}" dt="2025-05-21T09:17:56.540" v="22" actId="478"/>
          <ac:spMkLst>
            <pc:docMk/>
            <pc:sldMk cId="3074410830" sldId="280"/>
            <ac:spMk id="5" creationId="{D64A874E-2258-8162-AFA5-7DCBEE9C6725}"/>
          </ac:spMkLst>
        </pc:spChg>
      </pc:sldChg>
      <pc:sldChg chg="addSp delSp modSp mod">
        <pc:chgData name="Alfred Smith" userId="3c60a3631c0db8ad" providerId="LiveId" clId="{968F4597-FF2C-49DB-9565-AFCDD1AE6D20}" dt="2025-05-21T09:18:19.477" v="25"/>
        <pc:sldMkLst>
          <pc:docMk/>
          <pc:sldMk cId="2728024161" sldId="281"/>
        </pc:sldMkLst>
        <pc:spChg chg="del">
          <ac:chgData name="Alfred Smith" userId="3c60a3631c0db8ad" providerId="LiveId" clId="{968F4597-FF2C-49DB-9565-AFCDD1AE6D20}" dt="2025-05-21T09:18:18.888" v="24" actId="478"/>
          <ac:spMkLst>
            <pc:docMk/>
            <pc:sldMk cId="2728024161" sldId="281"/>
            <ac:spMk id="2" creationId="{BD98899A-E0B5-37C8-1175-3698EF8B6468}"/>
          </ac:spMkLst>
        </pc:spChg>
        <pc:spChg chg="add mod">
          <ac:chgData name="Alfred Smith" userId="3c60a3631c0db8ad" providerId="LiveId" clId="{968F4597-FF2C-49DB-9565-AFCDD1AE6D20}" dt="2025-05-21T09:18:19.477" v="25"/>
          <ac:spMkLst>
            <pc:docMk/>
            <pc:sldMk cId="2728024161" sldId="281"/>
            <ac:spMk id="3" creationId="{D2FAABA6-94AF-092A-5030-55C98E886D22}"/>
          </ac:spMkLst>
        </pc:spChg>
        <pc:spChg chg="add mod">
          <ac:chgData name="Alfred Smith" userId="3c60a3631c0db8ad" providerId="LiveId" clId="{968F4597-FF2C-49DB-9565-AFCDD1AE6D20}" dt="2025-05-21T09:18:19.477" v="25"/>
          <ac:spMkLst>
            <pc:docMk/>
            <pc:sldMk cId="2728024161" sldId="281"/>
            <ac:spMk id="4" creationId="{4FEDC5BC-8BFA-8544-42BC-5BA4E7FCBA90}"/>
          </ac:spMkLst>
        </pc:spChg>
        <pc:spChg chg="del">
          <ac:chgData name="Alfred Smith" userId="3c60a3631c0db8ad" providerId="LiveId" clId="{968F4597-FF2C-49DB-9565-AFCDD1AE6D20}" dt="2025-05-21T09:18:18.888" v="24" actId="478"/>
          <ac:spMkLst>
            <pc:docMk/>
            <pc:sldMk cId="2728024161" sldId="281"/>
            <ac:spMk id="5" creationId="{EFEB3578-9E5A-E882-F288-89B8763DCF7F}"/>
          </ac:spMkLst>
        </pc:spChg>
      </pc:sldChg>
      <pc:sldChg chg="addSp delSp modSp mod">
        <pc:chgData name="Alfred Smith" userId="3c60a3631c0db8ad" providerId="LiveId" clId="{968F4597-FF2C-49DB-9565-AFCDD1AE6D20}" dt="2025-05-21T09:12:26.689" v="3"/>
        <pc:sldMkLst>
          <pc:docMk/>
          <pc:sldMk cId="2107586563" sldId="286"/>
        </pc:sldMkLst>
        <pc:spChg chg="del">
          <ac:chgData name="Alfred Smith" userId="3c60a3631c0db8ad" providerId="LiveId" clId="{968F4597-FF2C-49DB-9565-AFCDD1AE6D20}" dt="2025-05-21T09:12:26.175" v="2" actId="478"/>
          <ac:spMkLst>
            <pc:docMk/>
            <pc:sldMk cId="2107586563" sldId="286"/>
            <ac:spMk id="2" creationId="{5674290A-4146-5507-2E24-054F190900FD}"/>
          </ac:spMkLst>
        </pc:spChg>
        <pc:spChg chg="add mod">
          <ac:chgData name="Alfred Smith" userId="3c60a3631c0db8ad" providerId="LiveId" clId="{968F4597-FF2C-49DB-9565-AFCDD1AE6D20}" dt="2025-05-21T09:12:26.689" v="3"/>
          <ac:spMkLst>
            <pc:docMk/>
            <pc:sldMk cId="2107586563" sldId="286"/>
            <ac:spMk id="3" creationId="{EE693B50-4064-871B-E8CC-40557F4CFE14}"/>
          </ac:spMkLst>
        </pc:spChg>
        <pc:spChg chg="add mod">
          <ac:chgData name="Alfred Smith" userId="3c60a3631c0db8ad" providerId="LiveId" clId="{968F4597-FF2C-49DB-9565-AFCDD1AE6D20}" dt="2025-05-21T09:12:26.689" v="3"/>
          <ac:spMkLst>
            <pc:docMk/>
            <pc:sldMk cId="2107586563" sldId="286"/>
            <ac:spMk id="4" creationId="{CB912301-5FE9-FD0E-11D4-EB01AA39AF19}"/>
          </ac:spMkLst>
        </pc:spChg>
        <pc:spChg chg="del">
          <ac:chgData name="Alfred Smith" userId="3c60a3631c0db8ad" providerId="LiveId" clId="{968F4597-FF2C-49DB-9565-AFCDD1AE6D20}" dt="2025-05-21T09:12:26.175" v="2" actId="478"/>
          <ac:spMkLst>
            <pc:docMk/>
            <pc:sldMk cId="2107586563" sldId="286"/>
            <ac:spMk id="5" creationId="{8D401AEF-E882-E4ED-5C62-413EC2533C56}"/>
          </ac:spMkLst>
        </pc:spChg>
      </pc:sldChg>
    </pc:docChg>
  </pc:docChgLst>
  <pc:docChgLst>
    <pc:chgData name="Alfred Smith" userId="3c60a3631c0db8ad" providerId="LiveId" clId="{F048FC58-35E0-4544-B99F-8410DD23624D}"/>
    <pc:docChg chg="custSel modSld">
      <pc:chgData name="Alfred Smith" userId="3c60a3631c0db8ad" providerId="LiveId" clId="{F048FC58-35E0-4544-B99F-8410DD23624D}" dt="2025-05-02T07:38:19.989" v="29"/>
      <pc:docMkLst>
        <pc:docMk/>
      </pc:docMkLst>
      <pc:sldChg chg="modSp">
        <pc:chgData name="Alfred Smith" userId="3c60a3631c0db8ad" providerId="LiveId" clId="{F048FC58-35E0-4544-B99F-8410DD23624D}" dt="2025-05-02T07:38:19.989" v="29"/>
        <pc:sldMkLst>
          <pc:docMk/>
          <pc:sldMk cId="3903428959" sldId="256"/>
        </pc:sldMkLst>
        <pc:spChg chg="mod">
          <ac:chgData name="Alfred Smith" userId="3c60a3631c0db8ad" providerId="LiveId" clId="{F048FC58-35E0-4544-B99F-8410DD23624D}" dt="2025-05-02T07:38:19.989" v="29"/>
          <ac:spMkLst>
            <pc:docMk/>
            <pc:sldMk cId="3903428959" sldId="256"/>
            <ac:spMk id="2" creationId="{78B0DC2A-7600-B6FA-49B6-3B6CBE78AE2D}"/>
          </ac:spMkLst>
        </pc:spChg>
      </pc:sldChg>
      <pc:sldChg chg="modSp">
        <pc:chgData name="Alfred Smith" userId="3c60a3631c0db8ad" providerId="LiveId" clId="{F048FC58-35E0-4544-B99F-8410DD23624D}" dt="2025-05-02T07:38:19.989" v="29"/>
        <pc:sldMkLst>
          <pc:docMk/>
          <pc:sldMk cId="1854009093" sldId="257"/>
        </pc:sldMkLst>
        <pc:spChg chg="mod">
          <ac:chgData name="Alfred Smith" userId="3c60a3631c0db8ad" providerId="LiveId" clId="{F048FC58-35E0-4544-B99F-8410DD23624D}" dt="2025-05-02T07:38:19.989" v="29"/>
          <ac:spMkLst>
            <pc:docMk/>
            <pc:sldMk cId="1854009093" sldId="257"/>
            <ac:spMk id="2" creationId="{F0850494-395C-9BC5-5DCD-932302155A98}"/>
          </ac:spMkLst>
        </pc:spChg>
      </pc:sldChg>
      <pc:sldChg chg="modSp">
        <pc:chgData name="Alfred Smith" userId="3c60a3631c0db8ad" providerId="LiveId" clId="{F048FC58-35E0-4544-B99F-8410DD23624D}" dt="2025-05-02T07:38:19.989" v="29"/>
        <pc:sldMkLst>
          <pc:docMk/>
          <pc:sldMk cId="2844443509" sldId="258"/>
        </pc:sldMkLst>
        <pc:spChg chg="mod">
          <ac:chgData name="Alfred Smith" userId="3c60a3631c0db8ad" providerId="LiveId" clId="{F048FC58-35E0-4544-B99F-8410DD23624D}" dt="2025-05-02T07:38:19.989" v="29"/>
          <ac:spMkLst>
            <pc:docMk/>
            <pc:sldMk cId="2844443509" sldId="258"/>
            <ac:spMk id="2" creationId="{E9CDB587-1C93-1126-C2C7-924C8DD4D51F}"/>
          </ac:spMkLst>
        </pc:spChg>
      </pc:sldChg>
      <pc:sldChg chg="modSp">
        <pc:chgData name="Alfred Smith" userId="3c60a3631c0db8ad" providerId="LiveId" clId="{F048FC58-35E0-4544-B99F-8410DD23624D}" dt="2025-05-02T07:38:19.989" v="29"/>
        <pc:sldMkLst>
          <pc:docMk/>
          <pc:sldMk cId="3591211926" sldId="259"/>
        </pc:sldMkLst>
        <pc:spChg chg="mod">
          <ac:chgData name="Alfred Smith" userId="3c60a3631c0db8ad" providerId="LiveId" clId="{F048FC58-35E0-4544-B99F-8410DD23624D}" dt="2025-05-02T07:38:19.989" v="29"/>
          <ac:spMkLst>
            <pc:docMk/>
            <pc:sldMk cId="3591211926" sldId="259"/>
            <ac:spMk id="2" creationId="{412A2850-8EAC-512F-CA46-B38189E0B0E2}"/>
          </ac:spMkLst>
        </pc:spChg>
      </pc:sldChg>
      <pc:sldChg chg="modSp">
        <pc:chgData name="Alfred Smith" userId="3c60a3631c0db8ad" providerId="LiveId" clId="{F048FC58-35E0-4544-B99F-8410DD23624D}" dt="2025-05-02T07:38:19.989" v="29"/>
        <pc:sldMkLst>
          <pc:docMk/>
          <pc:sldMk cId="4060591693" sldId="261"/>
        </pc:sldMkLst>
        <pc:spChg chg="mod">
          <ac:chgData name="Alfred Smith" userId="3c60a3631c0db8ad" providerId="LiveId" clId="{F048FC58-35E0-4544-B99F-8410DD23624D}" dt="2025-05-02T07:38:19.989" v="29"/>
          <ac:spMkLst>
            <pc:docMk/>
            <pc:sldMk cId="4060591693" sldId="261"/>
            <ac:spMk id="2" creationId="{FB169446-F5D1-6FF9-5A9B-DA025FD0E459}"/>
          </ac:spMkLst>
        </pc:spChg>
      </pc:sldChg>
      <pc:sldChg chg="modSp">
        <pc:chgData name="Alfred Smith" userId="3c60a3631c0db8ad" providerId="LiveId" clId="{F048FC58-35E0-4544-B99F-8410DD23624D}" dt="2025-05-02T07:38:19.989" v="29"/>
        <pc:sldMkLst>
          <pc:docMk/>
          <pc:sldMk cId="3421615927" sldId="262"/>
        </pc:sldMkLst>
        <pc:spChg chg="mod">
          <ac:chgData name="Alfred Smith" userId="3c60a3631c0db8ad" providerId="LiveId" clId="{F048FC58-35E0-4544-B99F-8410DD23624D}" dt="2025-05-02T07:38:19.989" v="29"/>
          <ac:spMkLst>
            <pc:docMk/>
            <pc:sldMk cId="3421615927" sldId="262"/>
            <ac:spMk id="2" creationId="{64143256-6665-5942-9111-CA9257A840CC}"/>
          </ac:spMkLst>
        </pc:spChg>
      </pc:sldChg>
      <pc:sldChg chg="modSp">
        <pc:chgData name="Alfred Smith" userId="3c60a3631c0db8ad" providerId="LiveId" clId="{F048FC58-35E0-4544-B99F-8410DD23624D}" dt="2025-05-02T07:38:19.989" v="29"/>
        <pc:sldMkLst>
          <pc:docMk/>
          <pc:sldMk cId="595510249" sldId="263"/>
        </pc:sldMkLst>
        <pc:spChg chg="mod">
          <ac:chgData name="Alfred Smith" userId="3c60a3631c0db8ad" providerId="LiveId" clId="{F048FC58-35E0-4544-B99F-8410DD23624D}" dt="2025-05-02T07:38:19.989" v="29"/>
          <ac:spMkLst>
            <pc:docMk/>
            <pc:sldMk cId="595510249" sldId="263"/>
            <ac:spMk id="2" creationId="{70093CC3-3D1B-3BAD-5D70-5D2A30F3797A}"/>
          </ac:spMkLst>
        </pc:spChg>
      </pc:sldChg>
      <pc:sldChg chg="modSp">
        <pc:chgData name="Alfred Smith" userId="3c60a3631c0db8ad" providerId="LiveId" clId="{F048FC58-35E0-4544-B99F-8410DD23624D}" dt="2025-05-02T07:38:19.989" v="29"/>
        <pc:sldMkLst>
          <pc:docMk/>
          <pc:sldMk cId="946578947" sldId="265"/>
        </pc:sldMkLst>
        <pc:spChg chg="mod">
          <ac:chgData name="Alfred Smith" userId="3c60a3631c0db8ad" providerId="LiveId" clId="{F048FC58-35E0-4544-B99F-8410DD23624D}" dt="2025-05-02T07:38:19.989" v="29"/>
          <ac:spMkLst>
            <pc:docMk/>
            <pc:sldMk cId="946578947" sldId="265"/>
            <ac:spMk id="2" creationId="{DECB8820-D942-3F0F-DD2B-EDB3E4B76D1D}"/>
          </ac:spMkLst>
        </pc:spChg>
      </pc:sldChg>
      <pc:sldChg chg="modSp">
        <pc:chgData name="Alfred Smith" userId="3c60a3631c0db8ad" providerId="LiveId" clId="{F048FC58-35E0-4544-B99F-8410DD23624D}" dt="2025-05-02T07:38:19.989" v="29"/>
        <pc:sldMkLst>
          <pc:docMk/>
          <pc:sldMk cId="1887413520" sldId="266"/>
        </pc:sldMkLst>
        <pc:spChg chg="mod">
          <ac:chgData name="Alfred Smith" userId="3c60a3631c0db8ad" providerId="LiveId" clId="{F048FC58-35E0-4544-B99F-8410DD23624D}" dt="2025-05-02T07:38:19.989" v="29"/>
          <ac:spMkLst>
            <pc:docMk/>
            <pc:sldMk cId="1887413520" sldId="266"/>
            <ac:spMk id="2" creationId="{B0C50A5D-AC88-095B-66DF-48A00FB01930}"/>
          </ac:spMkLst>
        </pc:spChg>
      </pc:sldChg>
      <pc:sldChg chg="modSp">
        <pc:chgData name="Alfred Smith" userId="3c60a3631c0db8ad" providerId="LiveId" clId="{F048FC58-35E0-4544-B99F-8410DD23624D}" dt="2025-05-02T07:38:19.989" v="29"/>
        <pc:sldMkLst>
          <pc:docMk/>
          <pc:sldMk cId="3279574546" sldId="267"/>
        </pc:sldMkLst>
        <pc:spChg chg="mod">
          <ac:chgData name="Alfred Smith" userId="3c60a3631c0db8ad" providerId="LiveId" clId="{F048FC58-35E0-4544-B99F-8410DD23624D}" dt="2025-05-02T07:38:19.989" v="29"/>
          <ac:spMkLst>
            <pc:docMk/>
            <pc:sldMk cId="3279574546" sldId="267"/>
            <ac:spMk id="2" creationId="{F4C56A9E-EBB3-932E-22B3-1B773E52A529}"/>
          </ac:spMkLst>
        </pc:spChg>
      </pc:sldChg>
      <pc:sldChg chg="addSp delSp modSp mod">
        <pc:chgData name="Alfred Smith" userId="3c60a3631c0db8ad" providerId="LiveId" clId="{F048FC58-35E0-4544-B99F-8410DD23624D}" dt="2025-05-02T07:37:54.251" v="28" actId="27636"/>
        <pc:sldMkLst>
          <pc:docMk/>
          <pc:sldMk cId="3047370546" sldId="269"/>
        </pc:sldMkLst>
        <pc:spChg chg="add mod">
          <ac:chgData name="Alfred Smith" userId="3c60a3631c0db8ad" providerId="LiveId" clId="{F048FC58-35E0-4544-B99F-8410DD23624D}" dt="2025-05-02T07:37:54.251" v="28" actId="27636"/>
          <ac:spMkLst>
            <pc:docMk/>
            <pc:sldMk cId="3047370546" sldId="269"/>
            <ac:spMk id="4" creationId="{A66877E7-13B4-DB0B-3D94-DCBAA1AB19BE}"/>
          </ac:spMkLst>
        </pc:spChg>
      </pc:sldChg>
      <pc:sldChg chg="addSp delSp modSp mod">
        <pc:chgData name="Alfred Smith" userId="3c60a3631c0db8ad" providerId="LiveId" clId="{F048FC58-35E0-4544-B99F-8410DD23624D}" dt="2025-04-17T09:44:00.966" v="6"/>
        <pc:sldMkLst>
          <pc:docMk/>
          <pc:sldMk cId="454763615" sldId="270"/>
        </pc:sldMkLst>
      </pc:sldChg>
      <pc:sldChg chg="addSp delSp modSp mod">
        <pc:chgData name="Alfred Smith" userId="3c60a3631c0db8ad" providerId="LiveId" clId="{F048FC58-35E0-4544-B99F-8410DD23624D}" dt="2025-04-17T09:44:08.974" v="8"/>
        <pc:sldMkLst>
          <pc:docMk/>
          <pc:sldMk cId="598636660" sldId="271"/>
        </pc:sldMkLst>
      </pc:sldChg>
      <pc:sldChg chg="addSp delSp modSp mod">
        <pc:chgData name="Alfred Smith" userId="3c60a3631c0db8ad" providerId="LiveId" clId="{F048FC58-35E0-4544-B99F-8410DD23624D}" dt="2025-04-17T09:44:19.198" v="10"/>
        <pc:sldMkLst>
          <pc:docMk/>
          <pc:sldMk cId="650288230" sldId="272"/>
        </pc:sldMkLst>
      </pc:sldChg>
      <pc:sldChg chg="addSp delSp modSp mod">
        <pc:chgData name="Alfred Smith" userId="3c60a3631c0db8ad" providerId="LiveId" clId="{F048FC58-35E0-4544-B99F-8410DD23624D}" dt="2025-04-17T09:44:31.043" v="12"/>
        <pc:sldMkLst>
          <pc:docMk/>
          <pc:sldMk cId="2899346231" sldId="273"/>
        </pc:sldMkLst>
      </pc:sldChg>
      <pc:sldChg chg="addSp delSp modSp mod">
        <pc:chgData name="Alfred Smith" userId="3c60a3631c0db8ad" providerId="LiveId" clId="{F048FC58-35E0-4544-B99F-8410DD23624D}" dt="2025-04-17T09:44:43.178" v="14"/>
        <pc:sldMkLst>
          <pc:docMk/>
          <pc:sldMk cId="1622000045" sldId="274"/>
        </pc:sldMkLst>
      </pc:sldChg>
      <pc:sldChg chg="addSp delSp modSp mod">
        <pc:chgData name="Alfred Smith" userId="3c60a3631c0db8ad" providerId="LiveId" clId="{F048FC58-35E0-4544-B99F-8410DD23624D}" dt="2025-05-02T07:38:19.989" v="29"/>
        <pc:sldMkLst>
          <pc:docMk/>
          <pc:sldMk cId="3252075328" sldId="275"/>
        </pc:sldMkLst>
      </pc:sldChg>
      <pc:sldChg chg="addSp delSp modSp mod">
        <pc:chgData name="Alfred Smith" userId="3c60a3631c0db8ad" providerId="LiveId" clId="{F048FC58-35E0-4544-B99F-8410DD23624D}" dt="2025-04-17T09:45:01.329" v="18"/>
        <pc:sldMkLst>
          <pc:docMk/>
          <pc:sldMk cId="539448134" sldId="276"/>
        </pc:sldMkLst>
        <pc:spChg chg="add mod">
          <ac:chgData name="Alfred Smith" userId="3c60a3631c0db8ad" providerId="LiveId" clId="{F048FC58-35E0-4544-B99F-8410DD23624D}" dt="2025-04-17T09:45:01.329" v="18"/>
          <ac:spMkLst>
            <pc:docMk/>
            <pc:sldMk cId="539448134" sldId="276"/>
            <ac:spMk id="2" creationId="{081BFF0A-9A39-D8F2-4C8F-1D594B6405B1}"/>
          </ac:spMkLst>
        </pc:spChg>
        <pc:spChg chg="add mod">
          <ac:chgData name="Alfred Smith" userId="3c60a3631c0db8ad" providerId="LiveId" clId="{F048FC58-35E0-4544-B99F-8410DD23624D}" dt="2025-04-17T09:45:01.329" v="18"/>
          <ac:spMkLst>
            <pc:docMk/>
            <pc:sldMk cId="539448134" sldId="276"/>
            <ac:spMk id="5" creationId="{97E22819-7218-2895-FCA4-823864705485}"/>
          </ac:spMkLst>
        </pc:spChg>
      </pc:sldChg>
      <pc:sldChg chg="addSp delSp modSp mod">
        <pc:chgData name="Alfred Smith" userId="3c60a3631c0db8ad" providerId="LiveId" clId="{F048FC58-35E0-4544-B99F-8410DD23624D}" dt="2025-04-17T09:45:10.385" v="20"/>
        <pc:sldMkLst>
          <pc:docMk/>
          <pc:sldMk cId="3692046515" sldId="277"/>
        </pc:sldMkLst>
        <pc:spChg chg="add mod">
          <ac:chgData name="Alfred Smith" userId="3c60a3631c0db8ad" providerId="LiveId" clId="{F048FC58-35E0-4544-B99F-8410DD23624D}" dt="2025-04-17T09:45:10.385" v="20"/>
          <ac:spMkLst>
            <pc:docMk/>
            <pc:sldMk cId="3692046515" sldId="277"/>
            <ac:spMk id="2" creationId="{427A447E-2DDE-5BE5-E453-EABC58995C34}"/>
          </ac:spMkLst>
        </pc:spChg>
        <pc:spChg chg="add mod">
          <ac:chgData name="Alfred Smith" userId="3c60a3631c0db8ad" providerId="LiveId" clId="{F048FC58-35E0-4544-B99F-8410DD23624D}" dt="2025-04-17T09:45:10.385" v="20"/>
          <ac:spMkLst>
            <pc:docMk/>
            <pc:sldMk cId="3692046515" sldId="277"/>
            <ac:spMk id="5" creationId="{C2EF2648-6EF7-91C0-5FCE-22CD82308C8A}"/>
          </ac:spMkLst>
        </pc:spChg>
      </pc:sldChg>
      <pc:sldChg chg="addSp delSp modSp mod">
        <pc:chgData name="Alfred Smith" userId="3c60a3631c0db8ad" providerId="LiveId" clId="{F048FC58-35E0-4544-B99F-8410DD23624D}" dt="2025-04-17T09:45:18.601" v="22"/>
        <pc:sldMkLst>
          <pc:docMk/>
          <pc:sldMk cId="4077150122" sldId="278"/>
        </pc:sldMkLst>
        <pc:spChg chg="add mod">
          <ac:chgData name="Alfred Smith" userId="3c60a3631c0db8ad" providerId="LiveId" clId="{F048FC58-35E0-4544-B99F-8410DD23624D}" dt="2025-04-17T09:45:18.601" v="22"/>
          <ac:spMkLst>
            <pc:docMk/>
            <pc:sldMk cId="4077150122" sldId="278"/>
            <ac:spMk id="2" creationId="{1A81F795-4B7A-A8EC-A0B8-8BF33AE3EE7D}"/>
          </ac:spMkLst>
        </pc:spChg>
        <pc:spChg chg="add mod">
          <ac:chgData name="Alfred Smith" userId="3c60a3631c0db8ad" providerId="LiveId" clId="{F048FC58-35E0-4544-B99F-8410DD23624D}" dt="2025-04-17T09:45:18.601" v="22"/>
          <ac:spMkLst>
            <pc:docMk/>
            <pc:sldMk cId="4077150122" sldId="278"/>
            <ac:spMk id="5" creationId="{AEE799FE-BB0F-4A03-6B4A-9B5733838A83}"/>
          </ac:spMkLst>
        </pc:spChg>
      </pc:sldChg>
      <pc:sldChg chg="addSp delSp modSp mod">
        <pc:chgData name="Alfred Smith" userId="3c60a3631c0db8ad" providerId="LiveId" clId="{F048FC58-35E0-4544-B99F-8410DD23624D}" dt="2025-04-17T09:45:26.532" v="24"/>
        <pc:sldMkLst>
          <pc:docMk/>
          <pc:sldMk cId="3074410830" sldId="280"/>
        </pc:sldMkLst>
        <pc:spChg chg="add mod">
          <ac:chgData name="Alfred Smith" userId="3c60a3631c0db8ad" providerId="LiveId" clId="{F048FC58-35E0-4544-B99F-8410DD23624D}" dt="2025-04-17T09:45:26.532" v="24"/>
          <ac:spMkLst>
            <pc:docMk/>
            <pc:sldMk cId="3074410830" sldId="280"/>
            <ac:spMk id="2" creationId="{FC1D58E1-915B-4A4D-5E47-7240AC567EBA}"/>
          </ac:spMkLst>
        </pc:spChg>
        <pc:spChg chg="add mod">
          <ac:chgData name="Alfred Smith" userId="3c60a3631c0db8ad" providerId="LiveId" clId="{F048FC58-35E0-4544-B99F-8410DD23624D}" dt="2025-04-17T09:45:26.532" v="24"/>
          <ac:spMkLst>
            <pc:docMk/>
            <pc:sldMk cId="3074410830" sldId="280"/>
            <ac:spMk id="5" creationId="{D64A874E-2258-8162-AFA5-7DCBEE9C6725}"/>
          </ac:spMkLst>
        </pc:spChg>
      </pc:sldChg>
      <pc:sldChg chg="addSp delSp modSp mod">
        <pc:chgData name="Alfred Smith" userId="3c60a3631c0db8ad" providerId="LiveId" clId="{F048FC58-35E0-4544-B99F-8410DD23624D}" dt="2025-04-17T09:45:34.746" v="26"/>
        <pc:sldMkLst>
          <pc:docMk/>
          <pc:sldMk cId="2728024161" sldId="281"/>
        </pc:sldMkLst>
        <pc:spChg chg="add mod">
          <ac:chgData name="Alfred Smith" userId="3c60a3631c0db8ad" providerId="LiveId" clId="{F048FC58-35E0-4544-B99F-8410DD23624D}" dt="2025-04-17T09:45:34.746" v="26"/>
          <ac:spMkLst>
            <pc:docMk/>
            <pc:sldMk cId="2728024161" sldId="281"/>
            <ac:spMk id="2" creationId="{BD98899A-E0B5-37C8-1175-3698EF8B6468}"/>
          </ac:spMkLst>
        </pc:spChg>
        <pc:spChg chg="add mod">
          <ac:chgData name="Alfred Smith" userId="3c60a3631c0db8ad" providerId="LiveId" clId="{F048FC58-35E0-4544-B99F-8410DD23624D}" dt="2025-04-17T09:45:34.746" v="26"/>
          <ac:spMkLst>
            <pc:docMk/>
            <pc:sldMk cId="2728024161" sldId="281"/>
            <ac:spMk id="5" creationId="{EFEB3578-9E5A-E882-F288-89B8763DCF7F}"/>
          </ac:spMkLst>
        </pc:spChg>
      </pc:sldChg>
      <pc:sldChg chg="modSp">
        <pc:chgData name="Alfred Smith" userId="3c60a3631c0db8ad" providerId="LiveId" clId="{F048FC58-35E0-4544-B99F-8410DD23624D}" dt="2025-05-02T07:38:19.989" v="29"/>
        <pc:sldMkLst>
          <pc:docMk/>
          <pc:sldMk cId="2819291815" sldId="283"/>
        </pc:sldMkLst>
        <pc:spChg chg="mod">
          <ac:chgData name="Alfred Smith" userId="3c60a3631c0db8ad" providerId="LiveId" clId="{F048FC58-35E0-4544-B99F-8410DD23624D}" dt="2025-05-02T07:38:19.989" v="29"/>
          <ac:spMkLst>
            <pc:docMk/>
            <pc:sldMk cId="2819291815" sldId="283"/>
            <ac:spMk id="2" creationId="{65F5C9C8-A0C9-9F9E-9828-E1FF8FB78203}"/>
          </ac:spMkLst>
        </pc:spChg>
      </pc:sldChg>
      <pc:sldChg chg="modSp">
        <pc:chgData name="Alfred Smith" userId="3c60a3631c0db8ad" providerId="LiveId" clId="{F048FC58-35E0-4544-B99F-8410DD23624D}" dt="2025-05-02T07:38:19.989" v="29"/>
        <pc:sldMkLst>
          <pc:docMk/>
          <pc:sldMk cId="1422950696" sldId="284"/>
        </pc:sldMkLst>
        <pc:spChg chg="mod">
          <ac:chgData name="Alfred Smith" userId="3c60a3631c0db8ad" providerId="LiveId" clId="{F048FC58-35E0-4544-B99F-8410DD23624D}" dt="2025-05-02T07:38:19.989" v="29"/>
          <ac:spMkLst>
            <pc:docMk/>
            <pc:sldMk cId="1422950696" sldId="284"/>
            <ac:spMk id="3" creationId="{A58184BD-88F1-BA02-40C1-D8403D0EEC0D}"/>
          </ac:spMkLst>
        </pc:spChg>
      </pc:sldChg>
      <pc:sldChg chg="addSp modSp">
        <pc:chgData name="Alfred Smith" userId="3c60a3631c0db8ad" providerId="LiveId" clId="{F048FC58-35E0-4544-B99F-8410DD23624D}" dt="2025-05-02T07:38:19.989" v="29"/>
        <pc:sldMkLst>
          <pc:docMk/>
          <pc:sldMk cId="874757482" sldId="285"/>
        </pc:sldMkLst>
        <pc:spChg chg="mod">
          <ac:chgData name="Alfred Smith" userId="3c60a3631c0db8ad" providerId="LiveId" clId="{F048FC58-35E0-4544-B99F-8410DD23624D}" dt="2025-05-02T07:38:19.989" v="29"/>
          <ac:spMkLst>
            <pc:docMk/>
            <pc:sldMk cId="874757482" sldId="285"/>
            <ac:spMk id="3" creationId="{31671D8D-9AB0-7D34-CA2C-9B01B1C1A55E}"/>
          </ac:spMkLst>
        </pc:spChg>
        <pc:spChg chg="add mod">
          <ac:chgData name="Alfred Smith" userId="3c60a3631c0db8ad" providerId="LiveId" clId="{F048FC58-35E0-4544-B99F-8410DD23624D}" dt="2025-04-17T09:43:41.577" v="2"/>
          <ac:spMkLst>
            <pc:docMk/>
            <pc:sldMk cId="874757482" sldId="285"/>
            <ac:spMk id="4" creationId="{B52DF00E-1EEE-7547-5A20-FA3F1AFA5194}"/>
          </ac:spMkLst>
        </pc:spChg>
      </pc:sldChg>
      <pc:sldChg chg="addSp delSp modSp mod">
        <pc:chgData name="Alfred Smith" userId="3c60a3631c0db8ad" providerId="LiveId" clId="{F048FC58-35E0-4544-B99F-8410DD23624D}" dt="2025-04-17T09:43:51.744" v="4"/>
        <pc:sldMkLst>
          <pc:docMk/>
          <pc:sldMk cId="2107586563" sldId="286"/>
        </pc:sldMkLst>
      </pc:sldChg>
    </pc:docChg>
  </pc:docChgLst>
  <pc:docChgLst>
    <pc:chgData name="Leonie Smith" userId="fed1330f33f5650e" providerId="LiveId" clId="{79ADB054-7A49-4E13-B2E4-E180EE8E68C7}"/>
    <pc:docChg chg="custSel modSld">
      <pc:chgData name="Leonie Smith" userId="fed1330f33f5650e" providerId="LiveId" clId="{79ADB054-7A49-4E13-B2E4-E180EE8E68C7}" dt="2023-01-08T05:30:03.072" v="58" actId="20577"/>
      <pc:docMkLst>
        <pc:docMk/>
      </pc:docMkLst>
      <pc:sldChg chg="addSp modSp mod">
        <pc:chgData name="Leonie Smith" userId="fed1330f33f5650e" providerId="LiveId" clId="{79ADB054-7A49-4E13-B2E4-E180EE8E68C7}" dt="2023-01-06T08:49:47.148" v="24" actId="20577"/>
        <pc:sldMkLst>
          <pc:docMk/>
          <pc:sldMk cId="3903428959" sldId="256"/>
        </pc:sldMkLst>
      </pc:sldChg>
      <pc:sldChg chg="addSp modSp mod">
        <pc:chgData name="Leonie Smith" userId="fed1330f33f5650e" providerId="LiveId" clId="{79ADB054-7A49-4E13-B2E4-E180EE8E68C7}" dt="2023-01-06T08:49:55.600" v="26" actId="20577"/>
        <pc:sldMkLst>
          <pc:docMk/>
          <pc:sldMk cId="1854009093" sldId="257"/>
        </pc:sldMkLst>
      </pc:sldChg>
      <pc:sldChg chg="addSp modSp mod">
        <pc:chgData name="Leonie Smith" userId="fed1330f33f5650e" providerId="LiveId" clId="{79ADB054-7A49-4E13-B2E4-E180EE8E68C7}" dt="2023-01-06T08:50:04.905" v="28" actId="20577"/>
        <pc:sldMkLst>
          <pc:docMk/>
          <pc:sldMk cId="2844443509" sldId="258"/>
        </pc:sldMkLst>
      </pc:sldChg>
      <pc:sldChg chg="addSp modSp mod">
        <pc:chgData name="Leonie Smith" userId="fed1330f33f5650e" providerId="LiveId" clId="{79ADB054-7A49-4E13-B2E4-E180EE8E68C7}" dt="2023-01-06T08:50:11.487" v="30" actId="20577"/>
        <pc:sldMkLst>
          <pc:docMk/>
          <pc:sldMk cId="3591211926" sldId="259"/>
        </pc:sldMkLst>
      </pc:sldChg>
      <pc:sldChg chg="addSp delSp modSp mod">
        <pc:chgData name="Leonie Smith" userId="fed1330f33f5650e" providerId="LiveId" clId="{79ADB054-7A49-4E13-B2E4-E180EE8E68C7}" dt="2023-01-06T08:50:53.263" v="37" actId="1076"/>
        <pc:sldMkLst>
          <pc:docMk/>
          <pc:sldMk cId="4199569155" sldId="260"/>
        </pc:sldMkLst>
      </pc:sldChg>
      <pc:sldChg chg="addSp modSp mod">
        <pc:chgData name="Leonie Smith" userId="fed1330f33f5650e" providerId="LiveId" clId="{79ADB054-7A49-4E13-B2E4-E180EE8E68C7}" dt="2023-01-08T05:28:31.929" v="45" actId="20577"/>
        <pc:sldMkLst>
          <pc:docMk/>
          <pc:sldMk cId="4060591693" sldId="261"/>
        </pc:sldMkLst>
      </pc:sldChg>
      <pc:sldChg chg="addSp modSp mod">
        <pc:chgData name="Leonie Smith" userId="fed1330f33f5650e" providerId="LiveId" clId="{79ADB054-7A49-4E13-B2E4-E180EE8E68C7}" dt="2023-01-08T05:28:40.547" v="47" actId="20577"/>
        <pc:sldMkLst>
          <pc:docMk/>
          <pc:sldMk cId="3421615927" sldId="262"/>
        </pc:sldMkLst>
      </pc:sldChg>
      <pc:sldChg chg="addSp modSp mod">
        <pc:chgData name="Leonie Smith" userId="fed1330f33f5650e" providerId="LiveId" clId="{79ADB054-7A49-4E13-B2E4-E180EE8E68C7}" dt="2023-01-08T05:28:47.589" v="49" actId="20577"/>
        <pc:sldMkLst>
          <pc:docMk/>
          <pc:sldMk cId="595510249" sldId="263"/>
        </pc:sldMkLst>
      </pc:sldChg>
      <pc:sldChg chg="addSp modSp mod">
        <pc:chgData name="Leonie Smith" userId="fed1330f33f5650e" providerId="LiveId" clId="{79ADB054-7A49-4E13-B2E4-E180EE8E68C7}" dt="2023-01-08T05:29:50.453" v="54" actId="20577"/>
        <pc:sldMkLst>
          <pc:docMk/>
          <pc:sldMk cId="946578947" sldId="265"/>
        </pc:sldMkLst>
      </pc:sldChg>
      <pc:sldChg chg="addSp modSp mod">
        <pc:chgData name="Leonie Smith" userId="fed1330f33f5650e" providerId="LiveId" clId="{79ADB054-7A49-4E13-B2E4-E180EE8E68C7}" dt="2023-01-08T05:29:57.062" v="56" actId="20577"/>
        <pc:sldMkLst>
          <pc:docMk/>
          <pc:sldMk cId="1887413520" sldId="266"/>
        </pc:sldMkLst>
      </pc:sldChg>
      <pc:sldChg chg="addSp modSp mod">
        <pc:chgData name="Leonie Smith" userId="fed1330f33f5650e" providerId="LiveId" clId="{79ADB054-7A49-4E13-B2E4-E180EE8E68C7}" dt="2023-01-08T05:30:03.072" v="58" actId="20577"/>
        <pc:sldMkLst>
          <pc:docMk/>
          <pc:sldMk cId="3279574546" sldId="267"/>
        </pc:sldMkLst>
      </pc:sldChg>
      <pc:sldChg chg="addSp delSp modSp mod">
        <pc:chgData name="Leonie Smith" userId="fed1330f33f5650e" providerId="LiveId" clId="{79ADB054-7A49-4E13-B2E4-E180EE8E68C7}" dt="2023-01-06T08:51:47.772" v="43" actId="20577"/>
        <pc:sldMkLst>
          <pc:docMk/>
          <pc:sldMk cId="1006793291" sldId="268"/>
        </pc:sldMkLst>
      </pc:sldChg>
      <pc:sldChg chg="addSp modSp mod">
        <pc:chgData name="Leonie Smith" userId="fed1330f33f5650e" providerId="LiveId" clId="{79ADB054-7A49-4E13-B2E4-E180EE8E68C7}" dt="2023-01-06T08:48:11.233" v="3" actId="14100"/>
        <pc:sldMkLst>
          <pc:docMk/>
          <pc:sldMk cId="2819291815" sldId="283"/>
        </pc:sldMkLst>
      </pc:sldChg>
      <pc:sldChg chg="modSp mod">
        <pc:chgData name="Leonie Smith" userId="fed1330f33f5650e" providerId="LiveId" clId="{79ADB054-7A49-4E13-B2E4-E180EE8E68C7}" dt="2023-01-06T08:47:57.932" v="0" actId="1076"/>
        <pc:sldMkLst>
          <pc:docMk/>
          <pc:sldMk cId="1422950696" sldId="284"/>
        </pc:sldMkLst>
      </pc:sldChg>
      <pc:sldChg chg="addSp modSp">
        <pc:chgData name="Leonie Smith" userId="fed1330f33f5650e" providerId="LiveId" clId="{79ADB054-7A49-4E13-B2E4-E180EE8E68C7}" dt="2023-01-06T08:48:21.765" v="4"/>
        <pc:sldMkLst>
          <pc:docMk/>
          <pc:sldMk cId="874757482" sldId="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2025/05/21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2025/05/21</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2025/05/21</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pic>
        <p:nvPicPr>
          <p:cNvPr id="7" name="Audio 6">
            <a:hlinkClick r:id="" action="ppaction://media"/>
            <a:extLst>
              <a:ext uri="{FF2B5EF4-FFF2-40B4-BE49-F238E27FC236}">
                <a16:creationId xmlns:a16="http://schemas.microsoft.com/office/drawing/2014/main" id="{67B304D8-2224-30A3-D974-B1BFFAA13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66877E7-13B4-DB0B-3D94-DCBAA1AB19B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594"/>
    </mc:Choice>
    <mc:Fallback xmlns="">
      <p:transition spd="slow" advTm="3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2" name="TextBox 1">
            <a:extLst>
              <a:ext uri="{FF2B5EF4-FFF2-40B4-BE49-F238E27FC236}">
                <a16:creationId xmlns:a16="http://schemas.microsoft.com/office/drawing/2014/main" id="{E9CDB587-1C93-1126-C2C7-924C8DD4D51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8C4AAD59-7395-03AE-7027-6FCC93FAA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EFB2E0E-2208-7CDF-8408-0A44DE1DB4B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39ཡང་ཁོང་མདུན་ཕྱོགས་སུ་ཅུང་ཙམ་ཕེབས་ནས་ཞལ་སར་བཏུད་དེ་འདི་སྐད༌དུ། ཀྱེ། བདག་གི་ཡབ༌ལགས། གལ་ཏེ་སྲིད་པ་ཡིན་ན་ཕོར་བ་འདི་བདག་དང་འབྲལ་བར་མཛོད༌ཅིག འོན་ཀྱང་བདག་གི་བསམ་དོན་བཞིན་དུ་མི་འགྲུབ་པར་ཁྱེད་ཀྱི་དགོངས་པ་བཞིན་དུ་གྲུབ་གྱུར་ཅིག་ཅེས་གསོལ་བ་བཏབ༌པའོ།།</a:t>
            </a:r>
            <a:endParaRPr lang="en-IN" dirty="0"/>
          </a:p>
        </p:txBody>
      </p:sp>
      <p:sp>
        <p:nvSpPr>
          <p:cNvPr id="4" name="TextBox 3">
            <a:extLst>
              <a:ext uri="{FF2B5EF4-FFF2-40B4-BE49-F238E27FC236}">
                <a16:creationId xmlns:a16="http://schemas.microsoft.com/office/drawing/2014/main" id="{0BA16B96-BC98-58A8-A900-61650BA6B91D}"/>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39Going a little farther, He fell facedown and prayed, “My Father, if it is possible, let this cup pass from Me. Yet not as I will, but as You will.”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2" name="TextBox 1">
            <a:extLst>
              <a:ext uri="{FF2B5EF4-FFF2-40B4-BE49-F238E27FC236}">
                <a16:creationId xmlns:a16="http://schemas.microsoft.com/office/drawing/2014/main" id="{412A2850-8EAC-512F-CA46-B38189E0B0E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5D692A2-3D37-AB5A-5836-EEF987D465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5A592FD-D2EB-C48C-90A2-30188ADD6374}"/>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ལུ་ཀཱ 22:43ནམ་མཁའི་ཞིང་ཁམས་ལས་ཕོ་ཉ་ཞིག་ཁོང་གི་དྲུང་དུ་སླེབས་ཏེ་ཁོང་ལ་མཐུ་སྟོབས་བསྩལ༌ཏོ།།</a:t>
            </a:r>
            <a:endParaRPr lang="en-IN" sz="3200" dirty="0"/>
          </a:p>
        </p:txBody>
      </p:sp>
      <p:sp>
        <p:nvSpPr>
          <p:cNvPr id="4" name="TextBox 3">
            <a:extLst>
              <a:ext uri="{FF2B5EF4-FFF2-40B4-BE49-F238E27FC236}">
                <a16:creationId xmlns:a16="http://schemas.microsoft.com/office/drawing/2014/main" id="{96D7E7A9-7FEE-1DEA-89CF-160B9D0C7CAE}"/>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43Then an angel from heaven appeared to Him and strengthened Him.</a:t>
            </a:r>
            <a:endParaRPr lang="en-ZA" sz="4000" dirty="0"/>
          </a:p>
        </p:txBody>
      </p:sp>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4" name="TextBox 3">
            <a:extLst>
              <a:ext uri="{FF2B5EF4-FFF2-40B4-BE49-F238E27FC236}">
                <a16:creationId xmlns:a16="http://schemas.microsoft.com/office/drawing/2014/main" id="{9D0F7ABD-55D5-9DF4-03D4-26FAEDD477E0}"/>
              </a:ext>
            </a:extLst>
          </p:cNvPr>
          <p:cNvSpPr txBox="1"/>
          <p:nvPr/>
        </p:nvSpPr>
        <p:spPr>
          <a:xfrm>
            <a:off x="9630486" y="32484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7352E159-100D-CD72-910D-25C269FD08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9FAF3B4-7B7C-25D6-2927-08DC1CECCE65}"/>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44ཡང་ཁོང་གི་ཐུགས་ཤིན་ཏུ་སྐྱོ་བར་གྱུར་ཏེ་གསོལ་བ་ཤུགས་དྲག་ཏུ་བཏབ་ཅིང་། ཁོང་གི་སྐུ་ལས་བཞུར་བའི་རྔུལ་ཆུ་ཁྲག་ཐིགས་བཞིན་ས་ལ་ཟགས་སོ།། </a:t>
            </a:r>
            <a:endParaRPr lang="en-IN" dirty="0"/>
          </a:p>
        </p:txBody>
      </p:sp>
      <p:sp>
        <p:nvSpPr>
          <p:cNvPr id="4" name="TextBox 3">
            <a:extLst>
              <a:ext uri="{FF2B5EF4-FFF2-40B4-BE49-F238E27FC236}">
                <a16:creationId xmlns:a16="http://schemas.microsoft.com/office/drawing/2014/main" id="{8DA1DCBF-0ECC-2533-EEDD-517FA2FCAE6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44And in His anguish, He prayed more earnestly, and His sweat became like drops of blood falling to the ground.</a:t>
            </a:r>
            <a:endParaRPr lang="en-US" sz="4400" dirty="0"/>
          </a:p>
        </p:txBody>
      </p:sp>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3" name="TextBox 2">
            <a:extLst>
              <a:ext uri="{FF2B5EF4-FFF2-40B4-BE49-F238E27FC236}">
                <a16:creationId xmlns:a16="http://schemas.microsoft.com/office/drawing/2014/main" id="{0BAED571-8CAA-AD56-28D4-4A0A3B80B0A3}"/>
              </a:ext>
            </a:extLst>
          </p:cNvPr>
          <p:cNvSpPr txBox="1"/>
          <p:nvPr/>
        </p:nvSpPr>
        <p:spPr>
          <a:xfrm>
            <a:off x="9644133" y="46955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F5D546C-B33F-49C4-0956-10826B28B0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80C7AFA-644D-BCE0-7BFE-A9DFAB1F0D6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26:40དེ་ནས་ཁོང་ཉིད་ཕྱིར་ཐུགས་སྲས་རྣམས་ཀྱི་གམ་དུ་ཕེབས་པ༌ན། དེ་རྣམས་གཉིད་ལ་ཡུར་བ་གཟིགས་ཏེ་པེ་ཏྲོ་ལ་འདི་སྐད༌དུ། ཁྱོད་རྣམས་ཀྱིས་ཆུ་ཚོད་གཅིག་ཙམ་ལའང་བདག་དང་མཉམ་དུ་དོགས་ཟོན་བྱ་མི་ནུས༌སམ། </a:t>
            </a:r>
            <a:endParaRPr lang="en-IN" sz="1600" dirty="0"/>
          </a:p>
        </p:txBody>
      </p:sp>
      <p:sp>
        <p:nvSpPr>
          <p:cNvPr id="4" name="TextBox 3">
            <a:extLst>
              <a:ext uri="{FF2B5EF4-FFF2-40B4-BE49-F238E27FC236}">
                <a16:creationId xmlns:a16="http://schemas.microsoft.com/office/drawing/2014/main" id="{87FCFFE6-E8AE-6771-0E45-450DAD2CCC64}"/>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 40Then Jesus returned to the disciples and found them sleeping. “Were you not able to keep watch with Me for one hour?” He asked Peter. </a:t>
            </a:r>
            <a:endParaRPr lang="en-ZA" sz="4000" dirty="0"/>
          </a:p>
        </p:txBody>
      </p:sp>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1711"/>
    </mc:Choice>
    <mc:Fallback xmlns="">
      <p:transition spd="slow" advTm="11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2" name="TextBox 1">
            <a:extLst>
              <a:ext uri="{FF2B5EF4-FFF2-40B4-BE49-F238E27FC236}">
                <a16:creationId xmlns:a16="http://schemas.microsoft.com/office/drawing/2014/main" id="{FB169446-F5D1-6FF9-5A9B-DA025FD0E45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B6A73E5-5F42-EC0C-45AA-2230158F69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21890BD-8347-927B-4117-103075AEE9A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41ཁྱོད་ཅག་ཉམས་ཚོད་ཀྱི་འོག་ཏུ་མི་འཚུད་པའི་ཕྱིར་དོགས་ཟོན་བྱས་ནས་གསོལ་བ་ཐོབས༌ཤིག ཁྱོད་ཅག་གི་སེམས་སུ་དེ་ལྟར་བྱ་བསམ་ཡང་ལུས་སྟོབས་ཞན་པ་ཡིན་ཞེས་གསུངས༌སོ།།</a:t>
            </a:r>
            <a:endParaRPr lang="en-IN" dirty="0"/>
          </a:p>
        </p:txBody>
      </p:sp>
      <p:sp>
        <p:nvSpPr>
          <p:cNvPr id="4" name="TextBox 3">
            <a:extLst>
              <a:ext uri="{FF2B5EF4-FFF2-40B4-BE49-F238E27FC236}">
                <a16:creationId xmlns:a16="http://schemas.microsoft.com/office/drawing/2014/main" id="{F4B4D8DD-2213-6907-DB4C-153977946997}"/>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41“Watch and pray so that you will not enter into temptation. For the spirit is willing, but the body is weak.”</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spd="slow" advTm="1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65F5C9C8-A0C9-9F9E-9828-E1FF8FB78203}"/>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2" name="TextBox 1">
            <a:extLst>
              <a:ext uri="{FF2B5EF4-FFF2-40B4-BE49-F238E27FC236}">
                <a16:creationId xmlns:a16="http://schemas.microsoft.com/office/drawing/2014/main" id="{64143256-6665-5942-9111-CA9257A840C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BFF40341-4BEC-76AD-D539-347A4EF56F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83B3E78-199D-4C7F-F122-0EE4955AC56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42དེ་ནས་སྐྱབས་མགོན་ཡེ་ཤུ་ཐེངས་གཉིས་པར་ཕར་ཕེབས་ཏེ་འདི་སྐད༌དུ། ཀྱེ། བདག་གི་ཡབ༌ལགས། གལ་ཏེ་བདག་ནི་ཕོར་བ་འདི་དང་འབྲལ་མི་འོས་ཤིང་ཅི་ནས་ཀྱང་འདི་འཐུང་དགོས༌ན། ཁྱེད་ཀྱི་དགོངས་པ་བཞིན་དུ་གྲུབ་གྱུར་ཅིག་ཅེས་གསོལ་བ༌བཏབ། </a:t>
            </a:r>
            <a:endParaRPr lang="en-IN" sz="1600" dirty="0"/>
          </a:p>
        </p:txBody>
      </p:sp>
      <p:sp>
        <p:nvSpPr>
          <p:cNvPr id="4" name="TextBox 3">
            <a:extLst>
              <a:ext uri="{FF2B5EF4-FFF2-40B4-BE49-F238E27FC236}">
                <a16:creationId xmlns:a16="http://schemas.microsoft.com/office/drawing/2014/main" id="{28A6ECC5-132E-741E-A87B-9B801608B317}"/>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42A second time He went away and prayed, “My Father, if this cup cannot pass unless I drink it, may Your will be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8736"/>
    </mc:Choice>
    <mc:Fallback xmlns="">
      <p:transition spd="slow" advTm="18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2" name="TextBox 1">
            <a:extLst>
              <a:ext uri="{FF2B5EF4-FFF2-40B4-BE49-F238E27FC236}">
                <a16:creationId xmlns:a16="http://schemas.microsoft.com/office/drawing/2014/main" id="{70093CC3-3D1B-3BAD-5D70-5D2A30F3797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4D6671A-5FD4-00F4-BEB9-29A295132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54EF2D6-31DD-971E-90BB-BC880FE53E5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43ཡང་ཁོང་ཉིད་ཕྱིར་ཕེབས་པ་ན་ཁོ་རྣམས་ངལ་དུབ་ཆེ་བས་གཉིད་དུ་ཡུར་བ་གཟིགས༌ཤིང༌། 44སྐྱབས་མགོན་ཡེ་ཤུ་ཡང་བསྐྱར་ཐུགས་སྲས་རྣམས་དང་ཁ་བྲལ་ནས་ཐེངས་གསུམ་པར་གསོལ་བ་འདེབས་སུ་ཕེབས་ཏེ་སྔར་བཞིན་གསོལ་བ༌བཏབ།</a:t>
            </a:r>
            <a:endParaRPr lang="en-IN" sz="1600" dirty="0"/>
          </a:p>
        </p:txBody>
      </p:sp>
      <p:sp>
        <p:nvSpPr>
          <p:cNvPr id="4" name="TextBox 3">
            <a:extLst>
              <a:ext uri="{FF2B5EF4-FFF2-40B4-BE49-F238E27FC236}">
                <a16:creationId xmlns:a16="http://schemas.microsoft.com/office/drawing/2014/main" id="{899679DF-7CC0-DC57-171E-D277D3FCC9D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43And again Jesus returned and found them sleeping—for their eyes were heavy.</a:t>
            </a:r>
          </a:p>
          <a:p>
            <a:r>
              <a:rPr lang="en-US" sz="4400" dirty="0">
                <a:solidFill>
                  <a:srgbClr val="444444"/>
                </a:solidFill>
                <a:effectLst/>
                <a:latin typeface="Arial" panose="020B0604020202020204" pitchFamily="34" charset="0"/>
                <a:ea typeface="Times New Roman" panose="02020603050405020304" pitchFamily="18" charset="0"/>
              </a:rPr>
              <a:t>44So He left them and went away once more and prayed a third time, saying the same thing.</a:t>
            </a:r>
            <a:endParaRPr lang="en-ZA" sz="4400" dirty="0"/>
          </a:p>
        </p:txBody>
      </p:sp>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5929"/>
    </mc:Choice>
    <mc:Fallback xmlns="">
      <p:transition spd="slow" advTm="1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2" name="TextBox 1">
            <a:extLst>
              <a:ext uri="{FF2B5EF4-FFF2-40B4-BE49-F238E27FC236}">
                <a16:creationId xmlns:a16="http://schemas.microsoft.com/office/drawing/2014/main" id="{DECB8820-D942-3F0F-DD2B-EDB3E4B76D1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12E26C8-2D8E-69F7-D0C6-90540618E4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6728B0A-9837-00CF-F384-93F51EF5759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45ཡང་ཁོང་ཉིད་ཕྱིར་ཕེབས་ཏེ་འདི་སྐད༌དུ། ཁྱོད་ཅག་ད་དུང་གཉིད་ནས་ངལ༌གསོའམ། ལྟོས༌དང༌། ད་ལྟ་དུས་ལ་བབས་ཤིང་མིའི་བུ་སྡིག་ཅན་རྣམས་ཀྱི་ལག་ཏུ་སྤྲོད་པར༌བྱེད། </a:t>
            </a:r>
            <a:endParaRPr lang="en-IN" dirty="0"/>
          </a:p>
        </p:txBody>
      </p:sp>
      <p:sp>
        <p:nvSpPr>
          <p:cNvPr id="4" name="TextBox 3">
            <a:extLst>
              <a:ext uri="{FF2B5EF4-FFF2-40B4-BE49-F238E27FC236}">
                <a16:creationId xmlns:a16="http://schemas.microsoft.com/office/drawing/2014/main" id="{8CDCD2D5-0377-6B82-3CE4-C2A8A94D741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45Then He returned to the disciples and said, “Are you still sleeping and resting? Look, the hour is near, and the Son of Man is betrayed into the hands of sinners.</a:t>
            </a:r>
            <a:endParaRPr lang="en-ZA" sz="4000" dirty="0"/>
          </a:p>
        </p:txBody>
      </p:sp>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11954"/>
    </mc:Choice>
    <mc:Fallback xmlns="">
      <p:transition spd="slow" advTm="1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2" name="TextBox 1">
            <a:extLst>
              <a:ext uri="{FF2B5EF4-FFF2-40B4-BE49-F238E27FC236}">
                <a16:creationId xmlns:a16="http://schemas.microsoft.com/office/drawing/2014/main" id="{B0C50A5D-AC88-095B-66DF-48A00FB0193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E96CC1E2-1F0F-335E-130A-4FCD81904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2FAABA6-94AF-092A-5030-55C98E886D22}"/>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46ལྟོས༌དང༌། བདག་ལ་ངོ་ལོག་བྱེད་མཁན་དེ་ཉེ་སར་སླེབས་པས་ཡར་ལོངས་དང་འགྲོའོ་ཞེས་གསུངས༌སོ།།</a:t>
            </a:r>
            <a:endParaRPr lang="en-IN" dirty="0"/>
          </a:p>
        </p:txBody>
      </p:sp>
      <p:sp>
        <p:nvSpPr>
          <p:cNvPr id="4" name="TextBox 3">
            <a:extLst>
              <a:ext uri="{FF2B5EF4-FFF2-40B4-BE49-F238E27FC236}">
                <a16:creationId xmlns:a16="http://schemas.microsoft.com/office/drawing/2014/main" id="{4FEDC5BC-8BFA-8544-42BC-5BA4E7FCBA9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46Rise, let us go! See, My betrayer is approaching!”</a:t>
            </a:r>
            <a:endParaRPr lang="en-ZA" sz="4400" dirty="0"/>
          </a:p>
        </p:txBody>
      </p:sp>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8526"/>
    </mc:Choice>
    <mc:Fallback xmlns="">
      <p:transition spd="slow" advTm="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F4C56A9E-EBB3-932E-22B3-1B773E52A52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5260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གེད་སེམ་མཱ་ནེ་སྡུམ་རར་གསོལ་བ་བཏབ་པ།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 26:36-46; Mark 14:32-42; Luke 22:39-46; John 18:1</a:t>
            </a:r>
            <a:endParaRPr lang="en-IN" sz="4400" b="0" i="0" u="none" strike="noStrike" baseline="0" dirty="0">
              <a:latin typeface="TimesNewRomanPSMT"/>
            </a:endParaRPr>
          </a:p>
        </p:txBody>
      </p:sp>
      <p:pic>
        <p:nvPicPr>
          <p:cNvPr id="14" name="Audio 13">
            <a:hlinkClick r:id="" action="ppaction://media"/>
            <a:extLst>
              <a:ext uri="{FF2B5EF4-FFF2-40B4-BE49-F238E27FC236}">
                <a16:creationId xmlns:a16="http://schemas.microsoft.com/office/drawing/2014/main" id="{E1877A5A-4584-1A87-30F7-ACEEAE8D3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7096"/>
    </mc:Choice>
    <mc:Fallback xmlns="">
      <p:transition spd="slow" advTm="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31671D8D-9AB0-7D34-CA2C-9B01B1C1A55E}"/>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
        <p:nvSpPr>
          <p:cNvPr id="4" name="TextBox 2">
            <a:extLst>
              <a:ext uri="{FF2B5EF4-FFF2-40B4-BE49-F238E27FC236}">
                <a16:creationId xmlns:a16="http://schemas.microsoft.com/office/drawing/2014/main" id="{B52DF00E-1EEE-7547-5A20-FA3F1AFA5194}"/>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1F9B29F-E583-5BBE-58FC-971D74E560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E693B50-4064-871B-E8CC-40557F4CFE1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36སྐྱབས་མགོན་ཡེ་ཤུ་དང་ཐུགས་སྲས་རྣམས་མཉམ་དུ་གེད་སེམ་མཱ་ནེ་སྐྱེད་ཚལ་དུ་ཕེབས༌ཤིང༌། ཁོང་གིས་ཐུགས་སྲས་རྣམས་ལ་འདི་སྐད༌དུ། ཁྱོད་ཅག་གནས་འདིར་སྡོད༌ཅིག བདག་ནི་ཕར་གསོལ་བ་འདེབས་སུ་འགྲོའོ་ཞེས་གསུངས༌ཏེ། </a:t>
            </a:r>
            <a:endParaRPr lang="en-IN" dirty="0"/>
          </a:p>
        </p:txBody>
      </p:sp>
      <p:sp>
        <p:nvSpPr>
          <p:cNvPr id="4" name="TextBox 3">
            <a:extLst>
              <a:ext uri="{FF2B5EF4-FFF2-40B4-BE49-F238E27FC236}">
                <a16:creationId xmlns:a16="http://schemas.microsoft.com/office/drawing/2014/main" id="{CB912301-5FE9-FD0E-11D4-EB01AA39AF19}"/>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Matt26:</a:t>
            </a:r>
            <a:r>
              <a:rPr lang="en-US" sz="4400" dirty="0">
                <a:solidFill>
                  <a:srgbClr val="444444"/>
                </a:solidFill>
                <a:effectLst/>
                <a:latin typeface="Arial" panose="020B0604020202020204" pitchFamily="34" charset="0"/>
                <a:ea typeface="Times New Roman" panose="02020603050405020304" pitchFamily="18" charset="0"/>
              </a:rPr>
              <a:t>36At that time Jesus went with His disciples to a place called Gethsemane, and He told them, “Sit here while I go over there and pray.”</a:t>
            </a:r>
            <a:endParaRPr lang="en-ZA" sz="4400" dirty="0"/>
          </a:p>
        </p:txBody>
      </p:sp>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3592"/>
    </mc:Choice>
    <mc:Fallback xmlns="">
      <p:transition spd="slow" advTm="1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B6BB3D8-481B-27BA-3296-35A1D093E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5C71CB2-ED45-EEF3-864C-8379FC1411C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37པེ་ཏྲོ༌དང༌། ཟེ་བད་ཡཱའི་བུ་གཉིས་བཅས་ཁྲིད་ནས༌ཕེབས། དུས༌དེར། ཁོང་གི་ཐུགས་ཤིན་ཏུ་སྐྱོ་ཞིང་གདུངས་པར་གྱུར་ཏེ་འདི་སྐད༌དུ།</a:t>
            </a:r>
            <a:endParaRPr lang="en-IN" dirty="0"/>
          </a:p>
        </p:txBody>
      </p:sp>
      <p:sp>
        <p:nvSpPr>
          <p:cNvPr id="4" name="TextBox 3">
            <a:extLst>
              <a:ext uri="{FF2B5EF4-FFF2-40B4-BE49-F238E27FC236}">
                <a16:creationId xmlns:a16="http://schemas.microsoft.com/office/drawing/2014/main" id="{46AD6216-26F0-9609-92AA-62C51E51A911}"/>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444444"/>
                </a:solidFill>
                <a:effectLst/>
                <a:latin typeface="Arial" panose="020B0604020202020204" pitchFamily="34" charset="0"/>
                <a:ea typeface="Times New Roman" panose="02020603050405020304" pitchFamily="18" charset="0"/>
              </a:rPr>
              <a:t>37He took with Him Peter and the two sons of Zebedee and began to be sorrowful and deeply distressed.</a:t>
            </a:r>
            <a:endParaRPr lang="en-ZA" sz="4800" dirty="0"/>
          </a:p>
        </p:txBody>
      </p:sp>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484"/>
    </mc:Choice>
    <mc:Fallback xmlns="">
      <p:transition spd="slow" advTm="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2" name="TextBox 1">
            <a:extLst>
              <a:ext uri="{FF2B5EF4-FFF2-40B4-BE49-F238E27FC236}">
                <a16:creationId xmlns:a16="http://schemas.microsoft.com/office/drawing/2014/main" id="{F0850494-395C-9BC5-5DCD-932302155A9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0C7F471-6494-213A-0337-FF2114E9E4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23868CA-7406-F732-AD72-A758EF9F0F7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38བདག་སེམས་ཤིན་ཏུ་སྐྱོ་ནས་འཆི་ལ༌ཉེའོ། །ཁྱོད་ཅག་གིས་གནས་འདི་རུ་བསྒུགས་ནས་བདག་དང་མཉམ་དུ་དོགས་ཟོན་གྱིས་ཤིག་ཅེས་གསུངས་པ༌དང༌།</a:t>
            </a:r>
            <a:endParaRPr lang="en-IN" dirty="0"/>
          </a:p>
        </p:txBody>
      </p:sp>
      <p:sp>
        <p:nvSpPr>
          <p:cNvPr id="4" name="TextBox 3">
            <a:extLst>
              <a:ext uri="{FF2B5EF4-FFF2-40B4-BE49-F238E27FC236}">
                <a16:creationId xmlns:a16="http://schemas.microsoft.com/office/drawing/2014/main" id="{C0DFAD56-3CF6-8705-2005-F642E92E6687}"/>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38Then He said to them, “My soul is consumed with sorrow to the point of death. Stay here and keep watch with 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765"/>
    </mc:Choice>
    <mc:Fallback xmlns="">
      <p:transition spd="slow" advTm="1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TotalTime>
  <Words>1268</Words>
  <Application>Microsoft Office PowerPoint</Application>
  <PresentationFormat>Widescreen</PresentationFormat>
  <Paragraphs>81</Paragraphs>
  <Slides>28</Slides>
  <Notes>13</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2021-03-30T09:17:29Z</dcterms:created>
  <dcterms:modified xsi:type="dcterms:W3CDTF">2025-05-21T09:18:26Z</dcterms:modified>
</cp:coreProperties>
</file>