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FAA20-23C8-439F-B8F8-9A74E05448F3}" v="18" dt="2025-04-17T10:08:53.6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2313" autoAdjust="0"/>
  </p:normalViewPr>
  <p:slideViewPr>
    <p:cSldViewPr snapToGrid="0">
      <p:cViewPr varScale="1">
        <p:scale>
          <a:sx n="38" d="100"/>
          <a:sy n="38" d="100"/>
        </p:scale>
        <p:origin x="1589"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C236058-346E-47D9-AC3B-BD463E22A2D6}"/>
    <pc:docChg chg="custSel modSld">
      <pc:chgData name="Leonie Smith" userId="fed1330f33f5650e" providerId="LiveId" clId="{1C236058-346E-47D9-AC3B-BD463E22A2D6}" dt="2022-12-15T05:17:15.369" v="159" actId="5793"/>
      <pc:docMkLst>
        <pc:docMk/>
      </pc:docMkLst>
      <pc:sldChg chg="addSp modSp modNotesTx">
        <pc:chgData name="Leonie Smith" userId="fed1330f33f5650e" providerId="LiveId" clId="{1C236058-346E-47D9-AC3B-BD463E22A2D6}" dt="2022-12-15T05:17:15.369" v="159" actId="5793"/>
        <pc:sldMkLst>
          <pc:docMk/>
          <pc:sldMk cId="1499918570" sldId="257"/>
        </pc:sldMkLst>
      </pc:sldChg>
      <pc:sldChg chg="addSp modSp">
        <pc:chgData name="Leonie Smith" userId="fed1330f33f5650e" providerId="LiveId" clId="{1C236058-346E-47D9-AC3B-BD463E22A2D6}" dt="2022-12-14T07:09:14.103" v="1"/>
        <pc:sldMkLst>
          <pc:docMk/>
          <pc:sldMk cId="454763615" sldId="259"/>
        </pc:sldMkLst>
      </pc:sldChg>
      <pc:sldChg chg="addSp delSp modSp mod modTransition modAnim">
        <pc:chgData name="Leonie Smith" userId="fed1330f33f5650e" providerId="LiveId" clId="{1C236058-346E-47D9-AC3B-BD463E22A2D6}" dt="2022-12-14T07:11:46.652" v="11"/>
        <pc:sldMkLst>
          <pc:docMk/>
          <pc:sldMk cId="2346136586" sldId="260"/>
        </pc:sldMkLst>
      </pc:sldChg>
      <pc:sldChg chg="addSp delSp modSp mod modTransition modAnim">
        <pc:chgData name="Leonie Smith" userId="fed1330f33f5650e" providerId="LiveId" clId="{1C236058-346E-47D9-AC3B-BD463E22A2D6}" dt="2022-12-14T07:56:16.819" v="139"/>
        <pc:sldMkLst>
          <pc:docMk/>
          <pc:sldMk cId="4037329247" sldId="261"/>
        </pc:sldMkLst>
      </pc:sldChg>
      <pc:sldChg chg="addSp delSp modSp mod modTransition modAnim">
        <pc:chgData name="Leonie Smith" userId="fed1330f33f5650e" providerId="LiveId" clId="{1C236058-346E-47D9-AC3B-BD463E22A2D6}" dt="2022-12-14T07:14:57.379" v="25"/>
        <pc:sldMkLst>
          <pc:docMk/>
          <pc:sldMk cId="1909638311" sldId="262"/>
        </pc:sldMkLst>
      </pc:sldChg>
      <pc:sldChg chg="addSp delSp modSp mod modTransition modAnim">
        <pc:chgData name="Leonie Smith" userId="fed1330f33f5650e" providerId="LiveId" clId="{1C236058-346E-47D9-AC3B-BD463E22A2D6}" dt="2022-12-14T07:17:34.959" v="34"/>
        <pc:sldMkLst>
          <pc:docMk/>
          <pc:sldMk cId="641208035" sldId="263"/>
        </pc:sldMkLst>
      </pc:sldChg>
      <pc:sldChg chg="addSp modSp mod">
        <pc:chgData name="Leonie Smith" userId="fed1330f33f5650e" providerId="LiveId" clId="{1C236058-346E-47D9-AC3B-BD463E22A2D6}" dt="2022-12-14T07:20:45.577" v="38"/>
        <pc:sldMkLst>
          <pc:docMk/>
          <pc:sldMk cId="4044745628" sldId="264"/>
        </pc:sldMkLst>
      </pc:sldChg>
      <pc:sldChg chg="addSp delSp modSp mod modTransition modAnim">
        <pc:chgData name="Leonie Smith" userId="fed1330f33f5650e" providerId="LiveId" clId="{1C236058-346E-47D9-AC3B-BD463E22A2D6}" dt="2022-12-14T07:26:19.977" v="52"/>
        <pc:sldMkLst>
          <pc:docMk/>
          <pc:sldMk cId="978260341" sldId="265"/>
        </pc:sldMkLst>
      </pc:sldChg>
      <pc:sldChg chg="addSp delSp modSp mod modTransition modAnim">
        <pc:chgData name="Leonie Smith" userId="fed1330f33f5650e" providerId="LiveId" clId="{1C236058-346E-47D9-AC3B-BD463E22A2D6}" dt="2022-12-14T07:27:14.259" v="55"/>
        <pc:sldMkLst>
          <pc:docMk/>
          <pc:sldMk cId="3575870363" sldId="266"/>
        </pc:sldMkLst>
      </pc:sldChg>
      <pc:sldChg chg="addSp delSp modSp mod modTransition modAnim">
        <pc:chgData name="Leonie Smith" userId="fed1330f33f5650e" providerId="LiveId" clId="{1C236058-346E-47D9-AC3B-BD463E22A2D6}" dt="2022-12-14T07:29:51.764" v="65"/>
        <pc:sldMkLst>
          <pc:docMk/>
          <pc:sldMk cId="4017137865" sldId="267"/>
        </pc:sldMkLst>
      </pc:sldChg>
      <pc:sldChg chg="addSp delSp modSp mod modTransition modAnim">
        <pc:chgData name="Leonie Smith" userId="fed1330f33f5650e" providerId="LiveId" clId="{1C236058-346E-47D9-AC3B-BD463E22A2D6}" dt="2022-12-14T07:32:48.767" v="75"/>
        <pc:sldMkLst>
          <pc:docMk/>
          <pc:sldMk cId="3137811553" sldId="268"/>
        </pc:sldMkLst>
      </pc:sldChg>
      <pc:sldChg chg="addSp delSp modSp mod modTransition modAnim">
        <pc:chgData name="Leonie Smith" userId="fed1330f33f5650e" providerId="LiveId" clId="{1C236058-346E-47D9-AC3B-BD463E22A2D6}" dt="2022-12-14T07:35:48.625" v="88"/>
        <pc:sldMkLst>
          <pc:docMk/>
          <pc:sldMk cId="100491716" sldId="269"/>
        </pc:sldMkLst>
      </pc:sldChg>
      <pc:sldChg chg="addSp delSp modSp mod modTransition modAnim">
        <pc:chgData name="Leonie Smith" userId="fed1330f33f5650e" providerId="LiveId" clId="{1C236058-346E-47D9-AC3B-BD463E22A2D6}" dt="2022-12-15T05:15:36.938" v="155"/>
        <pc:sldMkLst>
          <pc:docMk/>
          <pc:sldMk cId="1922139011" sldId="281"/>
        </pc:sldMkLst>
      </pc:sldChg>
      <pc:sldChg chg="modSp mod">
        <pc:chgData name="Leonie Smith" userId="fed1330f33f5650e" providerId="LiveId" clId="{1C236058-346E-47D9-AC3B-BD463E22A2D6}" dt="2022-12-15T05:11:31.181" v="146" actId="14100"/>
        <pc:sldMkLst>
          <pc:docMk/>
          <pc:sldMk cId="1126511635" sldId="282"/>
        </pc:sldMkLst>
      </pc:sldChg>
      <pc:sldChg chg="addSp delSp modSp mod modTransition modAnim">
        <pc:chgData name="Leonie Smith" userId="fed1330f33f5650e" providerId="LiveId" clId="{1C236058-346E-47D9-AC3B-BD463E22A2D6}" dt="2022-12-14T07:44:26.114" v="111"/>
        <pc:sldMkLst>
          <pc:docMk/>
          <pc:sldMk cId="3166251957" sldId="283"/>
        </pc:sldMkLst>
      </pc:sldChg>
      <pc:sldChg chg="addSp delSp modSp mod modTransition modAnim">
        <pc:chgData name="Leonie Smith" userId="fed1330f33f5650e" providerId="LiveId" clId="{1C236058-346E-47D9-AC3B-BD463E22A2D6}" dt="2022-12-14T07:45:55.326" v="115"/>
        <pc:sldMkLst>
          <pc:docMk/>
          <pc:sldMk cId="1522780631" sldId="285"/>
        </pc:sldMkLst>
      </pc:sldChg>
      <pc:sldChg chg="addSp delSp modSp mod modTransition modAnim">
        <pc:chgData name="Leonie Smith" userId="fed1330f33f5650e" providerId="LiveId" clId="{1C236058-346E-47D9-AC3B-BD463E22A2D6}" dt="2022-12-14T07:47:28.269" v="119"/>
        <pc:sldMkLst>
          <pc:docMk/>
          <pc:sldMk cId="2332778949" sldId="287"/>
        </pc:sldMkLst>
      </pc:sldChg>
      <pc:sldChg chg="addSp delSp modSp mod modTransition modAnim">
        <pc:chgData name="Leonie Smith" userId="fed1330f33f5650e" providerId="LiveId" clId="{1C236058-346E-47D9-AC3B-BD463E22A2D6}" dt="2022-12-14T07:51:19.477" v="129"/>
        <pc:sldMkLst>
          <pc:docMk/>
          <pc:sldMk cId="3153919605" sldId="289"/>
        </pc:sldMkLst>
      </pc:sldChg>
      <pc:sldChg chg="addSp delSp modSp mod modTransition modAnim">
        <pc:chgData name="Leonie Smith" userId="fed1330f33f5650e" providerId="LiveId" clId="{1C236058-346E-47D9-AC3B-BD463E22A2D6}" dt="2022-12-14T07:54:33.032" v="136"/>
        <pc:sldMkLst>
          <pc:docMk/>
          <pc:sldMk cId="1878919862" sldId="291"/>
        </pc:sldMkLst>
      </pc:sldChg>
    </pc:docChg>
  </pc:docChgLst>
  <pc:docChgLst>
    <pc:chgData name="Leonie Smith" userId="fed1330f33f5650e" providerId="LiveId" clId="{5756BBEE-B705-4122-A706-860EAEE106A0}"/>
    <pc:docChg chg="modSld">
      <pc:chgData name="Leonie Smith" userId="fed1330f33f5650e" providerId="LiveId" clId="{5756BBEE-B705-4122-A706-860EAEE106A0}" dt="2023-01-08T05:58:22.390" v="70" actId="20577"/>
      <pc:docMkLst>
        <pc:docMk/>
      </pc:docMkLst>
      <pc:sldChg chg="addSp modSp mod">
        <pc:chgData name="Leonie Smith" userId="fed1330f33f5650e" providerId="LiveId" clId="{5756BBEE-B705-4122-A706-860EAEE106A0}" dt="2023-01-08T05:53:39.930" v="5" actId="14100"/>
        <pc:sldMkLst>
          <pc:docMk/>
          <pc:sldMk cId="3788111665" sldId="258"/>
        </pc:sldMkLst>
      </pc:sldChg>
      <pc:sldChg chg="addSp modSp">
        <pc:chgData name="Leonie Smith" userId="fed1330f33f5650e" providerId="LiveId" clId="{5756BBEE-B705-4122-A706-860EAEE106A0}" dt="2023-01-08T05:53:43.901" v="6"/>
        <pc:sldMkLst>
          <pc:docMk/>
          <pc:sldMk cId="4120481681" sldId="270"/>
        </pc:sldMkLst>
      </pc:sldChg>
      <pc:sldChg chg="addSp modSp mod">
        <pc:chgData name="Leonie Smith" userId="fed1330f33f5650e" providerId="LiveId" clId="{5756BBEE-B705-4122-A706-860EAEE106A0}" dt="2023-01-08T05:56:02.777" v="31" actId="20577"/>
        <pc:sldMkLst>
          <pc:docMk/>
          <pc:sldMk cId="939110669" sldId="271"/>
        </pc:sldMkLst>
      </pc:sldChg>
      <pc:sldChg chg="addSp modSp mod">
        <pc:chgData name="Leonie Smith" userId="fed1330f33f5650e" providerId="LiveId" clId="{5756BBEE-B705-4122-A706-860EAEE106A0}" dt="2023-01-08T05:56:09.480" v="33" actId="20577"/>
        <pc:sldMkLst>
          <pc:docMk/>
          <pc:sldMk cId="4024569785" sldId="272"/>
        </pc:sldMkLst>
      </pc:sldChg>
      <pc:sldChg chg="addSp modSp mod">
        <pc:chgData name="Leonie Smith" userId="fed1330f33f5650e" providerId="LiveId" clId="{5756BBEE-B705-4122-A706-860EAEE106A0}" dt="2023-01-08T05:56:15.971" v="35" actId="20577"/>
        <pc:sldMkLst>
          <pc:docMk/>
          <pc:sldMk cId="487179600" sldId="273"/>
        </pc:sldMkLst>
      </pc:sldChg>
      <pc:sldChg chg="addSp modSp mod">
        <pc:chgData name="Leonie Smith" userId="fed1330f33f5650e" providerId="LiveId" clId="{5756BBEE-B705-4122-A706-860EAEE106A0}" dt="2023-01-08T05:56:23.722" v="37" actId="20577"/>
        <pc:sldMkLst>
          <pc:docMk/>
          <pc:sldMk cId="2168401200" sldId="274"/>
        </pc:sldMkLst>
      </pc:sldChg>
      <pc:sldChg chg="addSp modSp mod">
        <pc:chgData name="Leonie Smith" userId="fed1330f33f5650e" providerId="LiveId" clId="{5756BBEE-B705-4122-A706-860EAEE106A0}" dt="2023-01-08T05:56:35.085" v="39" actId="20577"/>
        <pc:sldMkLst>
          <pc:docMk/>
          <pc:sldMk cId="2996969115" sldId="275"/>
        </pc:sldMkLst>
      </pc:sldChg>
      <pc:sldChg chg="addSp modSp mod">
        <pc:chgData name="Leonie Smith" userId="fed1330f33f5650e" providerId="LiveId" clId="{5756BBEE-B705-4122-A706-860EAEE106A0}" dt="2023-01-08T05:56:50.266" v="41" actId="20577"/>
        <pc:sldMkLst>
          <pc:docMk/>
          <pc:sldMk cId="2390376940" sldId="276"/>
        </pc:sldMkLst>
      </pc:sldChg>
      <pc:sldChg chg="addSp modSp mod">
        <pc:chgData name="Leonie Smith" userId="fed1330f33f5650e" providerId="LiveId" clId="{5756BBEE-B705-4122-A706-860EAEE106A0}" dt="2023-01-08T05:56:59.253" v="43" actId="20577"/>
        <pc:sldMkLst>
          <pc:docMk/>
          <pc:sldMk cId="4265919077" sldId="277"/>
        </pc:sldMkLst>
      </pc:sldChg>
      <pc:sldChg chg="addSp modSp mod">
        <pc:chgData name="Leonie Smith" userId="fed1330f33f5650e" providerId="LiveId" clId="{5756BBEE-B705-4122-A706-860EAEE106A0}" dt="2023-01-08T05:57:07.344" v="45" actId="20577"/>
        <pc:sldMkLst>
          <pc:docMk/>
          <pc:sldMk cId="210266664" sldId="278"/>
        </pc:sldMkLst>
      </pc:sldChg>
      <pc:sldChg chg="addSp modSp mod">
        <pc:chgData name="Leonie Smith" userId="fed1330f33f5650e" providerId="LiveId" clId="{5756BBEE-B705-4122-A706-860EAEE106A0}" dt="2023-01-08T05:57:17.421" v="50" actId="20577"/>
        <pc:sldMkLst>
          <pc:docMk/>
          <pc:sldMk cId="888433145" sldId="279"/>
        </pc:sldMkLst>
      </pc:sldChg>
      <pc:sldChg chg="addSp modSp mod">
        <pc:chgData name="Leonie Smith" userId="fed1330f33f5650e" providerId="LiveId" clId="{5756BBEE-B705-4122-A706-860EAEE106A0}" dt="2023-01-08T05:57:26.979" v="52" actId="20577"/>
        <pc:sldMkLst>
          <pc:docMk/>
          <pc:sldMk cId="791300187" sldId="280"/>
        </pc:sldMkLst>
      </pc:sldChg>
      <pc:sldChg chg="addSp modSp mod">
        <pc:chgData name="Leonie Smith" userId="fed1330f33f5650e" providerId="LiveId" clId="{5756BBEE-B705-4122-A706-860EAEE106A0}" dt="2023-01-08T05:57:36.411" v="57" actId="20577"/>
        <pc:sldMkLst>
          <pc:docMk/>
          <pc:sldMk cId="1126511635" sldId="282"/>
        </pc:sldMkLst>
      </pc:sldChg>
      <pc:sldChg chg="addSp modSp mod">
        <pc:chgData name="Leonie Smith" userId="fed1330f33f5650e" providerId="LiveId" clId="{5756BBEE-B705-4122-A706-860EAEE106A0}" dt="2023-01-08T05:57:48.361" v="59" actId="20577"/>
        <pc:sldMkLst>
          <pc:docMk/>
          <pc:sldMk cId="3922583308" sldId="284"/>
        </pc:sldMkLst>
      </pc:sldChg>
      <pc:sldChg chg="addSp modSp mod">
        <pc:chgData name="Leonie Smith" userId="fed1330f33f5650e" providerId="LiveId" clId="{5756BBEE-B705-4122-A706-860EAEE106A0}" dt="2023-01-08T05:57:54.942" v="61" actId="20577"/>
        <pc:sldMkLst>
          <pc:docMk/>
          <pc:sldMk cId="1850742486" sldId="286"/>
        </pc:sldMkLst>
      </pc:sldChg>
      <pc:sldChg chg="addSp modSp mod">
        <pc:chgData name="Leonie Smith" userId="fed1330f33f5650e" providerId="LiveId" clId="{5756BBEE-B705-4122-A706-860EAEE106A0}" dt="2023-01-08T05:58:03.629" v="63" actId="20577"/>
        <pc:sldMkLst>
          <pc:docMk/>
          <pc:sldMk cId="1828872212" sldId="288"/>
        </pc:sldMkLst>
      </pc:sldChg>
      <pc:sldChg chg="addSp modSp mod">
        <pc:chgData name="Leonie Smith" userId="fed1330f33f5650e" providerId="LiveId" clId="{5756BBEE-B705-4122-A706-860EAEE106A0}" dt="2023-01-08T05:58:14.850" v="68" actId="20577"/>
        <pc:sldMkLst>
          <pc:docMk/>
          <pc:sldMk cId="1292473336" sldId="290"/>
        </pc:sldMkLst>
      </pc:sldChg>
      <pc:sldChg chg="addSp modSp mod">
        <pc:chgData name="Leonie Smith" userId="fed1330f33f5650e" providerId="LiveId" clId="{5756BBEE-B705-4122-A706-860EAEE106A0}" dt="2023-01-08T05:58:22.390" v="70" actId="20577"/>
        <pc:sldMkLst>
          <pc:docMk/>
          <pc:sldMk cId="1014080634" sldId="292"/>
        </pc:sldMkLst>
      </pc:sldChg>
    </pc:docChg>
  </pc:docChgLst>
  <pc:docChgLst>
    <pc:chgData name="Alfred Smith" userId="3c60a3631c0db8ad" providerId="LiveId" clId="{117FAA20-23C8-439F-B8F8-9A74E05448F3}"/>
    <pc:docChg chg="custSel modSld">
      <pc:chgData name="Alfred Smith" userId="3c60a3631c0db8ad" providerId="LiveId" clId="{117FAA20-23C8-439F-B8F8-9A74E05448F3}" dt="2025-05-02T07:39:23.267" v="36" actId="27636"/>
      <pc:docMkLst>
        <pc:docMk/>
      </pc:docMkLst>
      <pc:sldChg chg="addSp delSp modSp mod">
        <pc:chgData name="Alfred Smith" userId="3c60a3631c0db8ad" providerId="LiveId" clId="{117FAA20-23C8-439F-B8F8-9A74E05448F3}" dt="2025-05-02T07:39:23.267" v="36" actId="27636"/>
        <pc:sldMkLst>
          <pc:docMk/>
          <pc:sldMk cId="1499918570" sldId="257"/>
        </pc:sldMkLst>
        <pc:spChg chg="add mod">
          <ac:chgData name="Alfred Smith" userId="3c60a3631c0db8ad" providerId="LiveId" clId="{117FAA20-23C8-439F-B8F8-9A74E05448F3}" dt="2025-05-02T07:39:23.267" v="36" actId="27636"/>
          <ac:spMkLst>
            <pc:docMk/>
            <pc:sldMk cId="1499918570" sldId="257"/>
            <ac:spMk id="4" creationId="{EF7FE4D8-E50D-A3B2-AE46-3DC7B596E5FE}"/>
          </ac:spMkLst>
        </pc:spChg>
      </pc:sldChg>
      <pc:sldChg chg="addSp delSp modSp mod">
        <pc:chgData name="Alfred Smith" userId="3c60a3631c0db8ad" providerId="LiveId" clId="{117FAA20-23C8-439F-B8F8-9A74E05448F3}" dt="2025-04-17T10:06:42.962" v="4"/>
        <pc:sldMkLst>
          <pc:docMk/>
          <pc:sldMk cId="2346136586" sldId="260"/>
        </pc:sldMkLst>
        <pc:spChg chg="add mod">
          <ac:chgData name="Alfred Smith" userId="3c60a3631c0db8ad" providerId="LiveId" clId="{117FAA20-23C8-439F-B8F8-9A74E05448F3}" dt="2025-04-17T10:06:42.962" v="4"/>
          <ac:spMkLst>
            <pc:docMk/>
            <pc:sldMk cId="2346136586" sldId="260"/>
            <ac:spMk id="2" creationId="{E6A5513D-E57C-B5BC-10F0-64C088FB46C6}"/>
          </ac:spMkLst>
        </pc:spChg>
        <pc:spChg chg="add mod">
          <ac:chgData name="Alfred Smith" userId="3c60a3631c0db8ad" providerId="LiveId" clId="{117FAA20-23C8-439F-B8F8-9A74E05448F3}" dt="2025-04-17T10:06:42.962" v="4"/>
          <ac:spMkLst>
            <pc:docMk/>
            <pc:sldMk cId="2346136586" sldId="260"/>
            <ac:spMk id="5" creationId="{C8CAB747-1F40-F8F7-0A22-7ED02EDA4FD2}"/>
          </ac:spMkLst>
        </pc:spChg>
      </pc:sldChg>
      <pc:sldChg chg="addSp delSp modSp mod">
        <pc:chgData name="Alfred Smith" userId="3c60a3631c0db8ad" providerId="LiveId" clId="{117FAA20-23C8-439F-B8F8-9A74E05448F3}" dt="2025-04-17T10:06:50.591" v="6"/>
        <pc:sldMkLst>
          <pc:docMk/>
          <pc:sldMk cId="4037329247" sldId="261"/>
        </pc:sldMkLst>
        <pc:spChg chg="add mod">
          <ac:chgData name="Alfred Smith" userId="3c60a3631c0db8ad" providerId="LiveId" clId="{117FAA20-23C8-439F-B8F8-9A74E05448F3}" dt="2025-04-17T10:06:50.591" v="6"/>
          <ac:spMkLst>
            <pc:docMk/>
            <pc:sldMk cId="4037329247" sldId="261"/>
            <ac:spMk id="2" creationId="{7BA594A0-406B-DA66-A26B-D37179B0A8FF}"/>
          </ac:spMkLst>
        </pc:spChg>
        <pc:spChg chg="add mod">
          <ac:chgData name="Alfred Smith" userId="3c60a3631c0db8ad" providerId="LiveId" clId="{117FAA20-23C8-439F-B8F8-9A74E05448F3}" dt="2025-04-17T10:06:50.591" v="6"/>
          <ac:spMkLst>
            <pc:docMk/>
            <pc:sldMk cId="4037329247" sldId="261"/>
            <ac:spMk id="5" creationId="{29EBA511-A6E8-4EE2-1615-82D6C5F29524}"/>
          </ac:spMkLst>
        </pc:spChg>
      </pc:sldChg>
      <pc:sldChg chg="addSp delSp modSp mod">
        <pc:chgData name="Alfred Smith" userId="3c60a3631c0db8ad" providerId="LiveId" clId="{117FAA20-23C8-439F-B8F8-9A74E05448F3}" dt="2025-04-17T10:06:57.662" v="8"/>
        <pc:sldMkLst>
          <pc:docMk/>
          <pc:sldMk cId="1909638311" sldId="262"/>
        </pc:sldMkLst>
        <pc:spChg chg="add mod">
          <ac:chgData name="Alfred Smith" userId="3c60a3631c0db8ad" providerId="LiveId" clId="{117FAA20-23C8-439F-B8F8-9A74E05448F3}" dt="2025-04-17T10:06:57.662" v="8"/>
          <ac:spMkLst>
            <pc:docMk/>
            <pc:sldMk cId="1909638311" sldId="262"/>
            <ac:spMk id="2" creationId="{7654F1F4-142D-4466-C54D-F25232A4E3CE}"/>
          </ac:spMkLst>
        </pc:spChg>
        <pc:spChg chg="add mod">
          <ac:chgData name="Alfred Smith" userId="3c60a3631c0db8ad" providerId="LiveId" clId="{117FAA20-23C8-439F-B8F8-9A74E05448F3}" dt="2025-04-17T10:06:57.662" v="8"/>
          <ac:spMkLst>
            <pc:docMk/>
            <pc:sldMk cId="1909638311" sldId="262"/>
            <ac:spMk id="5" creationId="{DE219A30-DB09-C57D-515D-28A3B387FF24}"/>
          </ac:spMkLst>
        </pc:spChg>
      </pc:sldChg>
      <pc:sldChg chg="addSp delSp modSp mod">
        <pc:chgData name="Alfred Smith" userId="3c60a3631c0db8ad" providerId="LiveId" clId="{117FAA20-23C8-439F-B8F8-9A74E05448F3}" dt="2025-04-17T10:07:08.681" v="10"/>
        <pc:sldMkLst>
          <pc:docMk/>
          <pc:sldMk cId="641208035" sldId="263"/>
        </pc:sldMkLst>
        <pc:spChg chg="add mod">
          <ac:chgData name="Alfred Smith" userId="3c60a3631c0db8ad" providerId="LiveId" clId="{117FAA20-23C8-439F-B8F8-9A74E05448F3}" dt="2025-04-17T10:07:08.681" v="10"/>
          <ac:spMkLst>
            <pc:docMk/>
            <pc:sldMk cId="641208035" sldId="263"/>
            <ac:spMk id="2" creationId="{DA9B60CE-1DDF-DEC2-ADE3-69B77707E376}"/>
          </ac:spMkLst>
        </pc:spChg>
        <pc:spChg chg="add mod">
          <ac:chgData name="Alfred Smith" userId="3c60a3631c0db8ad" providerId="LiveId" clId="{117FAA20-23C8-439F-B8F8-9A74E05448F3}" dt="2025-04-17T10:07:08.681" v="10"/>
          <ac:spMkLst>
            <pc:docMk/>
            <pc:sldMk cId="641208035" sldId="263"/>
            <ac:spMk id="5" creationId="{D5C63EC6-95A7-3692-9C95-DCF1175191A6}"/>
          </ac:spMkLst>
        </pc:spChg>
      </pc:sldChg>
      <pc:sldChg chg="addSp delSp modSp mod">
        <pc:chgData name="Alfred Smith" userId="3c60a3631c0db8ad" providerId="LiveId" clId="{117FAA20-23C8-439F-B8F8-9A74E05448F3}" dt="2025-04-17T10:07:16.478" v="12"/>
        <pc:sldMkLst>
          <pc:docMk/>
          <pc:sldMk cId="4044745628" sldId="264"/>
        </pc:sldMkLst>
        <pc:spChg chg="add mod">
          <ac:chgData name="Alfred Smith" userId="3c60a3631c0db8ad" providerId="LiveId" clId="{117FAA20-23C8-439F-B8F8-9A74E05448F3}" dt="2025-04-17T10:07:16.478" v="12"/>
          <ac:spMkLst>
            <pc:docMk/>
            <pc:sldMk cId="4044745628" sldId="264"/>
            <ac:spMk id="2" creationId="{925F1699-E1FF-F8D7-8FE1-039D16C2987E}"/>
          </ac:spMkLst>
        </pc:spChg>
        <pc:spChg chg="add mod">
          <ac:chgData name="Alfred Smith" userId="3c60a3631c0db8ad" providerId="LiveId" clId="{117FAA20-23C8-439F-B8F8-9A74E05448F3}" dt="2025-04-17T10:07:16.478" v="12"/>
          <ac:spMkLst>
            <pc:docMk/>
            <pc:sldMk cId="4044745628" sldId="264"/>
            <ac:spMk id="5" creationId="{B3D47F59-7E03-5F6A-2F56-331750BC11AA}"/>
          </ac:spMkLst>
        </pc:spChg>
      </pc:sldChg>
      <pc:sldChg chg="addSp delSp modSp mod">
        <pc:chgData name="Alfred Smith" userId="3c60a3631c0db8ad" providerId="LiveId" clId="{117FAA20-23C8-439F-B8F8-9A74E05448F3}" dt="2025-04-17T10:07:29.479" v="14"/>
        <pc:sldMkLst>
          <pc:docMk/>
          <pc:sldMk cId="978260341" sldId="265"/>
        </pc:sldMkLst>
        <pc:spChg chg="add mod">
          <ac:chgData name="Alfred Smith" userId="3c60a3631c0db8ad" providerId="LiveId" clId="{117FAA20-23C8-439F-B8F8-9A74E05448F3}" dt="2025-04-17T10:07:29.479" v="14"/>
          <ac:spMkLst>
            <pc:docMk/>
            <pc:sldMk cId="978260341" sldId="265"/>
            <ac:spMk id="2" creationId="{6F9ACF9C-E8E6-8F34-8BD5-A3B1C2605777}"/>
          </ac:spMkLst>
        </pc:spChg>
        <pc:spChg chg="add mod">
          <ac:chgData name="Alfred Smith" userId="3c60a3631c0db8ad" providerId="LiveId" clId="{117FAA20-23C8-439F-B8F8-9A74E05448F3}" dt="2025-04-17T10:07:29.479" v="14"/>
          <ac:spMkLst>
            <pc:docMk/>
            <pc:sldMk cId="978260341" sldId="265"/>
            <ac:spMk id="5" creationId="{5806F8BD-B7AB-4090-EC0B-82A4A9011BD0}"/>
          </ac:spMkLst>
        </pc:spChg>
      </pc:sldChg>
      <pc:sldChg chg="addSp delSp modSp mod">
        <pc:chgData name="Alfred Smith" userId="3c60a3631c0db8ad" providerId="LiveId" clId="{117FAA20-23C8-439F-B8F8-9A74E05448F3}" dt="2025-04-17T10:07:37.528" v="16"/>
        <pc:sldMkLst>
          <pc:docMk/>
          <pc:sldMk cId="3575870363" sldId="266"/>
        </pc:sldMkLst>
        <pc:spChg chg="add mod">
          <ac:chgData name="Alfred Smith" userId="3c60a3631c0db8ad" providerId="LiveId" clId="{117FAA20-23C8-439F-B8F8-9A74E05448F3}" dt="2025-04-17T10:07:37.528" v="16"/>
          <ac:spMkLst>
            <pc:docMk/>
            <pc:sldMk cId="3575870363" sldId="266"/>
            <ac:spMk id="2" creationId="{CB23716C-F759-D3F0-3801-139EFA6128B6}"/>
          </ac:spMkLst>
        </pc:spChg>
        <pc:spChg chg="add mod">
          <ac:chgData name="Alfred Smith" userId="3c60a3631c0db8ad" providerId="LiveId" clId="{117FAA20-23C8-439F-B8F8-9A74E05448F3}" dt="2025-04-17T10:07:37.528" v="16"/>
          <ac:spMkLst>
            <pc:docMk/>
            <pc:sldMk cId="3575870363" sldId="266"/>
            <ac:spMk id="5" creationId="{40F3F312-1C11-717E-46D6-FDE19AA96214}"/>
          </ac:spMkLst>
        </pc:spChg>
      </pc:sldChg>
      <pc:sldChg chg="addSp delSp modSp mod">
        <pc:chgData name="Alfred Smith" userId="3c60a3631c0db8ad" providerId="LiveId" clId="{117FAA20-23C8-439F-B8F8-9A74E05448F3}" dt="2025-04-17T10:07:45.223" v="18"/>
        <pc:sldMkLst>
          <pc:docMk/>
          <pc:sldMk cId="4017137865" sldId="267"/>
        </pc:sldMkLst>
        <pc:spChg chg="add mod">
          <ac:chgData name="Alfred Smith" userId="3c60a3631c0db8ad" providerId="LiveId" clId="{117FAA20-23C8-439F-B8F8-9A74E05448F3}" dt="2025-04-17T10:07:45.223" v="18"/>
          <ac:spMkLst>
            <pc:docMk/>
            <pc:sldMk cId="4017137865" sldId="267"/>
            <ac:spMk id="2" creationId="{EE43FC71-0A30-E469-4ACE-B9DA5785AD5D}"/>
          </ac:spMkLst>
        </pc:spChg>
        <pc:spChg chg="add mod">
          <ac:chgData name="Alfred Smith" userId="3c60a3631c0db8ad" providerId="LiveId" clId="{117FAA20-23C8-439F-B8F8-9A74E05448F3}" dt="2025-04-17T10:07:45.223" v="18"/>
          <ac:spMkLst>
            <pc:docMk/>
            <pc:sldMk cId="4017137865" sldId="267"/>
            <ac:spMk id="5" creationId="{BE6C109D-11DA-1A83-76A3-87DF880FDFEF}"/>
          </ac:spMkLst>
        </pc:spChg>
      </pc:sldChg>
      <pc:sldChg chg="addSp delSp modSp mod">
        <pc:chgData name="Alfred Smith" userId="3c60a3631c0db8ad" providerId="LiveId" clId="{117FAA20-23C8-439F-B8F8-9A74E05448F3}" dt="2025-04-17T10:07:52.545" v="20"/>
        <pc:sldMkLst>
          <pc:docMk/>
          <pc:sldMk cId="3137811553" sldId="268"/>
        </pc:sldMkLst>
        <pc:spChg chg="add mod">
          <ac:chgData name="Alfred Smith" userId="3c60a3631c0db8ad" providerId="LiveId" clId="{117FAA20-23C8-439F-B8F8-9A74E05448F3}" dt="2025-04-17T10:07:52.545" v="20"/>
          <ac:spMkLst>
            <pc:docMk/>
            <pc:sldMk cId="3137811553" sldId="268"/>
            <ac:spMk id="2" creationId="{82DF02B6-A32A-0A21-F29F-E1EBE6193A9C}"/>
          </ac:spMkLst>
        </pc:spChg>
        <pc:spChg chg="add mod">
          <ac:chgData name="Alfred Smith" userId="3c60a3631c0db8ad" providerId="LiveId" clId="{117FAA20-23C8-439F-B8F8-9A74E05448F3}" dt="2025-04-17T10:07:52.545" v="20"/>
          <ac:spMkLst>
            <pc:docMk/>
            <pc:sldMk cId="3137811553" sldId="268"/>
            <ac:spMk id="5" creationId="{BCA3AE57-57BF-0B88-9256-6111AD21EF42}"/>
          </ac:spMkLst>
        </pc:spChg>
      </pc:sldChg>
      <pc:sldChg chg="addSp delSp modSp mod">
        <pc:chgData name="Alfred Smith" userId="3c60a3631c0db8ad" providerId="LiveId" clId="{117FAA20-23C8-439F-B8F8-9A74E05448F3}" dt="2025-04-17T10:07:59.728" v="22"/>
        <pc:sldMkLst>
          <pc:docMk/>
          <pc:sldMk cId="100491716" sldId="269"/>
        </pc:sldMkLst>
        <pc:spChg chg="add mod">
          <ac:chgData name="Alfred Smith" userId="3c60a3631c0db8ad" providerId="LiveId" clId="{117FAA20-23C8-439F-B8F8-9A74E05448F3}" dt="2025-04-17T10:07:59.728" v="22"/>
          <ac:spMkLst>
            <pc:docMk/>
            <pc:sldMk cId="100491716" sldId="269"/>
            <ac:spMk id="2" creationId="{C7E821C7-AFC1-4629-1667-75104B9E1CB5}"/>
          </ac:spMkLst>
        </pc:spChg>
        <pc:spChg chg="add mod">
          <ac:chgData name="Alfred Smith" userId="3c60a3631c0db8ad" providerId="LiveId" clId="{117FAA20-23C8-439F-B8F8-9A74E05448F3}" dt="2025-04-17T10:07:59.728" v="22"/>
          <ac:spMkLst>
            <pc:docMk/>
            <pc:sldMk cId="100491716" sldId="269"/>
            <ac:spMk id="5" creationId="{C59A1AD8-65CE-7656-2848-9ED141BC85EA}"/>
          </ac:spMkLst>
        </pc:spChg>
      </pc:sldChg>
      <pc:sldChg chg="addSp modSp">
        <pc:chgData name="Alfred Smith" userId="3c60a3631c0db8ad" providerId="LiveId" clId="{117FAA20-23C8-439F-B8F8-9A74E05448F3}" dt="2025-04-17T10:06:33.951" v="2"/>
        <pc:sldMkLst>
          <pc:docMk/>
          <pc:sldMk cId="4120481681" sldId="270"/>
        </pc:sldMkLst>
        <pc:spChg chg="add mod">
          <ac:chgData name="Alfred Smith" userId="3c60a3631c0db8ad" providerId="LiveId" clId="{117FAA20-23C8-439F-B8F8-9A74E05448F3}" dt="2025-04-17T10:06:33.951" v="2"/>
          <ac:spMkLst>
            <pc:docMk/>
            <pc:sldMk cId="4120481681" sldId="270"/>
            <ac:spMk id="4" creationId="{8ACFE610-2FB3-16C0-E411-29B9A787377F}"/>
          </ac:spMkLst>
        </pc:spChg>
      </pc:sldChg>
      <pc:sldChg chg="addSp delSp modSp mod">
        <pc:chgData name="Alfred Smith" userId="3c60a3631c0db8ad" providerId="LiveId" clId="{117FAA20-23C8-439F-B8F8-9A74E05448F3}" dt="2025-04-17T10:08:07.156" v="24"/>
        <pc:sldMkLst>
          <pc:docMk/>
          <pc:sldMk cId="1922139011" sldId="281"/>
        </pc:sldMkLst>
        <pc:spChg chg="add mod">
          <ac:chgData name="Alfred Smith" userId="3c60a3631c0db8ad" providerId="LiveId" clId="{117FAA20-23C8-439F-B8F8-9A74E05448F3}" dt="2025-04-17T10:08:07.156" v="24"/>
          <ac:spMkLst>
            <pc:docMk/>
            <pc:sldMk cId="1922139011" sldId="281"/>
            <ac:spMk id="2" creationId="{DAAC74C9-6028-C1D5-405D-FA8A5A712A07}"/>
          </ac:spMkLst>
        </pc:spChg>
        <pc:spChg chg="add mod">
          <ac:chgData name="Alfred Smith" userId="3c60a3631c0db8ad" providerId="LiveId" clId="{117FAA20-23C8-439F-B8F8-9A74E05448F3}" dt="2025-04-17T10:08:07.156" v="24"/>
          <ac:spMkLst>
            <pc:docMk/>
            <pc:sldMk cId="1922139011" sldId="281"/>
            <ac:spMk id="5" creationId="{E4466357-69B3-EF9D-F0E4-4709E52942A3}"/>
          </ac:spMkLst>
        </pc:spChg>
      </pc:sldChg>
      <pc:sldChg chg="addSp delSp modSp mod">
        <pc:chgData name="Alfred Smith" userId="3c60a3631c0db8ad" providerId="LiveId" clId="{117FAA20-23C8-439F-B8F8-9A74E05448F3}" dt="2025-04-17T10:08:17.200" v="26"/>
        <pc:sldMkLst>
          <pc:docMk/>
          <pc:sldMk cId="3166251957" sldId="283"/>
        </pc:sldMkLst>
        <pc:spChg chg="add mod">
          <ac:chgData name="Alfred Smith" userId="3c60a3631c0db8ad" providerId="LiveId" clId="{117FAA20-23C8-439F-B8F8-9A74E05448F3}" dt="2025-04-17T10:08:17.200" v="26"/>
          <ac:spMkLst>
            <pc:docMk/>
            <pc:sldMk cId="3166251957" sldId="283"/>
            <ac:spMk id="2" creationId="{8BD4AE07-68E8-FC3A-7721-10D575F9292F}"/>
          </ac:spMkLst>
        </pc:spChg>
        <pc:spChg chg="add mod">
          <ac:chgData name="Alfred Smith" userId="3c60a3631c0db8ad" providerId="LiveId" clId="{117FAA20-23C8-439F-B8F8-9A74E05448F3}" dt="2025-04-17T10:08:17.200" v="26"/>
          <ac:spMkLst>
            <pc:docMk/>
            <pc:sldMk cId="3166251957" sldId="283"/>
            <ac:spMk id="5" creationId="{AA994C36-4D08-FFEF-0059-347B2BE8B5B2}"/>
          </ac:spMkLst>
        </pc:spChg>
      </pc:sldChg>
      <pc:sldChg chg="addSp delSp modSp mod">
        <pc:chgData name="Alfred Smith" userId="3c60a3631c0db8ad" providerId="LiveId" clId="{117FAA20-23C8-439F-B8F8-9A74E05448F3}" dt="2025-04-17T10:08:28.954" v="28"/>
        <pc:sldMkLst>
          <pc:docMk/>
          <pc:sldMk cId="1522780631" sldId="285"/>
        </pc:sldMkLst>
        <pc:spChg chg="add mod">
          <ac:chgData name="Alfred Smith" userId="3c60a3631c0db8ad" providerId="LiveId" clId="{117FAA20-23C8-439F-B8F8-9A74E05448F3}" dt="2025-04-17T10:08:28.954" v="28"/>
          <ac:spMkLst>
            <pc:docMk/>
            <pc:sldMk cId="1522780631" sldId="285"/>
            <ac:spMk id="2" creationId="{8D139A09-BFD4-E4BE-921C-E7060BA2B4F3}"/>
          </ac:spMkLst>
        </pc:spChg>
        <pc:spChg chg="add mod">
          <ac:chgData name="Alfred Smith" userId="3c60a3631c0db8ad" providerId="LiveId" clId="{117FAA20-23C8-439F-B8F8-9A74E05448F3}" dt="2025-04-17T10:08:28.954" v="28"/>
          <ac:spMkLst>
            <pc:docMk/>
            <pc:sldMk cId="1522780631" sldId="285"/>
            <ac:spMk id="5" creationId="{ADAB3C7E-AA08-7429-059A-6A86D496858A}"/>
          </ac:spMkLst>
        </pc:spChg>
      </pc:sldChg>
      <pc:sldChg chg="addSp delSp modSp mod">
        <pc:chgData name="Alfred Smith" userId="3c60a3631c0db8ad" providerId="LiveId" clId="{117FAA20-23C8-439F-B8F8-9A74E05448F3}" dt="2025-04-17T10:08:37.446" v="30"/>
        <pc:sldMkLst>
          <pc:docMk/>
          <pc:sldMk cId="2332778949" sldId="287"/>
        </pc:sldMkLst>
        <pc:spChg chg="add mod">
          <ac:chgData name="Alfred Smith" userId="3c60a3631c0db8ad" providerId="LiveId" clId="{117FAA20-23C8-439F-B8F8-9A74E05448F3}" dt="2025-04-17T10:08:37.446" v="30"/>
          <ac:spMkLst>
            <pc:docMk/>
            <pc:sldMk cId="2332778949" sldId="287"/>
            <ac:spMk id="2" creationId="{278EECF3-C3BC-C496-EA6F-5CBC2A018BEC}"/>
          </ac:spMkLst>
        </pc:spChg>
        <pc:spChg chg="add mod">
          <ac:chgData name="Alfred Smith" userId="3c60a3631c0db8ad" providerId="LiveId" clId="{117FAA20-23C8-439F-B8F8-9A74E05448F3}" dt="2025-04-17T10:08:37.446" v="30"/>
          <ac:spMkLst>
            <pc:docMk/>
            <pc:sldMk cId="2332778949" sldId="287"/>
            <ac:spMk id="5" creationId="{4819AED9-5B10-9C61-E389-679C012F0D28}"/>
          </ac:spMkLst>
        </pc:spChg>
      </pc:sldChg>
      <pc:sldChg chg="addSp delSp modSp mod">
        <pc:chgData name="Alfred Smith" userId="3c60a3631c0db8ad" providerId="LiveId" clId="{117FAA20-23C8-439F-B8F8-9A74E05448F3}" dt="2025-04-17T10:08:45.346" v="32"/>
        <pc:sldMkLst>
          <pc:docMk/>
          <pc:sldMk cId="3153919605" sldId="289"/>
        </pc:sldMkLst>
        <pc:spChg chg="add mod">
          <ac:chgData name="Alfred Smith" userId="3c60a3631c0db8ad" providerId="LiveId" clId="{117FAA20-23C8-439F-B8F8-9A74E05448F3}" dt="2025-04-17T10:08:45.346" v="32"/>
          <ac:spMkLst>
            <pc:docMk/>
            <pc:sldMk cId="3153919605" sldId="289"/>
            <ac:spMk id="2" creationId="{5E0ACE3F-1EA8-CCAF-BD1C-F955C94934F8}"/>
          </ac:spMkLst>
        </pc:spChg>
        <pc:spChg chg="add mod">
          <ac:chgData name="Alfred Smith" userId="3c60a3631c0db8ad" providerId="LiveId" clId="{117FAA20-23C8-439F-B8F8-9A74E05448F3}" dt="2025-04-17T10:08:45.346" v="32"/>
          <ac:spMkLst>
            <pc:docMk/>
            <pc:sldMk cId="3153919605" sldId="289"/>
            <ac:spMk id="5" creationId="{79F50AC0-5898-ABA2-908F-BC60C080A9B1}"/>
          </ac:spMkLst>
        </pc:spChg>
      </pc:sldChg>
      <pc:sldChg chg="addSp delSp modSp mod">
        <pc:chgData name="Alfred Smith" userId="3c60a3631c0db8ad" providerId="LiveId" clId="{117FAA20-23C8-439F-B8F8-9A74E05448F3}" dt="2025-04-17T10:08:53.614" v="34"/>
        <pc:sldMkLst>
          <pc:docMk/>
          <pc:sldMk cId="1878919862" sldId="291"/>
        </pc:sldMkLst>
        <pc:spChg chg="add mod">
          <ac:chgData name="Alfred Smith" userId="3c60a3631c0db8ad" providerId="LiveId" clId="{117FAA20-23C8-439F-B8F8-9A74E05448F3}" dt="2025-04-17T10:08:53.614" v="34"/>
          <ac:spMkLst>
            <pc:docMk/>
            <pc:sldMk cId="1878919862" sldId="291"/>
            <ac:spMk id="2" creationId="{C06E9432-3EA7-0837-DB96-EF9691F1CF43}"/>
          </ac:spMkLst>
        </pc:spChg>
        <pc:spChg chg="add mod">
          <ac:chgData name="Alfred Smith" userId="3c60a3631c0db8ad" providerId="LiveId" clId="{117FAA20-23C8-439F-B8F8-9A74E05448F3}" dt="2025-04-17T10:08:53.614" v="34"/>
          <ac:spMkLst>
            <pc:docMk/>
            <pc:sldMk cId="1878919862" sldId="291"/>
            <ac:spMk id="5" creationId="{970E4D9A-38EF-5641-52AD-53713FB0344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pic>
        <p:nvPicPr>
          <p:cNvPr id="8" name="Audio 7">
            <a:hlinkClick r:id="" action="ppaction://media"/>
            <a:extLst>
              <a:ext uri="{FF2B5EF4-FFF2-40B4-BE49-F238E27FC236}">
                <a16:creationId xmlns:a16="http://schemas.microsoft.com/office/drawing/2014/main" id="{3A6360CD-F961-6300-4A44-8935D926D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EF7FE4D8-E50D-A3B2-AE46-3DC7B596E5F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5"/>
    </mc:Choice>
    <mc:Fallback xmlns="">
      <p:transition spd="slow" advTm="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2" name="TextBox 1">
            <a:extLst>
              <a:ext uri="{FF2B5EF4-FFF2-40B4-BE49-F238E27FC236}">
                <a16:creationId xmlns:a16="http://schemas.microsoft.com/office/drawing/2014/main" id="{E591AECD-FB63-E279-21A1-A841E2833C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2449E2BD-396D-86CF-0B68-C76C715C6B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9B60CE-1DDF-DEC2-ADE3-69B77707E37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56</a:t>
            </a:r>
            <a:r>
              <a:rPr lang="bo-CN" sz="6600" dirty="0">
                <a:solidFill>
                  <a:srgbClr val="121212"/>
                </a:solidFill>
                <a:latin typeface="Arial" panose="020B0604020202020204" pitchFamily="34" charset="0"/>
              </a:rPr>
              <a:t>མི་མང་པོས་རྫུན་གྱི་དཔང་པོ་བྱས་ཀྱང་དཔང་པོ་བྱས་པ་ནང་མཐུན་མ་བྱུང༌། </a:t>
            </a:r>
            <a:endParaRPr lang="en-IN" dirty="0"/>
          </a:p>
        </p:txBody>
      </p:sp>
      <p:sp>
        <p:nvSpPr>
          <p:cNvPr id="5" name="TextBox 4">
            <a:extLst>
              <a:ext uri="{FF2B5EF4-FFF2-40B4-BE49-F238E27FC236}">
                <a16:creationId xmlns:a16="http://schemas.microsoft.com/office/drawing/2014/main" id="{D5C63EC6-95A7-3692-9C95-DCF1175191A6}"/>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56For many bore false witness against Jesus, but their testimony was inconsistent.</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870"/>
    </mc:Choice>
    <mc:Fallback xmlns="">
      <p:transition spd="slow" advTm="6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2" name="TextBox 1">
            <a:extLst>
              <a:ext uri="{FF2B5EF4-FFF2-40B4-BE49-F238E27FC236}">
                <a16:creationId xmlns:a16="http://schemas.microsoft.com/office/drawing/2014/main" id="{AC5CF7DD-7A96-3F2E-2914-A55736473BE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90BC92C4-64A1-CD28-0010-A00354BC4D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25F1699-E1FF-F8D7-8FE1-039D16C2987E}"/>
              </a:ext>
            </a:extLst>
          </p:cNvPr>
          <p:cNvSpPr txBox="1"/>
          <p:nvPr/>
        </p:nvSpPr>
        <p:spPr>
          <a:xfrm>
            <a:off x="6096000" y="166254"/>
            <a:ext cx="6096000" cy="6558101"/>
          </a:xfrm>
          <a:prstGeom prst="rect">
            <a:avLst/>
          </a:prstGeom>
          <a:noFill/>
        </p:spPr>
        <p:txBody>
          <a:bodyPr wrap="square" rtlCol="0">
            <a:noAutofit/>
          </a:bodyPr>
          <a:lstStyle/>
          <a:p>
            <a:r>
              <a:rPr lang="en-IN" sz="2000" dirty="0"/>
              <a:t> </a:t>
            </a:r>
            <a:r>
              <a:rPr lang="bo-CN" sz="6000" dirty="0">
                <a:solidFill>
                  <a:srgbClr val="777A7B"/>
                </a:solidFill>
                <a:latin typeface="Arial" panose="020B0604020202020204" pitchFamily="34" charset="0"/>
              </a:rPr>
              <a:t>58</a:t>
            </a:r>
            <a:r>
              <a:rPr lang="bo-CN" sz="6000" dirty="0">
                <a:solidFill>
                  <a:srgbClr val="121212"/>
                </a:solidFill>
                <a:latin typeface="Arial" panose="020B0604020202020204" pitchFamily="34" charset="0"/>
              </a:rPr>
              <a:t>“ཁོས་ངས་མི་ཡི་ལག་པས་བཟོས་པའི་དཀོན་མཆོག་གི་ཕོ་བྲང་འདི་བཤིག་ནས། ཉིན་གསུམ་ལ་མི་ཡི་ལག་པས་མ་བརྩིགས་པའི་ཕོ་བྲང་གཞན་ཞིག་རྩིག་པར་བྱའོ་ཞེས་ཟེར་བ་ང་ཚོས་ཐོས་”ཞེས་སྨྲས། </a:t>
            </a:r>
            <a:endParaRPr lang="en-IN" sz="2000" dirty="0"/>
          </a:p>
        </p:txBody>
      </p:sp>
      <p:sp>
        <p:nvSpPr>
          <p:cNvPr id="5" name="TextBox 4">
            <a:extLst>
              <a:ext uri="{FF2B5EF4-FFF2-40B4-BE49-F238E27FC236}">
                <a16:creationId xmlns:a16="http://schemas.microsoft.com/office/drawing/2014/main" id="{B3D47F59-7E03-5F6A-2F56-331750BC11A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58“We heard Him say, ‘I will destroy this man-made temple, and in three days I will build another that is made without hands.’”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176"/>
    </mc:Choice>
    <mc:Fallback xmlns="">
      <p:transition spd="slow" advTm="1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2" name="TextBox 1">
            <a:extLst>
              <a:ext uri="{FF2B5EF4-FFF2-40B4-BE49-F238E27FC236}">
                <a16:creationId xmlns:a16="http://schemas.microsoft.com/office/drawing/2014/main" id="{3D1918D9-55CE-384E-8ABB-0D61DFB015B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2D071788-78FA-B4E2-1482-9C5793E4BB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F9ACF9C-E8E6-8F34-8BD5-A3B1C260577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60</a:t>
            </a:r>
            <a:r>
              <a:rPr lang="bo-CN" sz="6000" dirty="0">
                <a:solidFill>
                  <a:srgbClr val="121212"/>
                </a:solidFill>
                <a:latin typeface="Arial" panose="020B0604020202020204" pitchFamily="34" charset="0"/>
              </a:rPr>
              <a:t>དེ་ནས་ཡ་ཧུ་དཱ་པའི་བླ་ཆེན་གཙོ་བོ་དེ་དཀྱིལ་ནས་ཡར་ལངས་ཏེ་ཡེ་ཤུ་ལ་“མི་འདི་རྣམས་ཀྱིས་ཁྱོད་ལ་དཔང་པོ་བྱེད་པ་འདི་ཅི་ཡིན་ནམ། ཁྱོད་ཀྱིས་ལན་ཅི་ཡང་མི་འདེབས་སམ་”ཞེས་དྲིས་ནས།</a:t>
            </a:r>
            <a:endParaRPr lang="en-IN" dirty="0"/>
          </a:p>
        </p:txBody>
      </p:sp>
      <p:sp>
        <p:nvSpPr>
          <p:cNvPr id="5" name="TextBox 4">
            <a:extLst>
              <a:ext uri="{FF2B5EF4-FFF2-40B4-BE49-F238E27FC236}">
                <a16:creationId xmlns:a16="http://schemas.microsoft.com/office/drawing/2014/main" id="{5806F8BD-B7AB-4090-EC0B-82A4A9011BD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60So the high priest stood up before them and questioned Jesus, “Have You no answer? What are these men testifying against You?”</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890"/>
    </mc:Choice>
    <mc:Fallback xmlns="">
      <p:transition spd="slow" advTm="5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2" name="TextBox 1">
            <a:extLst>
              <a:ext uri="{FF2B5EF4-FFF2-40B4-BE49-F238E27FC236}">
                <a16:creationId xmlns:a16="http://schemas.microsoft.com/office/drawing/2014/main" id="{58CA1345-D398-BA19-C4DB-C7A674630F8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ADC3B174-1C36-634A-870E-1DE94D6844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B23716C-F759-D3F0-3801-139EFA6128B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61</a:t>
            </a:r>
            <a:r>
              <a:rPr lang="bo-CN" sz="6000" dirty="0">
                <a:solidFill>
                  <a:srgbClr val="121212"/>
                </a:solidFill>
                <a:latin typeface="Arial" panose="020B0604020202020204" pitchFamily="34" charset="0"/>
              </a:rPr>
              <a:t>ཁོང་གིས་ཅི་ཡང་མ་གསུངས་ཤིང་བཀའ་ལན་མ་གནང༌། ཡང་བླ་ཆེན་གཙོ་བོས་“ཁྱོད་ནི་བསྟོད་པར་འོས་པའི་དཀོན་མཆོག་གི་སྲས་སྐྱབས་མགོན་མཱ་ཤི་ཀ་ཡིན་ནམ་”ཞེས་དྲིས་པས།</a:t>
            </a:r>
            <a:endParaRPr lang="en-IN" dirty="0"/>
          </a:p>
        </p:txBody>
      </p:sp>
      <p:sp>
        <p:nvSpPr>
          <p:cNvPr id="5" name="TextBox 4">
            <a:extLst>
              <a:ext uri="{FF2B5EF4-FFF2-40B4-BE49-F238E27FC236}">
                <a16:creationId xmlns:a16="http://schemas.microsoft.com/office/drawing/2014/main" id="{40F3F312-1C11-717E-46D6-FDE19AA9621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61But Jesus remained silent and made no reply.</a:t>
            </a:r>
          </a:p>
          <a:p>
            <a:r>
              <a:rPr lang="en-US" sz="4400" dirty="0">
                <a:solidFill>
                  <a:srgbClr val="777A7B"/>
                </a:solidFill>
                <a:latin typeface="Arial" panose="020B0604020202020204" pitchFamily="34" charset="0"/>
              </a:rPr>
              <a:t>Again the high priest questioned Him, “Are You the Christ, the Son of the Blessed One?”</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364"/>
    </mc:Choice>
    <mc:Fallback xmlns="">
      <p:transition spd="slow" advTm="12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2" name="TextBox 1">
            <a:extLst>
              <a:ext uri="{FF2B5EF4-FFF2-40B4-BE49-F238E27FC236}">
                <a16:creationId xmlns:a16="http://schemas.microsoft.com/office/drawing/2014/main" id="{391A76D7-7AC3-3B39-3A5D-54B0B76270C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7DE02167-3D67-8F6C-12AC-95EB267990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E43FC71-0A30-E469-4ACE-B9DA5785AD5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62</a:t>
            </a:r>
            <a:r>
              <a:rPr lang="bo-CN" sz="6000" dirty="0">
                <a:solidFill>
                  <a:srgbClr val="121212"/>
                </a:solidFill>
                <a:latin typeface="Arial" panose="020B0604020202020204" pitchFamily="34" charset="0"/>
              </a:rPr>
              <a:t>ཡེ་ཤུས་“ང་རང་ལགས་སོ། ཡང་ཁྱེད་ཚོས་མིའི་རིགས་ཀྱི་བུ་ཁོང་ཉིད་དབང་ཀུན་དང་ལྡན་པའི་དཀོན་མཆོག་གི་ཕྱག་གཡས་སུ་བཞུགས་ཏེ་ནམ་མཁའི་སྤྲིན་དང་བཅས་འབྱོན་པ་མཐོང་ངེས་ཡིན་”ཞེས་གསུངས། </a:t>
            </a:r>
            <a:endParaRPr lang="en-IN" dirty="0"/>
          </a:p>
        </p:txBody>
      </p:sp>
      <p:sp>
        <p:nvSpPr>
          <p:cNvPr id="5" name="TextBox 4">
            <a:extLst>
              <a:ext uri="{FF2B5EF4-FFF2-40B4-BE49-F238E27FC236}">
                <a16:creationId xmlns:a16="http://schemas.microsoft.com/office/drawing/2014/main" id="{BE6C109D-11DA-1A83-76A3-87DF880FDFE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62“I am,” said Jesus, “and you will see the Son of Man sitting at the right hand of Power  and coming with the clouds of heaven.”</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26"/>
    </mc:Choice>
    <mc:Fallback xmlns="">
      <p:transition spd="slow" advTm="14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2" name="TextBox 1">
            <a:extLst>
              <a:ext uri="{FF2B5EF4-FFF2-40B4-BE49-F238E27FC236}">
                <a16:creationId xmlns:a16="http://schemas.microsoft.com/office/drawing/2014/main" id="{146BD39F-4AA2-C456-3A91-AE41AF7E1092}"/>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མར་ཀུ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2" name="TextBox 1">
            <a:extLst>
              <a:ext uri="{FF2B5EF4-FFF2-40B4-BE49-F238E27FC236}">
                <a16:creationId xmlns:a16="http://schemas.microsoft.com/office/drawing/2014/main" id="{F710CF9C-8733-CE6A-A427-7D96385FA4D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5411402E-8E55-8E66-923C-D3A230CDFC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DF02B6-A32A-0A21-F29F-E1EBE6193A9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63</a:t>
            </a:r>
            <a:r>
              <a:rPr lang="bo-CN" sz="5400" dirty="0">
                <a:solidFill>
                  <a:srgbClr val="121212"/>
                </a:solidFill>
                <a:latin typeface="Arial" panose="020B0604020202020204" pitchFamily="34" charset="0"/>
              </a:rPr>
              <a:t>བླ་ཆེན་གཙོ་བོས་རང་གི་གོས་དབྲལ་ནས་“ད་ལྟ་ང་ཚོར་དཔང་པོ་གཞན་ཅི་ལ་དགོས། </a:t>
            </a:r>
            <a:r>
              <a:rPr lang="bo-CN" sz="5400" dirty="0">
                <a:solidFill>
                  <a:srgbClr val="777A7B"/>
                </a:solidFill>
                <a:latin typeface="Arial" panose="020B0604020202020204" pitchFamily="34" charset="0"/>
              </a:rPr>
              <a:t>64</a:t>
            </a:r>
            <a:r>
              <a:rPr lang="bo-CN" sz="5400" dirty="0">
                <a:solidFill>
                  <a:srgbClr val="121212"/>
                </a:solidFill>
                <a:latin typeface="Arial" panose="020B0604020202020204" pitchFamily="34" charset="0"/>
              </a:rPr>
              <a:t>ཁོས་དཀོན་མཆོག་ལ་སྐུར་བ་བཏབ་པ་ཁྱེད་ཚོས་ཀྱང་ཐོས་པས་ཁྱེད་ཚོར་བསམ་འཆར་ཅི་ཡོད་”ཅེས་སྨྲས། དེ་ཚོ་ཚང་མས་ཁོང་གསོད་དགོས་པའི་ཁྲིམས་ཐག་བཅད།</a:t>
            </a:r>
            <a:endParaRPr lang="en-IN" dirty="0"/>
          </a:p>
        </p:txBody>
      </p:sp>
      <p:sp>
        <p:nvSpPr>
          <p:cNvPr id="5" name="TextBox 4">
            <a:extLst>
              <a:ext uri="{FF2B5EF4-FFF2-40B4-BE49-F238E27FC236}">
                <a16:creationId xmlns:a16="http://schemas.microsoft.com/office/drawing/2014/main" id="{BCA3AE57-57BF-0B88-9256-6111AD21EF4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63At this, the high priest tore his clothes and declared, “Why do we need any more witnesses? 64You have heard the blasphemy. What is your verdict?”</a:t>
            </a:r>
          </a:p>
          <a:p>
            <a:r>
              <a:rPr lang="en-US" sz="4000" dirty="0">
                <a:solidFill>
                  <a:srgbClr val="777A7B"/>
                </a:solidFill>
                <a:latin typeface="Arial" panose="020B0604020202020204" pitchFamily="34" charset="0"/>
              </a:rPr>
              <a:t>And they all condemned Him as deserving of death.</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254"/>
    </mc:Choice>
    <mc:Fallback xmlns="">
      <p:transition spd="slow" advTm="1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2" name="TextBox 1">
            <a:extLst>
              <a:ext uri="{FF2B5EF4-FFF2-40B4-BE49-F238E27FC236}">
                <a16:creationId xmlns:a16="http://schemas.microsoft.com/office/drawing/2014/main" id="{C8039BC8-FD11-06A1-E76A-086A87DA5C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14:63,64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6BD613D5-5ED8-8C28-DA84-2621AFAD8A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7E821C7-AFC1-4629-1667-75104B9E1CB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65</a:t>
            </a:r>
            <a:r>
              <a:rPr lang="bo-CN" sz="6000" dirty="0">
                <a:solidFill>
                  <a:srgbClr val="121212"/>
                </a:solidFill>
                <a:latin typeface="Arial" panose="020B0604020202020204" pitchFamily="34" charset="0"/>
              </a:rPr>
              <a:t>དེ་ནས་མི་འགའ་ཞིག་གིས་ཁོང་ལ་མཆིལ་མ་གཏོར་ཞིང་སྤྱན་ཟུང་རས་ཀྱིས་བཏུམས་ཏེ་འགྲམ་ལྕག་བཞུས་ཤིང་རྫོག་བརྒྱབ་ནས་ཁོང་ལ་“ད་མངོན་ཤེས་ཤོད་ཅིག་”ཅེས་བརྗོད་པ་དང་དམག་མི་ཚོས་ཀྱང་ཁོང་ཚུར་དྲུད་ནས་བཞུས།</a:t>
            </a:r>
            <a:endParaRPr lang="en-IN" dirty="0"/>
          </a:p>
        </p:txBody>
      </p:sp>
      <p:sp>
        <p:nvSpPr>
          <p:cNvPr id="5" name="TextBox 4">
            <a:extLst>
              <a:ext uri="{FF2B5EF4-FFF2-40B4-BE49-F238E27FC236}">
                <a16:creationId xmlns:a16="http://schemas.microsoft.com/office/drawing/2014/main" id="{C59A1AD8-65CE-7656-2848-9ED141BC85E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65Then some of them began to spit on Him. They blindfolded Him, struck Him with their fists, and said to Him, “Prophesy!” And the officers received Him with slaps in His face.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6444"/>
    </mc:Choice>
    <mc:Fallback xmlns="">
      <p:transition spd="slow" advTm="16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2" name="TextBox 1">
            <a:extLst>
              <a:ext uri="{FF2B5EF4-FFF2-40B4-BE49-F238E27FC236}">
                <a16:creationId xmlns:a16="http://schemas.microsoft.com/office/drawing/2014/main" id="{34FFB3CB-5853-2453-1320-54B6FB521D3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599B5471-5C19-26D8-9BEC-FCD4B2BF27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AAC74C9-6028-C1D5-405D-FA8A5A712A0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66</a:t>
            </a:r>
            <a:r>
              <a:rPr lang="bo-CN" sz="5400" dirty="0">
                <a:solidFill>
                  <a:srgbClr val="121212"/>
                </a:solidFill>
                <a:latin typeface="Arial" panose="020B0604020202020204" pitchFamily="34" charset="0"/>
              </a:rPr>
              <a:t>དེ་ནས་ཉེ་གནས་པེ་ཏྲོ་ཞོལ་གྱི་སྒོ་ར་ལ་བསྡད་ཡོད་པའི་སྐབས་སུ་བླ་ཆེན་གཙོ་བོའི་གཡོག་མོ་ཞིག་ཡོང་སྟེ། </a:t>
            </a:r>
            <a:r>
              <a:rPr lang="bo-CN" sz="5400" dirty="0">
                <a:solidFill>
                  <a:srgbClr val="777A7B"/>
                </a:solidFill>
                <a:latin typeface="Arial" panose="020B0604020202020204" pitchFamily="34" charset="0"/>
              </a:rPr>
              <a:t>67</a:t>
            </a:r>
            <a:r>
              <a:rPr lang="bo-CN" sz="5400" dirty="0">
                <a:solidFill>
                  <a:srgbClr val="121212"/>
                </a:solidFill>
                <a:latin typeface="Arial" panose="020B0604020202020204" pitchFamily="34" charset="0"/>
              </a:rPr>
              <a:t>ཁོ་མོས་པེ་ཏྲོ་མེར་བསྲོ་བཞིན་པ་མཐོང་ཞིང་ཁོ་ལ་ཞིབ་པར་བལྟས་ནས་“ཁྱོད་ཀྱང་ན་ཙ་རེལ་གྱི་མི་ཡེ་ཤུ་དང་མཉམ་དུ་ཡོད་པ་གཅིག་རེད་”ཅེས་སྨྲས་པས། </a:t>
            </a:r>
            <a:endParaRPr lang="en-IN" dirty="0"/>
          </a:p>
        </p:txBody>
      </p:sp>
      <p:sp>
        <p:nvSpPr>
          <p:cNvPr id="5" name="TextBox 4">
            <a:extLst>
              <a:ext uri="{FF2B5EF4-FFF2-40B4-BE49-F238E27FC236}">
                <a16:creationId xmlns:a16="http://schemas.microsoft.com/office/drawing/2014/main" id="{E4466357-69B3-EF9D-F0E4-4709E52942A3}"/>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66While Peter was in the courtyard below, one of the servant girls of the high priest came down 67and saw him warming himself there. She looked at Peter and said, “You also were with Jesus the Nazarene.”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784"/>
    </mc:Choice>
    <mc:Fallback xmlns="">
      <p:transition spd="slow" advTm="1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2" name="TextBox 1">
            <a:extLst>
              <a:ext uri="{FF2B5EF4-FFF2-40B4-BE49-F238E27FC236}">
                <a16:creationId xmlns:a16="http://schemas.microsoft.com/office/drawing/2014/main" id="{2E3F8B0F-2667-7FDA-5C28-D33768F18E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33FCC2AA-5675-79FE-DA40-8E024FBD33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BD4AE07-68E8-FC3A-7721-10D575F9292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68</a:t>
            </a:r>
            <a:r>
              <a:rPr lang="bo-CN" sz="6600" dirty="0">
                <a:solidFill>
                  <a:srgbClr val="121212"/>
                </a:solidFill>
                <a:latin typeface="Arial" panose="020B0604020202020204" pitchFamily="34" charset="0"/>
              </a:rPr>
              <a:t>པེ་ཏྲོས་ཁས་མ་བླངས་པར་“ཁྱོད་ཀྱིས་གང་བཤད་པ་ངས་མི་ཤེས་ལ་ཧ་ཡང་མི་གོ་”ཞེས་བཤད་དེ་སྒོའི་ཕྱི་རོལ་ཏུ་སོང་བ་དང་བྱ་ཕོས་སྐད་གྲགས་སོ། </a:t>
            </a:r>
            <a:endParaRPr lang="en-IN" dirty="0"/>
          </a:p>
        </p:txBody>
      </p:sp>
      <p:sp>
        <p:nvSpPr>
          <p:cNvPr id="5" name="TextBox 4">
            <a:extLst>
              <a:ext uri="{FF2B5EF4-FFF2-40B4-BE49-F238E27FC236}">
                <a16:creationId xmlns:a16="http://schemas.microsoft.com/office/drawing/2014/main" id="{AA994C36-4D08-FFEF-0059-347B2BE8B5B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68But he denied it. “I do not know or even understand what you are talking about,” he said. Then he went out to the gateway, and the rooster crowed.</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620"/>
    </mc:Choice>
    <mc:Fallback xmlns="">
      <p:transition spd="slow" advTm="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2" name="TextBox 1">
            <a:extLst>
              <a:ext uri="{FF2B5EF4-FFF2-40B4-BE49-F238E27FC236}">
                <a16:creationId xmlns:a16="http://schemas.microsoft.com/office/drawing/2014/main" id="{08A9FC7C-D7F9-EB67-DBCE-3A40929AB50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01DFE15A-87AE-484B-D110-684B124830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D139A09-BFD4-E4BE-921C-E7060BA2B4F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69</a:t>
            </a:r>
            <a:r>
              <a:rPr lang="bo-CN" sz="6600" dirty="0">
                <a:solidFill>
                  <a:srgbClr val="121212"/>
                </a:solidFill>
                <a:latin typeface="Arial" panose="020B0604020202020204" pitchFamily="34" charset="0"/>
              </a:rPr>
              <a:t>ཡང་གཡོག་མོ་དེས་པེ་ཏྲོ་མཐོང་ནས་སླར་ཡང་དེ་རུ་ཡོད་པའི་མི་རྣམས་ལ་“མི་འདི་དེ་ཚོའི་ནང་ནས་གཅིག་རེད་”ཅེས་བཤད།</a:t>
            </a:r>
            <a:endParaRPr lang="en-IN" dirty="0"/>
          </a:p>
        </p:txBody>
      </p:sp>
      <p:sp>
        <p:nvSpPr>
          <p:cNvPr id="5" name="TextBox 4">
            <a:extLst>
              <a:ext uri="{FF2B5EF4-FFF2-40B4-BE49-F238E27FC236}">
                <a16:creationId xmlns:a16="http://schemas.microsoft.com/office/drawing/2014/main" id="{ADAB3C7E-AA08-7429-059A-6A86D496858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69There the servant girl saw him and again said to those standing nearby, “This man is one of them.”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977"/>
    </mc:Choice>
    <mc:Fallback xmlns="">
      <p:transition spd="slow" advTm="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མར་ཀུ 14</a:t>
            </a:r>
          </a:p>
          <a:p>
            <a:pPr algn="ctr"/>
            <a:r>
              <a:rPr lang="bo-CN" sz="8000" b="1" i="0" dirty="0">
                <a:solidFill>
                  <a:srgbClr val="121212"/>
                </a:solidFill>
                <a:effectLst/>
                <a:latin typeface="Arial" panose="020B0604020202020204" pitchFamily="34" charset="0"/>
              </a:rPr>
              <a:t>པེ་ཏྲོས་སྟོན་པ་ཡེ་ཤུ་ངོ་ཤེས་པར་ཁས་མ་བླངས་པ།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 26:57-75; Mark 14:53-72; Luke 22:63 - 23:1; John 18:12-27</a:t>
            </a:r>
          </a:p>
        </p:txBody>
      </p:sp>
      <p:pic>
        <p:nvPicPr>
          <p:cNvPr id="8" name="Audio 7">
            <a:hlinkClick r:id="" action="ppaction://media"/>
            <a:extLst>
              <a:ext uri="{FF2B5EF4-FFF2-40B4-BE49-F238E27FC236}">
                <a16:creationId xmlns:a16="http://schemas.microsoft.com/office/drawing/2014/main" id="{490BDBEF-E1E0-2797-E2AF-F4B28A73DC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773"/>
    </mc:Choice>
    <mc:Fallback xmlns="">
      <p:transition spd="slow" advTm="5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2" name="TextBox 1">
            <a:extLst>
              <a:ext uri="{FF2B5EF4-FFF2-40B4-BE49-F238E27FC236}">
                <a16:creationId xmlns:a16="http://schemas.microsoft.com/office/drawing/2014/main" id="{E78A6B40-6CA5-64D4-8E4B-0A9C98AE997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41794157-2853-36DE-AF46-CF21683BBA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8EECF3-C3BC-C496-EA6F-5CBC2A018BE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70</a:t>
            </a:r>
            <a:r>
              <a:rPr lang="bo-CN" sz="6000" dirty="0">
                <a:solidFill>
                  <a:srgbClr val="121212"/>
                </a:solidFill>
                <a:latin typeface="Arial" panose="020B0604020202020204" pitchFamily="34" charset="0"/>
              </a:rPr>
              <a:t>འོན་ཀྱང་ཁོང་གིས་ཡང་བསྐྱར་ཁས་མ་བླངས། དེ་ནས་ཅུང་མ་འགོར་བར་དེར་ཡོད་པའི་མི་རྣམས་ཀྱིས་ཀྱང་པེ་ཏྲོ་ལ་“ཁྱོད་ནི་ག་ལིལ་ཡུལ་གྱི་མི་ཞིག་ཡིན་པས་དངོས་གནས་དེ་ཚོའི་ནང་ནས་གཅིག་རེད་”ཅེས་སྨྲས།</a:t>
            </a:r>
            <a:endParaRPr lang="en-IN" dirty="0"/>
          </a:p>
        </p:txBody>
      </p:sp>
      <p:sp>
        <p:nvSpPr>
          <p:cNvPr id="5" name="TextBox 4">
            <a:extLst>
              <a:ext uri="{FF2B5EF4-FFF2-40B4-BE49-F238E27FC236}">
                <a16:creationId xmlns:a16="http://schemas.microsoft.com/office/drawing/2014/main" id="{4819AED9-5B10-9C61-E389-679C012F0D2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70But he denied it again.</a:t>
            </a:r>
          </a:p>
          <a:p>
            <a:r>
              <a:rPr lang="en-US" sz="4400" dirty="0">
                <a:solidFill>
                  <a:srgbClr val="777A7B"/>
                </a:solidFill>
                <a:latin typeface="Arial" panose="020B0604020202020204" pitchFamily="34" charset="0"/>
              </a:rPr>
              <a:t>After a little while, those standing nearby said once more to Peter, “Surely you are one of them, for you too are a Galilean.”</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6100"/>
    </mc:Choice>
    <mc:Fallback xmlns="">
      <p:transition spd="slow" advTm="1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2" name="TextBox 1">
            <a:extLst>
              <a:ext uri="{FF2B5EF4-FFF2-40B4-BE49-F238E27FC236}">
                <a16:creationId xmlns:a16="http://schemas.microsoft.com/office/drawing/2014/main" id="{111582B8-712B-19C9-A5F3-E2392F74FE56}"/>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2A731E07-4511-4E7D-4B90-B69BEF26CE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E0ACE3F-1EA8-CCAF-BD1C-F955C94934F8}"/>
              </a:ext>
            </a:extLst>
          </p:cNvPr>
          <p:cNvSpPr txBox="1"/>
          <p:nvPr/>
        </p:nvSpPr>
        <p:spPr>
          <a:xfrm>
            <a:off x="6096000" y="166254"/>
            <a:ext cx="6096000" cy="6558101"/>
          </a:xfrm>
          <a:prstGeom prst="rect">
            <a:avLst/>
          </a:prstGeom>
          <a:noFill/>
        </p:spPr>
        <p:txBody>
          <a:bodyPr wrap="square" rtlCol="0">
            <a:noAutofit/>
          </a:bodyPr>
          <a:lstStyle/>
          <a:p>
            <a:r>
              <a:rPr lang="en-IN" sz="6600" dirty="0"/>
              <a:t> </a:t>
            </a:r>
            <a:r>
              <a:rPr lang="bo-CN" sz="6600" dirty="0">
                <a:solidFill>
                  <a:srgbClr val="777A7B"/>
                </a:solidFill>
                <a:latin typeface="Arial" panose="020B0604020202020204" pitchFamily="34" charset="0"/>
              </a:rPr>
              <a:t>71</a:t>
            </a:r>
            <a:r>
              <a:rPr lang="bo-CN" sz="6600" dirty="0">
                <a:solidFill>
                  <a:srgbClr val="121212"/>
                </a:solidFill>
                <a:latin typeface="Arial" panose="020B0604020202020204" pitchFamily="34" charset="0"/>
              </a:rPr>
              <a:t>པེ་ཏྲོས་སྡིགས་དམོད་བྱེད་བཞིན་མནའ་བསྐྱལ་ཏེ་“ཁྱོད་ཚོས་ཟེར་བའི་མི་དེ་ངས་ངོ་མི་ཤེས་”ཞེས་སྨྲས།</a:t>
            </a:r>
            <a:r>
              <a:rPr lang="en-IN" sz="6600" dirty="0"/>
              <a:t> </a:t>
            </a:r>
            <a:r>
              <a:rPr lang="bo-CN" sz="6600" dirty="0">
                <a:solidFill>
                  <a:srgbClr val="777A7B"/>
                </a:solidFill>
                <a:latin typeface="Arial" panose="020B0604020202020204" pitchFamily="34" charset="0"/>
              </a:rPr>
              <a:t>72</a:t>
            </a:r>
            <a:r>
              <a:rPr lang="bo-CN" sz="6600" dirty="0">
                <a:solidFill>
                  <a:srgbClr val="121212"/>
                </a:solidFill>
                <a:latin typeface="Arial" panose="020B0604020202020204" pitchFamily="34" charset="0"/>
              </a:rPr>
              <a:t>དེ་མ་ཐག་ཏུ་བྱ་ཕོས་སྐད་ཐེངས་གཉིས་པ་གྲགས་པས། </a:t>
            </a:r>
            <a:endParaRPr lang="en-IN" sz="6600" dirty="0"/>
          </a:p>
        </p:txBody>
      </p:sp>
      <p:sp>
        <p:nvSpPr>
          <p:cNvPr id="5" name="TextBox 4">
            <a:extLst>
              <a:ext uri="{FF2B5EF4-FFF2-40B4-BE49-F238E27FC236}">
                <a16:creationId xmlns:a16="http://schemas.microsoft.com/office/drawing/2014/main" id="{79F50AC0-5898-ABA2-908F-BC60C080A9B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71But he began to curse and swear, “I do not know this man of whom you speak!” 72And immediately the rooster crowed a second time.</a:t>
            </a:r>
            <a:endParaRPr lang="en-IN" sz="44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469"/>
    </mc:Choice>
    <mc:Fallback xmlns="">
      <p:transition spd="slow" advTm="11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2" name="TextBox 1">
            <a:extLst>
              <a:ext uri="{FF2B5EF4-FFF2-40B4-BE49-F238E27FC236}">
                <a16:creationId xmlns:a16="http://schemas.microsoft.com/office/drawing/2014/main" id="{C455CF81-F6EE-DD60-79D5-A9080A09A50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14:71,72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CFF30CC-2712-992F-1B8C-24D4E2B2A0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6E9432-3EA7-0837-DB96-EF9691F1CF43}"/>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པེ་ཏྲོས་དེ་སྔ་ཡེ་ཤུས་ཁོ་རང་ལ། བྱ་ཕོས་སྐད་ཐེངས་གཉིས་མ་གྲགས་པའི་སྔོན་དུ་ཁྱེད་ཀྱིས་ང་རང་སུ་ཡིན་མི་ཤེས་ཞེས་ཐེངས་གསུམ་སྨྲ་བར་ངེས་ཞེས་གསུངས་པ་དེ་དྲན་ནས་སེམས་ཤིན་ཏུ་སྐྱོ་སྟེ་ངུས་སོ། །</a:t>
            </a:r>
            <a:endParaRPr lang="en-IN" sz="2400" dirty="0"/>
          </a:p>
        </p:txBody>
      </p:sp>
      <p:sp>
        <p:nvSpPr>
          <p:cNvPr id="5" name="TextBox 4">
            <a:extLst>
              <a:ext uri="{FF2B5EF4-FFF2-40B4-BE49-F238E27FC236}">
                <a16:creationId xmlns:a16="http://schemas.microsoft.com/office/drawing/2014/main" id="{970E4D9A-38EF-5641-52AD-53713FB0344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Peter remembered the word that Jesus had spoken to him: “Before the rooster crows twice, you will deny Me three times.” And he broke down and wept.</a:t>
            </a:r>
            <a:endParaRPr lang="en-IN" sz="20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6309"/>
    </mc:Choice>
    <mc:Fallback xmlns="">
      <p:transition spd="slow" advTm="1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2" name="TextBox 1">
            <a:extLst>
              <a:ext uri="{FF2B5EF4-FFF2-40B4-BE49-F238E27FC236}">
                <a16:creationId xmlns:a16="http://schemas.microsoft.com/office/drawing/2014/main" id="{978A6D64-D39D-5184-4DE5-457C52CA56B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24EBB4AC-D0EE-6575-87BB-563476157428}"/>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མར་ཀུ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
        <p:nvSpPr>
          <p:cNvPr id="4" name="TextBox 2">
            <a:extLst>
              <a:ext uri="{FF2B5EF4-FFF2-40B4-BE49-F238E27FC236}">
                <a16:creationId xmlns:a16="http://schemas.microsoft.com/office/drawing/2014/main" id="{8ACFE610-2FB3-16C0-E411-29B9A787377F}"/>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37A0CAC7-FC37-52AA-18EC-B474D6DEA7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6A5513D-E57C-B5BC-10F0-64C088FB46C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53</a:t>
            </a:r>
            <a:r>
              <a:rPr lang="bo-CN" sz="6600" dirty="0">
                <a:solidFill>
                  <a:srgbClr val="121212"/>
                </a:solidFill>
                <a:latin typeface="Arial" panose="020B0604020202020204" pitchFamily="34" charset="0"/>
              </a:rPr>
              <a:t>དེ་ནས་ཡེ་ཤུ་ཡ་ཧུ་དཱ་པའི་བླ་ཆེན་གཙོ་བོའི་དྲུང་དུ་ཁྲིད་ཅིང༌། ཡ་ཧུ་དཱ་པའི་བླ་ཆེན་དང་རྒན་པོ། ཆོས་ཁྲིམས་ལ་མཁས་པའི་མི་རྣམས་ཀྱང་དེར་འཛོམས་བཞིན་ཡོད་པ་དང༌། </a:t>
            </a:r>
            <a:endParaRPr lang="en-IN" dirty="0"/>
          </a:p>
        </p:txBody>
      </p:sp>
      <p:sp>
        <p:nvSpPr>
          <p:cNvPr id="5" name="TextBox 4">
            <a:extLst>
              <a:ext uri="{FF2B5EF4-FFF2-40B4-BE49-F238E27FC236}">
                <a16:creationId xmlns:a16="http://schemas.microsoft.com/office/drawing/2014/main" id="{C8CAB747-1F40-F8F7-0A22-7ED02EDA4FD2}"/>
              </a:ext>
            </a:extLst>
          </p:cNvPr>
          <p:cNvSpPr txBox="1"/>
          <p:nvPr/>
        </p:nvSpPr>
        <p:spPr>
          <a:xfrm>
            <a:off x="110836" y="166255"/>
            <a:ext cx="5818909" cy="6558102"/>
          </a:xfrm>
          <a:prstGeom prst="rect">
            <a:avLst/>
          </a:prstGeom>
          <a:noFill/>
        </p:spPr>
        <p:txBody>
          <a:bodyPr wrap="square" rtlCol="0">
            <a:noAutofit/>
          </a:bodyPr>
          <a:lstStyle/>
          <a:p>
            <a:r>
              <a:rPr lang="en-IN" dirty="0"/>
              <a:t> Mark 14:</a:t>
            </a:r>
            <a:r>
              <a:rPr lang="en-US" sz="4800" dirty="0">
                <a:solidFill>
                  <a:srgbClr val="777A7B"/>
                </a:solidFill>
                <a:latin typeface="Arial" panose="020B0604020202020204" pitchFamily="34" charset="0"/>
              </a:rPr>
              <a:t>53They led Jesus away to the high priest, and all the chief priests, elders, and scribes assembled.</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53B7A722-B875-FB3B-E986-B04D46272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A594A0-406B-DA66-A26B-D37179B0A8F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54</a:t>
            </a:r>
            <a:r>
              <a:rPr lang="bo-CN" sz="6600" dirty="0">
                <a:solidFill>
                  <a:srgbClr val="121212"/>
                </a:solidFill>
                <a:latin typeface="Arial" panose="020B0604020202020204" pitchFamily="34" charset="0"/>
              </a:rPr>
              <a:t>པེ་ཏྲོའང་རྒྱང་རིང་ནས་ཁོང་གི་རྗེས་སུ་འབྲངས་ཏེ་བླ་ཆེན་གཙོ་བོའི་སྒོ་རར་ཐད་ཀར་སོང་ནས་འཁོར་གཡོག་དང་མཉམ་དུ་མེར་བསྲོ་བཞིན་བསྡད།</a:t>
            </a:r>
            <a:endParaRPr lang="en-IN" dirty="0"/>
          </a:p>
        </p:txBody>
      </p:sp>
      <p:sp>
        <p:nvSpPr>
          <p:cNvPr id="5" name="TextBox 4">
            <a:extLst>
              <a:ext uri="{FF2B5EF4-FFF2-40B4-BE49-F238E27FC236}">
                <a16:creationId xmlns:a16="http://schemas.microsoft.com/office/drawing/2014/main" id="{29EBA511-A6E8-4EE2-1615-82D6C5F295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54Peter followed Him at a distance, right into the courtyard of the high priest. And he sat with the officers and warmed himself by the fire.</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203"/>
    </mc:Choice>
    <mc:Fallback xmlns="">
      <p:transition spd="slow" advTm="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2" name="TextBox 1">
            <a:extLst>
              <a:ext uri="{FF2B5EF4-FFF2-40B4-BE49-F238E27FC236}">
                <a16:creationId xmlns:a16="http://schemas.microsoft.com/office/drawing/2014/main" id="{E4B48AFF-8029-00C1-9C9B-2297921BB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5683ABCC-EDD6-7325-7819-2F63F5E55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54F1F4-142D-4466-C54D-F25232A4E3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55</a:t>
            </a:r>
            <a:r>
              <a:rPr lang="bo-CN" sz="6600" dirty="0">
                <a:solidFill>
                  <a:srgbClr val="121212"/>
                </a:solidFill>
                <a:latin typeface="Arial" panose="020B0604020202020204" pitchFamily="34" charset="0"/>
              </a:rPr>
              <a:t>དེ་ནས་ཡ་ཧུ་དཱ་པའི་བླ་ཆེན་རྣམས་དང་ཡ་ཧུ་དཱ་པའི་རྒྱལ་ཚོགས་ཀྱི་མི་ཐམས་ཅད་ཀྱིས་ཁོང་སྲོག་གཅོད་པའི་ཕྱིར་དཔང་པོ་བྱེད་མཁན་བཙལ་ཡང་མ་རྙེད།</a:t>
            </a:r>
            <a:endParaRPr lang="en-IN" dirty="0"/>
          </a:p>
        </p:txBody>
      </p:sp>
      <p:sp>
        <p:nvSpPr>
          <p:cNvPr id="5" name="TextBox 4">
            <a:extLst>
              <a:ext uri="{FF2B5EF4-FFF2-40B4-BE49-F238E27FC236}">
                <a16:creationId xmlns:a16="http://schemas.microsoft.com/office/drawing/2014/main" id="{DE219A30-DB09-C57D-515D-28A3B387FF2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55Now the chief priests and the whole Sanhedrin  were seeking testimony against Jesus to put Him to death, but they did not find any.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395"/>
    </mc:Choice>
    <mc:Fallback xmlns="">
      <p:transition spd="slow" advTm="9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1585</Words>
  <Application>Microsoft Office PowerPoint</Application>
  <PresentationFormat>Widescreen</PresentationFormat>
  <Paragraphs>82</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2025-05-02T07:39:28Z</dcterms:modified>
</cp:coreProperties>
</file>