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96" r:id="rId12"/>
    <p:sldId id="297" r:id="rId13"/>
    <p:sldId id="298" r:id="rId14"/>
    <p:sldId id="299" r:id="rId15"/>
    <p:sldId id="300" r:id="rId16"/>
    <p:sldId id="301" r:id="rId17"/>
    <p:sldId id="269" r:id="rId18"/>
    <p:sldId id="280" r:id="rId19"/>
    <p:sldId id="265" r:id="rId20"/>
    <p:sldId id="276" r:id="rId21"/>
    <p:sldId id="266" r:id="rId22"/>
    <p:sldId id="277" r:id="rId23"/>
    <p:sldId id="267" r:id="rId24"/>
    <p:sldId id="278" r:id="rId25"/>
    <p:sldId id="26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0" autoAdjust="0"/>
    <p:restoredTop sz="78013" autoAdjust="0"/>
  </p:normalViewPr>
  <p:slideViewPr>
    <p:cSldViewPr snapToGrid="0">
      <p:cViewPr varScale="1">
        <p:scale>
          <a:sx n="83" d="100"/>
          <a:sy n="83" d="100"/>
        </p:scale>
        <p:origin x="114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A6FBD50-CA2A-4E2E-9DDD-501B11AD1142}"/>
    <pc:docChg chg="modSld">
      <pc:chgData name="Alfred Smith" userId="3c60a3631c0db8ad" providerId="LiveId" clId="{BA6FBD50-CA2A-4E2E-9DDD-501B11AD1142}" dt="2025-05-21T10:17:56.736" v="14" actId="20577"/>
      <pc:docMkLst>
        <pc:docMk/>
      </pc:docMkLst>
      <pc:sldChg chg="modSp mod">
        <pc:chgData name="Alfred Smith" userId="3c60a3631c0db8ad" providerId="LiveId" clId="{BA6FBD50-CA2A-4E2E-9DDD-501B11AD1142}" dt="2025-05-21T10:16:43.966" v="0" actId="20577"/>
        <pc:sldMkLst>
          <pc:docMk/>
          <pc:sldMk cId="939110669" sldId="271"/>
        </pc:sldMkLst>
        <pc:spChg chg="mod">
          <ac:chgData name="Alfred Smith" userId="3c60a3631c0db8ad" providerId="LiveId" clId="{BA6FBD50-CA2A-4E2E-9DDD-501B11AD1142}" dt="2025-05-21T10:16:43.966" v="0" actId="20577"/>
          <ac:spMkLst>
            <pc:docMk/>
            <pc:sldMk cId="939110669" sldId="271"/>
            <ac:spMk id="2" creationId="{A1A05FAB-F318-91A4-4515-F9418FFA80C0}"/>
          </ac:spMkLst>
        </pc:spChg>
      </pc:sldChg>
      <pc:sldChg chg="modSp mod">
        <pc:chgData name="Alfred Smith" userId="3c60a3631c0db8ad" providerId="LiveId" clId="{BA6FBD50-CA2A-4E2E-9DDD-501B11AD1142}" dt="2025-05-21T10:16:54.330" v="1" actId="20577"/>
        <pc:sldMkLst>
          <pc:docMk/>
          <pc:sldMk cId="4024569785" sldId="272"/>
        </pc:sldMkLst>
        <pc:spChg chg="mod">
          <ac:chgData name="Alfred Smith" userId="3c60a3631c0db8ad" providerId="LiveId" clId="{BA6FBD50-CA2A-4E2E-9DDD-501B11AD1142}" dt="2025-05-21T10:16:54.330" v="1" actId="20577"/>
          <ac:spMkLst>
            <pc:docMk/>
            <pc:sldMk cId="4024569785" sldId="272"/>
            <ac:spMk id="2" creationId="{48614D2C-983F-A7C3-6E34-7CEB7C82AC77}"/>
          </ac:spMkLst>
        </pc:spChg>
      </pc:sldChg>
      <pc:sldChg chg="modSp mod">
        <pc:chgData name="Alfred Smith" userId="3c60a3631c0db8ad" providerId="LiveId" clId="{BA6FBD50-CA2A-4E2E-9DDD-501B11AD1142}" dt="2025-05-21T10:16:59.913" v="2" actId="20577"/>
        <pc:sldMkLst>
          <pc:docMk/>
          <pc:sldMk cId="487179600" sldId="273"/>
        </pc:sldMkLst>
        <pc:spChg chg="mod">
          <ac:chgData name="Alfred Smith" userId="3c60a3631c0db8ad" providerId="LiveId" clId="{BA6FBD50-CA2A-4E2E-9DDD-501B11AD1142}" dt="2025-05-21T10:16:59.913" v="2" actId="20577"/>
          <ac:spMkLst>
            <pc:docMk/>
            <pc:sldMk cId="487179600" sldId="273"/>
            <ac:spMk id="2" creationId="{812EB1EC-00BF-DAA1-9C20-DA28739EC065}"/>
          </ac:spMkLst>
        </pc:spChg>
      </pc:sldChg>
      <pc:sldChg chg="modSp mod">
        <pc:chgData name="Alfred Smith" userId="3c60a3631c0db8ad" providerId="LiveId" clId="{BA6FBD50-CA2A-4E2E-9DDD-501B11AD1142}" dt="2025-05-21T10:17:56.736" v="14" actId="20577"/>
        <pc:sldMkLst>
          <pc:docMk/>
          <pc:sldMk cId="2390376940" sldId="276"/>
        </pc:sldMkLst>
        <pc:spChg chg="mod">
          <ac:chgData name="Alfred Smith" userId="3c60a3631c0db8ad" providerId="LiveId" clId="{BA6FBD50-CA2A-4E2E-9DDD-501B11AD1142}" dt="2025-05-21T10:17:56.736" v="14" actId="20577"/>
          <ac:spMkLst>
            <pc:docMk/>
            <pc:sldMk cId="2390376940" sldId="276"/>
            <ac:spMk id="2" creationId="{EA760DC8-ACC6-4F7C-68A5-59786AE21FD7}"/>
          </ac:spMkLst>
        </pc:spChg>
      </pc:sldChg>
      <pc:sldChg chg="modSp mod">
        <pc:chgData name="Alfred Smith" userId="3c60a3631c0db8ad" providerId="LiveId" clId="{BA6FBD50-CA2A-4E2E-9DDD-501B11AD1142}" dt="2025-05-21T10:17:45.411" v="13" actId="20577"/>
        <pc:sldMkLst>
          <pc:docMk/>
          <pc:sldMk cId="3684674464" sldId="280"/>
        </pc:sldMkLst>
        <pc:spChg chg="mod">
          <ac:chgData name="Alfred Smith" userId="3c60a3631c0db8ad" providerId="LiveId" clId="{BA6FBD50-CA2A-4E2E-9DDD-501B11AD1142}" dt="2025-05-21T10:17:45.411" v="13" actId="20577"/>
          <ac:spMkLst>
            <pc:docMk/>
            <pc:sldMk cId="3684674464" sldId="280"/>
            <ac:spMk id="2" creationId="{9731CCF5-F958-CAB0-6842-B583894AE59C}"/>
          </ac:spMkLst>
        </pc:spChg>
      </pc:sldChg>
      <pc:sldChg chg="modSp mod">
        <pc:chgData name="Alfred Smith" userId="3c60a3631c0db8ad" providerId="LiveId" clId="{BA6FBD50-CA2A-4E2E-9DDD-501B11AD1142}" dt="2025-05-21T10:17:12.397" v="6" actId="20577"/>
        <pc:sldMkLst>
          <pc:docMk/>
          <pc:sldMk cId="2274440811" sldId="297"/>
        </pc:sldMkLst>
        <pc:spChg chg="mod">
          <ac:chgData name="Alfred Smith" userId="3c60a3631c0db8ad" providerId="LiveId" clId="{BA6FBD50-CA2A-4E2E-9DDD-501B11AD1142}" dt="2025-05-21T10:17:12.397" v="6" actId="20577"/>
          <ac:spMkLst>
            <pc:docMk/>
            <pc:sldMk cId="2274440811" sldId="297"/>
            <ac:spMk id="2" creationId="{C9D81231-6D5F-0E19-8BB7-C1D1F660FACB}"/>
          </ac:spMkLst>
        </pc:spChg>
      </pc:sldChg>
      <pc:sldChg chg="modSp mod">
        <pc:chgData name="Alfred Smith" userId="3c60a3631c0db8ad" providerId="LiveId" clId="{BA6FBD50-CA2A-4E2E-9DDD-501B11AD1142}" dt="2025-05-21T10:17:20.190" v="8" actId="20577"/>
        <pc:sldMkLst>
          <pc:docMk/>
          <pc:sldMk cId="3397669472" sldId="299"/>
        </pc:sldMkLst>
        <pc:spChg chg="mod">
          <ac:chgData name="Alfred Smith" userId="3c60a3631c0db8ad" providerId="LiveId" clId="{BA6FBD50-CA2A-4E2E-9DDD-501B11AD1142}" dt="2025-05-21T10:17:20.190" v="8" actId="20577"/>
          <ac:spMkLst>
            <pc:docMk/>
            <pc:sldMk cId="3397669472" sldId="299"/>
            <ac:spMk id="2" creationId="{3B58F4E8-823B-5AD3-2F63-CD5E6FBC34C2}"/>
          </ac:spMkLst>
        </pc:spChg>
      </pc:sldChg>
      <pc:sldChg chg="modSp mod">
        <pc:chgData name="Alfred Smith" userId="3c60a3631c0db8ad" providerId="LiveId" clId="{BA6FBD50-CA2A-4E2E-9DDD-501B11AD1142}" dt="2025-05-21T10:17:35.649" v="10" actId="20577"/>
        <pc:sldMkLst>
          <pc:docMk/>
          <pc:sldMk cId="3539477495" sldId="301"/>
        </pc:sldMkLst>
        <pc:spChg chg="mod">
          <ac:chgData name="Alfred Smith" userId="3c60a3631c0db8ad" providerId="LiveId" clId="{BA6FBD50-CA2A-4E2E-9DDD-501B11AD1142}" dt="2025-05-21T10:17:35.649" v="10" actId="20577"/>
          <ac:spMkLst>
            <pc:docMk/>
            <pc:sldMk cId="3539477495" sldId="301"/>
            <ac:spMk id="2" creationId="{D8D55DBE-B545-B3AE-4DE3-D5A3FF47AA5D}"/>
          </ac:spMkLst>
        </pc:spChg>
      </pc:sldChg>
    </pc:docChg>
  </pc:docChgLst>
  <pc:docChgLst>
    <pc:chgData name="Alfred Smith" userId="3c60a3631c0db8ad" providerId="LiveId" clId="{93BCB54B-34A6-4AE4-B621-34D72FF9CE4A}"/>
    <pc:docChg chg="custSel modSld">
      <pc:chgData name="Alfred Smith" userId="3c60a3631c0db8ad" providerId="LiveId" clId="{93BCB54B-34A6-4AE4-B621-34D72FF9CE4A}" dt="2025-05-02T07:40:27.558" v="28"/>
      <pc:docMkLst>
        <pc:docMk/>
      </pc:docMkLst>
      <pc:sldChg chg="addSp delSp modSp mod">
        <pc:chgData name="Alfred Smith" userId="3c60a3631c0db8ad" providerId="LiveId" clId="{93BCB54B-34A6-4AE4-B621-34D72FF9CE4A}" dt="2025-05-02T07:39:39.404" v="26" actId="27636"/>
        <pc:sldMkLst>
          <pc:docMk/>
          <pc:sldMk cId="1499918570" sldId="257"/>
        </pc:sldMkLst>
        <pc:spChg chg="add mod">
          <ac:chgData name="Alfred Smith" userId="3c60a3631c0db8ad" providerId="LiveId" clId="{93BCB54B-34A6-4AE4-B621-34D72FF9CE4A}" dt="2025-05-02T07:39:39.404" v="26" actId="27636"/>
          <ac:spMkLst>
            <pc:docMk/>
            <pc:sldMk cId="1499918570" sldId="257"/>
            <ac:spMk id="4" creationId="{CB245404-8886-577E-E53F-0CE7368E866C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3788111665" sldId="258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3788111665" sldId="258"/>
            <ac:spMk id="2" creationId="{9B47468F-B327-84C7-8167-A4A41E577914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454763615" sldId="259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93BCB54B-34A6-4AE4-B621-34D72FF9CE4A}" dt="2025-04-17T10:10:10.174" v="4"/>
        <pc:sldMkLst>
          <pc:docMk/>
          <pc:sldMk cId="2346136586" sldId="260"/>
        </pc:sldMkLst>
        <pc:spChg chg="add mod">
          <ac:chgData name="Alfred Smith" userId="3c60a3631c0db8ad" providerId="LiveId" clId="{93BCB54B-34A6-4AE4-B621-34D72FF9CE4A}" dt="2025-04-17T10:10:10.174" v="4"/>
          <ac:spMkLst>
            <pc:docMk/>
            <pc:sldMk cId="2346136586" sldId="260"/>
            <ac:spMk id="2" creationId="{6CAAE9C0-6C4B-3FC1-D73A-EBBBB5B295AF}"/>
          </ac:spMkLst>
        </pc:spChg>
        <pc:spChg chg="add mod">
          <ac:chgData name="Alfred Smith" userId="3c60a3631c0db8ad" providerId="LiveId" clId="{93BCB54B-34A6-4AE4-B621-34D72FF9CE4A}" dt="2025-04-17T10:10:10.174" v="4"/>
          <ac:spMkLst>
            <pc:docMk/>
            <pc:sldMk cId="2346136586" sldId="260"/>
            <ac:spMk id="5" creationId="{53E5558A-18AD-76E2-567C-59B6E9320215}"/>
          </ac:spMkLst>
        </pc:spChg>
      </pc:sldChg>
      <pc:sldChg chg="addSp delSp modSp mod">
        <pc:chgData name="Alfred Smith" userId="3c60a3631c0db8ad" providerId="LiveId" clId="{93BCB54B-34A6-4AE4-B621-34D72FF9CE4A}" dt="2025-04-17T10:10:25.172" v="6"/>
        <pc:sldMkLst>
          <pc:docMk/>
          <pc:sldMk cId="4037329247" sldId="261"/>
        </pc:sldMkLst>
        <pc:spChg chg="add mod">
          <ac:chgData name="Alfred Smith" userId="3c60a3631c0db8ad" providerId="LiveId" clId="{93BCB54B-34A6-4AE4-B621-34D72FF9CE4A}" dt="2025-04-17T10:10:25.172" v="6"/>
          <ac:spMkLst>
            <pc:docMk/>
            <pc:sldMk cId="4037329247" sldId="261"/>
            <ac:spMk id="2" creationId="{83F79D49-4945-8AD8-D072-10C030DC2AFC}"/>
          </ac:spMkLst>
        </pc:spChg>
        <pc:spChg chg="add mod">
          <ac:chgData name="Alfred Smith" userId="3c60a3631c0db8ad" providerId="LiveId" clId="{93BCB54B-34A6-4AE4-B621-34D72FF9CE4A}" dt="2025-04-17T10:10:25.172" v="6"/>
          <ac:spMkLst>
            <pc:docMk/>
            <pc:sldMk cId="4037329247" sldId="261"/>
            <ac:spMk id="5" creationId="{A5D2D4D8-DB20-C867-58BF-57F617132519}"/>
          </ac:spMkLst>
        </pc:spChg>
      </pc:sldChg>
      <pc:sldChg chg="addSp delSp modSp mod">
        <pc:chgData name="Alfred Smith" userId="3c60a3631c0db8ad" providerId="LiveId" clId="{93BCB54B-34A6-4AE4-B621-34D72FF9CE4A}" dt="2025-04-17T10:10:34.701" v="8"/>
        <pc:sldMkLst>
          <pc:docMk/>
          <pc:sldMk cId="1909638311" sldId="262"/>
        </pc:sldMkLst>
        <pc:spChg chg="add mod">
          <ac:chgData name="Alfred Smith" userId="3c60a3631c0db8ad" providerId="LiveId" clId="{93BCB54B-34A6-4AE4-B621-34D72FF9CE4A}" dt="2025-04-17T10:10:34.701" v="8"/>
          <ac:spMkLst>
            <pc:docMk/>
            <pc:sldMk cId="1909638311" sldId="262"/>
            <ac:spMk id="2" creationId="{DD974CFF-2CDE-0E07-5966-B05985312137}"/>
          </ac:spMkLst>
        </pc:spChg>
        <pc:spChg chg="add mod">
          <ac:chgData name="Alfred Smith" userId="3c60a3631c0db8ad" providerId="LiveId" clId="{93BCB54B-34A6-4AE4-B621-34D72FF9CE4A}" dt="2025-04-17T10:10:34.701" v="8"/>
          <ac:spMkLst>
            <pc:docMk/>
            <pc:sldMk cId="1909638311" sldId="262"/>
            <ac:spMk id="5" creationId="{7CC84E53-861B-6CBF-7418-F5DF268C6CE1}"/>
          </ac:spMkLst>
        </pc:spChg>
      </pc:sldChg>
      <pc:sldChg chg="addSp delSp modSp mod">
        <pc:chgData name="Alfred Smith" userId="3c60a3631c0db8ad" providerId="LiveId" clId="{93BCB54B-34A6-4AE4-B621-34D72FF9CE4A}" dt="2025-04-17T10:11:49.260" v="18"/>
        <pc:sldMkLst>
          <pc:docMk/>
          <pc:sldMk cId="978260341" sldId="265"/>
        </pc:sldMkLst>
        <pc:spChg chg="add mod">
          <ac:chgData name="Alfred Smith" userId="3c60a3631c0db8ad" providerId="LiveId" clId="{93BCB54B-34A6-4AE4-B621-34D72FF9CE4A}" dt="2025-04-17T10:11:49.260" v="18"/>
          <ac:spMkLst>
            <pc:docMk/>
            <pc:sldMk cId="978260341" sldId="265"/>
            <ac:spMk id="2" creationId="{A45AAF93-1506-7994-43AC-F0D2E7618022}"/>
          </ac:spMkLst>
        </pc:spChg>
        <pc:spChg chg="add mod">
          <ac:chgData name="Alfred Smith" userId="3c60a3631c0db8ad" providerId="LiveId" clId="{93BCB54B-34A6-4AE4-B621-34D72FF9CE4A}" dt="2025-04-17T10:11:49.260" v="18"/>
          <ac:spMkLst>
            <pc:docMk/>
            <pc:sldMk cId="978260341" sldId="265"/>
            <ac:spMk id="5" creationId="{93B3A5DE-31C6-1FE3-F091-5DC29047B640}"/>
          </ac:spMkLst>
        </pc:spChg>
      </pc:sldChg>
      <pc:sldChg chg="addSp delSp modSp mod">
        <pc:chgData name="Alfred Smith" userId="3c60a3631c0db8ad" providerId="LiveId" clId="{93BCB54B-34A6-4AE4-B621-34D72FF9CE4A}" dt="2025-05-02T07:40:08.450" v="27"/>
        <pc:sldMkLst>
          <pc:docMk/>
          <pc:sldMk cId="3575870363" sldId="266"/>
        </pc:sldMkLst>
        <pc:spChg chg="add mod">
          <ac:chgData name="Alfred Smith" userId="3c60a3631c0db8ad" providerId="LiveId" clId="{93BCB54B-34A6-4AE4-B621-34D72FF9CE4A}" dt="2025-05-02T07:40:08.450" v="27"/>
          <ac:spMkLst>
            <pc:docMk/>
            <pc:sldMk cId="3575870363" sldId="266"/>
            <ac:spMk id="2" creationId="{E0998C4B-0E8D-C7B7-17D8-7032CFA28840}"/>
          </ac:spMkLst>
        </pc:spChg>
        <pc:spChg chg="add mod">
          <ac:chgData name="Alfred Smith" userId="3c60a3631c0db8ad" providerId="LiveId" clId="{93BCB54B-34A6-4AE4-B621-34D72FF9CE4A}" dt="2025-04-17T10:11:58.356" v="20"/>
          <ac:spMkLst>
            <pc:docMk/>
            <pc:sldMk cId="3575870363" sldId="266"/>
            <ac:spMk id="5" creationId="{BC1A5CE8-A2C1-6C5C-8499-CA86624FF52F}"/>
          </ac:spMkLst>
        </pc:spChg>
      </pc:sldChg>
      <pc:sldChg chg="addSp delSp modSp mod">
        <pc:chgData name="Alfred Smith" userId="3c60a3631c0db8ad" providerId="LiveId" clId="{93BCB54B-34A6-4AE4-B621-34D72FF9CE4A}" dt="2025-04-17T10:12:07.765" v="22"/>
        <pc:sldMkLst>
          <pc:docMk/>
          <pc:sldMk cId="4017137865" sldId="267"/>
        </pc:sldMkLst>
        <pc:spChg chg="add mod">
          <ac:chgData name="Alfred Smith" userId="3c60a3631c0db8ad" providerId="LiveId" clId="{93BCB54B-34A6-4AE4-B621-34D72FF9CE4A}" dt="2025-04-17T10:12:07.765" v="22"/>
          <ac:spMkLst>
            <pc:docMk/>
            <pc:sldMk cId="4017137865" sldId="267"/>
            <ac:spMk id="2" creationId="{13E3F758-BE1E-1773-CB9B-4D32FDFF8661}"/>
          </ac:spMkLst>
        </pc:spChg>
        <pc:spChg chg="add mod">
          <ac:chgData name="Alfred Smith" userId="3c60a3631c0db8ad" providerId="LiveId" clId="{93BCB54B-34A6-4AE4-B621-34D72FF9CE4A}" dt="2025-04-17T10:12:07.765" v="22"/>
          <ac:spMkLst>
            <pc:docMk/>
            <pc:sldMk cId="4017137865" sldId="267"/>
            <ac:spMk id="5" creationId="{B962D309-3000-B005-7478-52EB2815A3B2}"/>
          </ac:spMkLst>
        </pc:spChg>
      </pc:sldChg>
      <pc:sldChg chg="addSp delSp modSp mod">
        <pc:chgData name="Alfred Smith" userId="3c60a3631c0db8ad" providerId="LiveId" clId="{93BCB54B-34A6-4AE4-B621-34D72FF9CE4A}" dt="2025-04-17T10:12:17.462" v="24"/>
        <pc:sldMkLst>
          <pc:docMk/>
          <pc:sldMk cId="3137811553" sldId="268"/>
        </pc:sldMkLst>
        <pc:spChg chg="add mod">
          <ac:chgData name="Alfred Smith" userId="3c60a3631c0db8ad" providerId="LiveId" clId="{93BCB54B-34A6-4AE4-B621-34D72FF9CE4A}" dt="2025-04-17T10:12:17.462" v="24"/>
          <ac:spMkLst>
            <pc:docMk/>
            <pc:sldMk cId="3137811553" sldId="268"/>
            <ac:spMk id="2" creationId="{C7713624-CB2F-BA45-C80A-E1C0688F01EA}"/>
          </ac:spMkLst>
        </pc:spChg>
        <pc:spChg chg="add mod">
          <ac:chgData name="Alfred Smith" userId="3c60a3631c0db8ad" providerId="LiveId" clId="{93BCB54B-34A6-4AE4-B621-34D72FF9CE4A}" dt="2025-04-17T10:12:17.462" v="24"/>
          <ac:spMkLst>
            <pc:docMk/>
            <pc:sldMk cId="3137811553" sldId="268"/>
            <ac:spMk id="5" creationId="{0F72450E-D4A9-B74A-2D4C-450D5EC09087}"/>
          </ac:spMkLst>
        </pc:spChg>
      </pc:sldChg>
      <pc:sldChg chg="addSp delSp modSp mod">
        <pc:chgData name="Alfred Smith" userId="3c60a3631c0db8ad" providerId="LiveId" clId="{93BCB54B-34A6-4AE4-B621-34D72FF9CE4A}" dt="2025-04-17T10:11:39.623" v="16"/>
        <pc:sldMkLst>
          <pc:docMk/>
          <pc:sldMk cId="3002250605" sldId="269"/>
        </pc:sldMkLst>
        <pc:spChg chg="add mod">
          <ac:chgData name="Alfred Smith" userId="3c60a3631c0db8ad" providerId="LiveId" clId="{93BCB54B-34A6-4AE4-B621-34D72FF9CE4A}" dt="2025-04-17T10:11:39.623" v="16"/>
          <ac:spMkLst>
            <pc:docMk/>
            <pc:sldMk cId="3002250605" sldId="269"/>
            <ac:spMk id="2" creationId="{B8D7D885-9279-E765-AC8E-0D90FDB0EBE6}"/>
          </ac:spMkLst>
        </pc:spChg>
        <pc:spChg chg="add mod">
          <ac:chgData name="Alfred Smith" userId="3c60a3631c0db8ad" providerId="LiveId" clId="{93BCB54B-34A6-4AE4-B621-34D72FF9CE4A}" dt="2025-04-17T10:11:39.623" v="16"/>
          <ac:spMkLst>
            <pc:docMk/>
            <pc:sldMk cId="3002250605" sldId="269"/>
            <ac:spMk id="5" creationId="{0FDFE125-66F3-5DB3-3D13-5DFED97CC5A6}"/>
          </ac:spMkLst>
        </pc:spChg>
      </pc:sldChg>
      <pc:sldChg chg="addSp modSp">
        <pc:chgData name="Alfred Smith" userId="3c60a3631c0db8ad" providerId="LiveId" clId="{93BCB54B-34A6-4AE4-B621-34D72FF9CE4A}" dt="2025-05-02T07:40:27.558" v="28"/>
        <pc:sldMkLst>
          <pc:docMk/>
          <pc:sldMk cId="4120481681" sldId="270"/>
        </pc:sldMkLst>
        <pc:spChg chg="add mod">
          <ac:chgData name="Alfred Smith" userId="3c60a3631c0db8ad" providerId="LiveId" clId="{93BCB54B-34A6-4AE4-B621-34D72FF9CE4A}" dt="2025-04-17T10:10:02.103" v="2"/>
          <ac:spMkLst>
            <pc:docMk/>
            <pc:sldMk cId="4120481681" sldId="270"/>
            <ac:spMk id="3" creationId="{B1BC3F85-E4FF-BBBF-7CFB-AF8E5FDF9D9F}"/>
          </ac:spMkLst>
        </pc:spChg>
        <pc:spChg chg="mod">
          <ac:chgData name="Alfred Smith" userId="3c60a3631c0db8ad" providerId="LiveId" clId="{93BCB54B-34A6-4AE4-B621-34D72FF9CE4A}" dt="2025-05-02T07:40:27.558" v="28"/>
          <ac:spMkLst>
            <pc:docMk/>
            <pc:sldMk cId="4120481681" sldId="270"/>
            <ac:spMk id="4" creationId="{1E41A477-FD93-A22B-5016-AC4439A407C3}"/>
          </ac:spMkLst>
        </pc:spChg>
      </pc:sldChg>
      <pc:sldChg chg="modSp">
        <pc:chgData name="Alfred Smith" userId="3c60a3631c0db8ad" providerId="LiveId" clId="{93BCB54B-34A6-4AE4-B621-34D72FF9CE4A}" dt="2025-05-02T07:40:08.450" v="27"/>
        <pc:sldMkLst>
          <pc:docMk/>
          <pc:sldMk cId="4265919077" sldId="277"/>
        </pc:sldMkLst>
        <pc:spChg chg="mod">
          <ac:chgData name="Alfred Smith" userId="3c60a3631c0db8ad" providerId="LiveId" clId="{93BCB54B-34A6-4AE4-B621-34D72FF9CE4A}" dt="2025-05-02T07:40:08.450" v="27"/>
          <ac:spMkLst>
            <pc:docMk/>
            <pc:sldMk cId="4265919077" sldId="277"/>
            <ac:spMk id="2" creationId="{74F90F85-814A-DE93-D009-EA39D32A1144}"/>
          </ac:spMkLst>
        </pc:spChg>
      </pc:sldChg>
      <pc:sldChg chg="modSp">
        <pc:chgData name="Alfred Smith" userId="3c60a3631c0db8ad" providerId="LiveId" clId="{93BCB54B-34A6-4AE4-B621-34D72FF9CE4A}" dt="2025-05-02T07:40:08.450" v="27"/>
        <pc:sldMkLst>
          <pc:docMk/>
          <pc:sldMk cId="210266664" sldId="278"/>
        </pc:sldMkLst>
        <pc:spChg chg="mod">
          <ac:chgData name="Alfred Smith" userId="3c60a3631c0db8ad" providerId="LiveId" clId="{93BCB54B-34A6-4AE4-B621-34D72FF9CE4A}" dt="2025-05-02T07:40:08.450" v="27"/>
          <ac:spMkLst>
            <pc:docMk/>
            <pc:sldMk cId="210266664" sldId="278"/>
            <ac:spMk id="2" creationId="{7720A9C8-5062-08AA-5359-92B5AD3BE944}"/>
          </ac:spMkLst>
        </pc:spChg>
      </pc:sldChg>
      <pc:sldChg chg="modSp">
        <pc:chgData name="Alfred Smith" userId="3c60a3631c0db8ad" providerId="LiveId" clId="{93BCB54B-34A6-4AE4-B621-34D72FF9CE4A}" dt="2025-05-02T07:40:08.450" v="27"/>
        <pc:sldMkLst>
          <pc:docMk/>
          <pc:sldMk cId="888433145" sldId="279"/>
        </pc:sldMkLst>
        <pc:spChg chg="mod">
          <ac:chgData name="Alfred Smith" userId="3c60a3631c0db8ad" providerId="LiveId" clId="{93BCB54B-34A6-4AE4-B621-34D72FF9CE4A}" dt="2025-05-02T07:40:08.450" v="27"/>
          <ac:spMkLst>
            <pc:docMk/>
            <pc:sldMk cId="888433145" sldId="279"/>
            <ac:spMk id="2" creationId="{84D94061-80AC-5EA1-B4CE-CE9521ACF44B}"/>
          </ac:spMkLst>
        </pc:spChg>
      </pc:sldChg>
      <pc:sldChg chg="addSp delSp modSp mod">
        <pc:chgData name="Alfred Smith" userId="3c60a3631c0db8ad" providerId="LiveId" clId="{93BCB54B-34A6-4AE4-B621-34D72FF9CE4A}" dt="2025-05-02T07:40:27.558" v="28"/>
        <pc:sldMkLst>
          <pc:docMk/>
          <pc:sldMk cId="1705185243" sldId="296"/>
        </pc:sldMkLst>
        <pc:spChg chg="add mod">
          <ac:chgData name="Alfred Smith" userId="3c60a3631c0db8ad" providerId="LiveId" clId="{93BCB54B-34A6-4AE4-B621-34D72FF9CE4A}" dt="2025-05-02T07:40:27.558" v="28"/>
          <ac:spMkLst>
            <pc:docMk/>
            <pc:sldMk cId="1705185243" sldId="296"/>
            <ac:spMk id="2" creationId="{84A9978E-7E2C-ABC8-2D17-9904D0683948}"/>
          </ac:spMkLst>
        </pc:spChg>
        <pc:spChg chg="add mod">
          <ac:chgData name="Alfred Smith" userId="3c60a3631c0db8ad" providerId="LiveId" clId="{93BCB54B-34A6-4AE4-B621-34D72FF9CE4A}" dt="2025-04-17T10:10:44.671" v="10"/>
          <ac:spMkLst>
            <pc:docMk/>
            <pc:sldMk cId="1705185243" sldId="296"/>
            <ac:spMk id="5" creationId="{2DC9A2AA-7767-B03F-E467-743217A54B64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2274440811" sldId="297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2274440811" sldId="297"/>
            <ac:spMk id="2" creationId="{C9D81231-6D5F-0E19-8BB7-C1D1F660FACB}"/>
          </ac:spMkLst>
        </pc:spChg>
      </pc:sldChg>
      <pc:sldChg chg="addSp delSp modSp mod">
        <pc:chgData name="Alfred Smith" userId="3c60a3631c0db8ad" providerId="LiveId" clId="{93BCB54B-34A6-4AE4-B621-34D72FF9CE4A}" dt="2025-04-17T10:10:59.497" v="12"/>
        <pc:sldMkLst>
          <pc:docMk/>
          <pc:sldMk cId="1177524847" sldId="298"/>
        </pc:sldMkLst>
        <pc:spChg chg="add mod">
          <ac:chgData name="Alfred Smith" userId="3c60a3631c0db8ad" providerId="LiveId" clId="{93BCB54B-34A6-4AE4-B621-34D72FF9CE4A}" dt="2025-04-17T10:10:59.497" v="12"/>
          <ac:spMkLst>
            <pc:docMk/>
            <pc:sldMk cId="1177524847" sldId="298"/>
            <ac:spMk id="2" creationId="{1B6881E7-27BF-4B91-3B6A-D08ACFAFF3D7}"/>
          </ac:spMkLst>
        </pc:spChg>
        <pc:spChg chg="add mod">
          <ac:chgData name="Alfred Smith" userId="3c60a3631c0db8ad" providerId="LiveId" clId="{93BCB54B-34A6-4AE4-B621-34D72FF9CE4A}" dt="2025-04-17T10:10:59.497" v="12"/>
          <ac:spMkLst>
            <pc:docMk/>
            <pc:sldMk cId="1177524847" sldId="298"/>
            <ac:spMk id="5" creationId="{0DCA0F7F-32FF-E5AD-4C64-7672A2B2E74B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3397669472" sldId="299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3397669472" sldId="299"/>
            <ac:spMk id="2" creationId="{3B58F4E8-823B-5AD3-2F63-CD5E6FBC34C2}"/>
          </ac:spMkLst>
        </pc:spChg>
      </pc:sldChg>
      <pc:sldChg chg="addSp delSp modSp mod">
        <pc:chgData name="Alfred Smith" userId="3c60a3631c0db8ad" providerId="LiveId" clId="{93BCB54B-34A6-4AE4-B621-34D72FF9CE4A}" dt="2025-04-17T10:11:08.310" v="14"/>
        <pc:sldMkLst>
          <pc:docMk/>
          <pc:sldMk cId="4002258438" sldId="300"/>
        </pc:sldMkLst>
        <pc:spChg chg="add mod">
          <ac:chgData name="Alfred Smith" userId="3c60a3631c0db8ad" providerId="LiveId" clId="{93BCB54B-34A6-4AE4-B621-34D72FF9CE4A}" dt="2025-04-17T10:11:08.310" v="14"/>
          <ac:spMkLst>
            <pc:docMk/>
            <pc:sldMk cId="4002258438" sldId="300"/>
            <ac:spMk id="2" creationId="{8BD1A531-03FC-2AD5-6B1B-B4C676AD01ED}"/>
          </ac:spMkLst>
        </pc:spChg>
        <pc:spChg chg="add mod">
          <ac:chgData name="Alfred Smith" userId="3c60a3631c0db8ad" providerId="LiveId" clId="{93BCB54B-34A6-4AE4-B621-34D72FF9CE4A}" dt="2025-04-17T10:11:08.310" v="14"/>
          <ac:spMkLst>
            <pc:docMk/>
            <pc:sldMk cId="4002258438" sldId="300"/>
            <ac:spMk id="5" creationId="{1CE41A68-650D-4409-2B3E-D51BCF265ABE}"/>
          </ac:spMkLst>
        </pc:spChg>
      </pc:sldChg>
      <pc:sldChg chg="modSp">
        <pc:chgData name="Alfred Smith" userId="3c60a3631c0db8ad" providerId="LiveId" clId="{93BCB54B-34A6-4AE4-B621-34D72FF9CE4A}" dt="2025-05-02T07:40:27.558" v="28"/>
        <pc:sldMkLst>
          <pc:docMk/>
          <pc:sldMk cId="3539477495" sldId="301"/>
        </pc:sldMkLst>
        <pc:spChg chg="mod">
          <ac:chgData name="Alfred Smith" userId="3c60a3631c0db8ad" providerId="LiveId" clId="{93BCB54B-34A6-4AE4-B621-34D72FF9CE4A}" dt="2025-05-02T07:40:27.558" v="28"/>
          <ac:spMkLst>
            <pc:docMk/>
            <pc:sldMk cId="3539477495" sldId="301"/>
            <ac:spMk id="2" creationId="{D8D55DBE-B545-B3AE-4DE3-D5A3FF47AA5D}"/>
          </ac:spMkLst>
        </pc:spChg>
      </pc:sldChg>
    </pc:docChg>
  </pc:docChgLst>
  <pc:docChgLst>
    <pc:chgData name="Leonie Smith" userId="fed1330f33f5650e" providerId="LiveId" clId="{200B1A09-90E0-41B7-8150-7F9D343B0152}"/>
    <pc:docChg chg="custSel delSld modSld">
      <pc:chgData name="Leonie Smith" userId="fed1330f33f5650e" providerId="LiveId" clId="{200B1A09-90E0-41B7-8150-7F9D343B0152}" dt="2022-12-16T05:04:36.314" v="133" actId="5793"/>
      <pc:docMkLst>
        <pc:docMk/>
      </pc:docMkLst>
      <pc:sldChg chg="addSp modSp modNotesTx">
        <pc:chgData name="Leonie Smith" userId="fed1330f33f5650e" providerId="LiveId" clId="{200B1A09-90E0-41B7-8150-7F9D343B0152}" dt="2022-12-16T05:04:36.314" v="133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00B1A09-90E0-41B7-8150-7F9D343B0152}" dt="2022-12-15T05:23:19.274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00B1A09-90E0-41B7-8150-7F9D343B0152}" dt="2022-12-15T05:25:47.823" v="69" actId="20577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00B1A09-90E0-41B7-8150-7F9D343B0152}" dt="2022-12-15T05:27:42.704" v="73"/>
        <pc:sldMkLst>
          <pc:docMk/>
          <pc:sldMk cId="4037329247" sldId="261"/>
        </pc:sldMkLst>
      </pc:sldChg>
      <pc:sldChg chg="addSp modSp">
        <pc:chgData name="Leonie Smith" userId="fed1330f33f5650e" providerId="LiveId" clId="{200B1A09-90E0-41B7-8150-7F9D343B0152}" dt="2022-12-15T05:28:48.144" v="7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00B1A09-90E0-41B7-8150-7F9D343B0152}" dt="2022-12-15T05:46:58.241" v="12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00B1A09-90E0-41B7-8150-7F9D343B0152}" dt="2022-12-15T05:51:18.121" v="124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00B1A09-90E0-41B7-8150-7F9D343B0152}" dt="2022-12-15T05:53:45.329" v="128"/>
        <pc:sldMkLst>
          <pc:docMk/>
          <pc:sldMk cId="4017137865" sldId="267"/>
        </pc:sldMkLst>
      </pc:sldChg>
      <pc:sldChg chg="addSp modSp">
        <pc:chgData name="Leonie Smith" userId="fed1330f33f5650e" providerId="LiveId" clId="{200B1A09-90E0-41B7-8150-7F9D343B0152}" dt="2022-12-15T05:54:53.042" v="129"/>
        <pc:sldMkLst>
          <pc:docMk/>
          <pc:sldMk cId="3137811553" sldId="268"/>
        </pc:sldMkLst>
      </pc:sldChg>
      <pc:sldChg chg="addSp modSp">
        <pc:chgData name="Leonie Smith" userId="fed1330f33f5650e" providerId="LiveId" clId="{200B1A09-90E0-41B7-8150-7F9D343B0152}" dt="2022-12-15T05:42:25.734" v="107"/>
        <pc:sldMkLst>
          <pc:docMk/>
          <pc:sldMk cId="3002250605" sldId="269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332778949" sldId="287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828872212" sldId="288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3153919605" sldId="289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292473336" sldId="290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878919862" sldId="291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1014080634" sldId="292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219299321" sldId="293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2859407553" sldId="294"/>
        </pc:sldMkLst>
      </pc:sldChg>
      <pc:sldChg chg="del">
        <pc:chgData name="Leonie Smith" userId="fed1330f33f5650e" providerId="LiveId" clId="{200B1A09-90E0-41B7-8150-7F9D343B0152}" dt="2022-12-15T05:22:16.659" v="0" actId="2696"/>
        <pc:sldMkLst>
          <pc:docMk/>
          <pc:sldMk cId="3279066978" sldId="295"/>
        </pc:sldMkLst>
      </pc:sldChg>
      <pc:sldChg chg="addSp delSp modSp mod modTransition modAnim">
        <pc:chgData name="Leonie Smith" userId="fed1330f33f5650e" providerId="LiveId" clId="{200B1A09-90E0-41B7-8150-7F9D343B0152}" dt="2022-12-15T05:32:25.364" v="80"/>
        <pc:sldMkLst>
          <pc:docMk/>
          <pc:sldMk cId="1705185243" sldId="296"/>
        </pc:sldMkLst>
      </pc:sldChg>
      <pc:sldChg chg="addSp delSp modSp mod modTransition modAnim">
        <pc:chgData name="Leonie Smith" userId="fed1330f33f5650e" providerId="LiveId" clId="{200B1A09-90E0-41B7-8150-7F9D343B0152}" dt="2022-12-15T05:38:45.670" v="102"/>
        <pc:sldMkLst>
          <pc:docMk/>
          <pc:sldMk cId="1177524847" sldId="298"/>
        </pc:sldMkLst>
      </pc:sldChg>
      <pc:sldChg chg="addSp delSp modSp mod modTransition modAnim">
        <pc:chgData name="Leonie Smith" userId="fed1330f33f5650e" providerId="LiveId" clId="{200B1A09-90E0-41B7-8150-7F9D343B0152}" dt="2022-12-15T05:41:10.632" v="106"/>
        <pc:sldMkLst>
          <pc:docMk/>
          <pc:sldMk cId="4002258438" sldId="300"/>
        </pc:sldMkLst>
      </pc:sldChg>
    </pc:docChg>
  </pc:docChgLst>
  <pc:docChgLst>
    <pc:chgData name="Leonie Smith" userId="fed1330f33f5650e" providerId="LiveId" clId="{60B3A83B-E69E-4F57-BB31-5FE8D1093B42}"/>
    <pc:docChg chg="custSel modSld">
      <pc:chgData name="Leonie Smith" userId="fed1330f33f5650e" providerId="LiveId" clId="{60B3A83B-E69E-4F57-BB31-5FE8D1093B42}" dt="2023-01-08T06:10:18.547" v="42" actId="20577"/>
      <pc:docMkLst>
        <pc:docMk/>
      </pc:docMkLst>
      <pc:sldChg chg="addSp modSp mod">
        <pc:chgData name="Leonie Smith" userId="fed1330f33f5650e" providerId="LiveId" clId="{60B3A83B-E69E-4F57-BB31-5FE8D1093B42}" dt="2023-01-08T06:09:13.148" v="31" actId="1076"/>
        <pc:sldMkLst>
          <pc:docMk/>
          <pc:sldMk cId="3788111665" sldId="258"/>
        </pc:sldMkLst>
      </pc:sldChg>
      <pc:sldChg chg="modSp mod">
        <pc:chgData name="Leonie Smith" userId="fed1330f33f5650e" providerId="LiveId" clId="{60B3A83B-E69E-4F57-BB31-5FE8D1093B42}" dt="2023-01-08T06:04:32.163" v="0" actId="20577"/>
        <pc:sldMkLst>
          <pc:docMk/>
          <pc:sldMk cId="454763615" sldId="259"/>
        </pc:sldMkLst>
      </pc:sldChg>
      <pc:sldChg chg="addSp delSp modSp mod">
        <pc:chgData name="Leonie Smith" userId="fed1330f33f5650e" providerId="LiveId" clId="{60B3A83B-E69E-4F57-BB31-5FE8D1093B42}" dt="2023-01-08T06:09:18.993" v="32"/>
        <pc:sldMkLst>
          <pc:docMk/>
          <pc:sldMk cId="4120481681" sldId="270"/>
        </pc:sldMkLst>
      </pc:sldChg>
      <pc:sldChg chg="addSp modSp mod">
        <pc:chgData name="Leonie Smith" userId="fed1330f33f5650e" providerId="LiveId" clId="{60B3A83B-E69E-4F57-BB31-5FE8D1093B42}" dt="2023-01-08T06:05:56.239" v="9" actId="20577"/>
        <pc:sldMkLst>
          <pc:docMk/>
          <pc:sldMk cId="939110669" sldId="271"/>
        </pc:sldMkLst>
      </pc:sldChg>
      <pc:sldChg chg="addSp modSp">
        <pc:chgData name="Leonie Smith" userId="fed1330f33f5650e" providerId="LiveId" clId="{60B3A83B-E69E-4F57-BB31-5FE8D1093B42}" dt="2023-01-08T06:06:02.839" v="10"/>
        <pc:sldMkLst>
          <pc:docMk/>
          <pc:sldMk cId="4024569785" sldId="272"/>
        </pc:sldMkLst>
      </pc:sldChg>
      <pc:sldChg chg="addSp modSp">
        <pc:chgData name="Leonie Smith" userId="fed1330f33f5650e" providerId="LiveId" clId="{60B3A83B-E69E-4F57-BB31-5FE8D1093B42}" dt="2023-01-08T06:06:06.451" v="11"/>
        <pc:sldMkLst>
          <pc:docMk/>
          <pc:sldMk cId="487179600" sldId="273"/>
        </pc:sldMkLst>
      </pc:sldChg>
      <pc:sldChg chg="addSp modSp">
        <pc:chgData name="Leonie Smith" userId="fed1330f33f5650e" providerId="LiveId" clId="{60B3A83B-E69E-4F57-BB31-5FE8D1093B42}" dt="2023-01-08T06:06:17.465" v="13"/>
        <pc:sldMkLst>
          <pc:docMk/>
          <pc:sldMk cId="2390376940" sldId="276"/>
        </pc:sldMkLst>
      </pc:sldChg>
      <pc:sldChg chg="addSp modSp mod">
        <pc:chgData name="Leonie Smith" userId="fed1330f33f5650e" providerId="LiveId" clId="{60B3A83B-E69E-4F57-BB31-5FE8D1093B42}" dt="2023-01-08T06:10:07.720" v="4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60B3A83B-E69E-4F57-BB31-5FE8D1093B42}" dt="2023-01-08T06:10:13.969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60B3A83B-E69E-4F57-BB31-5FE8D1093B42}" dt="2023-01-08T06:10:18.547" v="42" actId="20577"/>
        <pc:sldMkLst>
          <pc:docMk/>
          <pc:sldMk cId="888433145" sldId="279"/>
        </pc:sldMkLst>
      </pc:sldChg>
      <pc:sldChg chg="addSp modSp">
        <pc:chgData name="Leonie Smith" userId="fed1330f33f5650e" providerId="LiveId" clId="{60B3A83B-E69E-4F57-BB31-5FE8D1093B42}" dt="2023-01-08T06:06:14.924" v="12"/>
        <pc:sldMkLst>
          <pc:docMk/>
          <pc:sldMk cId="3684674464" sldId="280"/>
        </pc:sldMkLst>
      </pc:sldChg>
      <pc:sldChg chg="addSp modSp mod">
        <pc:chgData name="Leonie Smith" userId="fed1330f33f5650e" providerId="LiveId" clId="{60B3A83B-E69E-4F57-BB31-5FE8D1093B42}" dt="2023-01-08T06:07:08.587" v="19" actId="20577"/>
        <pc:sldMkLst>
          <pc:docMk/>
          <pc:sldMk cId="2274440811" sldId="297"/>
        </pc:sldMkLst>
      </pc:sldChg>
      <pc:sldChg chg="addSp modSp">
        <pc:chgData name="Leonie Smith" userId="fed1330f33f5650e" providerId="LiveId" clId="{60B3A83B-E69E-4F57-BB31-5FE8D1093B42}" dt="2023-01-08T06:07:14.874" v="20"/>
        <pc:sldMkLst>
          <pc:docMk/>
          <pc:sldMk cId="3397669472" sldId="299"/>
        </pc:sldMkLst>
      </pc:sldChg>
      <pc:sldChg chg="addSp modSp">
        <pc:chgData name="Leonie Smith" userId="fed1330f33f5650e" providerId="LiveId" clId="{60B3A83B-E69E-4F57-BB31-5FE8D1093B42}" dt="2023-01-08T06:07:21.211" v="21"/>
        <pc:sldMkLst>
          <pc:docMk/>
          <pc:sldMk cId="3539477495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CB8A271-F460-E970-65C1-D1D14EAE2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245404-8886-577E-E53F-0CE7368E8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"/>
    </mc:Choice>
    <mc:Fallback xmlns="">
      <p:transition spd="slow" advTm="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A259CF-66AA-F027-D3A9-86961C89A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9282"/>
            <a:ext cx="12469091" cy="687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2EB1EC-00BF-DAA1-9C20-DA28739EC06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89EE153-1DF5-87B4-2939-7056329F6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A9978E-7E2C-ABC8-2D17-9904D068394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18:36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ཡེ་ཤུས་“ངའི་རྒྱལ་ཁམས་ནི་འཇིག་རྟེན་འདིའི་རྒྱལ་ཁམས་མ་ཡིན། གལ་ཏེ་ཡིན་ན། ངའི་གཡོག་པོ་རྣམས་ཀྱིས་ང་རང་ཡ་ཧུ་དཱ་པའི་ལག་ཏུ་མི་སྤྲོད་པའི་ཕྱིར་འཐབ་འཛིང་བྱེད་པ་ཡིན། འོན་ཀྱང་ད་ངའི་རྒྱལ་ཁམས་ནི་འཇིག་རྟེན་འདི་ནས་མ་ཡིན་ནོ་”ཞེས་གསུངས། </a:t>
            </a:r>
            <a:endParaRPr lang="en-IN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9A2AA-7767-B03F-E467-743217A54B6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18: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36Jesus answered, “My kingdom is not of this world; if it were, My servants would fight to prevent My arrest by the Jews. But now My kingdom is not of this realm.”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51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3"/>
    </mc:Choice>
    <mc:Fallback xmlns="">
      <p:transition spd="slow" advTm="1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95FC3-DFC5-D883-79AD-735961E53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788" y="0"/>
            <a:ext cx="1260157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D81231-6D5F-0E19-8BB7-C1D1F660FAC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44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0E01A040-A41B-CC7C-2196-F6DC8996A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6881E7-27BF-4B91-3B6A-D08ACFAFF3D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དེའི་ཕྱིར་པི་ལ་ཏུ་ཡིས་“འོ་ན་ཁྱོད་རྒྱལ་པོ་ཞིག་ཡིན་ནམ་”ཞེས་བརྗོད་པ་དང༌། ཡེ་ཤུས་“ཁྱེད་ཀྱིས་གསུངས་པ་ལྟར་ང་རྒྱལ་པོ་ཞིག་ཡིན། ང་ནི་བདེན་པ་ཉིད་ལ་དཔང་པོ་བྱེད་པའི་ཕྱིར་སྐྱེས། དེའི་དོན་དུ་ང་འཇིག་རྟེན་དུ་ཡོང༌། སུ་ཡང་བདེན་པ་ཉིད་ནས་ཡིན་པ་དེས་ངའི་བཀའ་ལ་ཉན་ནོ་”ཞེས་གསུངས།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A0F7F-32FF-E5AD-4C64-7672A2B2E74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37“Then You are a king!” Pilate said.</a:t>
            </a:r>
          </a:p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“You say that I am a king,” Jesus answered. “For this reason I was born and have come into the world, to testify to the truth. Everyone who belongs to the truth listens to My voice.”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75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4"/>
    </mc:Choice>
    <mc:Fallback xmlns="">
      <p:transition spd="slow" advTm="2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F4253B-C01F-3569-2956-1887A1CB6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789"/>
            <a:ext cx="12192000" cy="6921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58F4E8-823B-5AD3-2F63-CD5E6FBC34C2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69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F9F0E04-C4CD-54C7-C0F3-9FC0C7924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D1A531-03FC-2AD5-6B1B-B4C676AD01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ཁོང་ལ་“བདེན་པ་ནི་ཅི་ཡིན་”ཞེས་བཤད་ནས་ཡང་ཕྱི་རོལ་ཏུ་ཡ་ཧུ་དཱ་པའི་རྩར་སོང་སྟེ་ཁོ་ཚོ་ལ་“ངས་མི་འདི་ལ་ཉེས་སྐྱོན་ཅིའང་མི་རྙེ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41A68-650D-4409-2B3E-D51BCF265AB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38“What is truth?” Pilate asked.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And having said this, he went out again to the Jews and told them, “I find no basis for a charge against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22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7"/>
    </mc:Choice>
    <mc:Fallback xmlns="">
      <p:transition spd="slow" advTm="1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74150-DE09-04ED-5D16-46C7E6DA2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7584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55DBE-B545-B3AE-4DE3-D5A3FF47AA5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47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1FE9A6-04C7-A703-B984-00525BB98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D7D885-9279-E765-AC8E-0D90FDB0EB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23:5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“ག་ལིལ་ཡུལ་ནས་ས་ཆ་འདིའི་བར་དུ་ཡ་ཧུ་དཱ་ཡུལ་ཡོངས་སུ་ཆོས་བསྟན་པའི་སྒོ་ནས་ཁོས་མི་རྣམས་ལ་ངན་བསྐུལ་བྱེད་ཀྱི་འདུག་”ཅེས་ཨུ་ཚུགས་བྱས། 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FE125-66F3-5DB3-3D13-5DFED97CC5A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5But they kept insisting, “He stirs up the people all over Judea with His teaching. He began in Galilee and has come all the way here.”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22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5"/>
    </mc:Choice>
    <mc:Fallback xmlns="">
      <p:transition spd="slow" advTm="12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CD853-FA15-BA61-FA11-72FEECFD6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4789"/>
            <a:ext cx="12192000" cy="76627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1CCF5-F958-CAB0-6842-B583894AE59C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74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E39504F-A21F-57D2-671B-E354590B1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AAF93-1506-7994-43AC-F0D2E761802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པི་ལ་ཏུ་ཡིས་གཏམ་དེ་ཐོས་ནས་ཁོང་ག་ལིལ་ཡུལ་གྱི་མི་ཡིན་ནམ་ཞེས་དྲིས།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ནི་རྒྱལ་པོ་ཧེ་རོ་དཱེ་ཡི་འབངས་མི་ཡིན་པ་ཐོས་རྗེས་དེའི་དུས་སུ་ཧེ་རོ་དཱེ་ཡེ་རུ་ཤ་ལེམ་ལ་ཡོད་པས་པི་ལ་ཏུས་ཁོང་ཧེ་རོ་དཱེ་ཡི་རྩར་བཏ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3A5DE-31C6-1FE3-F091-5DC29047B64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6When Pilate heard this, he asked if the man was a Galilean. 7And learning that Jesus was under Herod’s jurisdiction, he sent Him to Herod, who himself was in Jerusalem at that time.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4"/>
    </mc:Choice>
    <mc:Fallback xmlns="">
      <p:transition spd="slow" advTm="17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5AA4CF-3C13-F789-AABD-F3EE135A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7468F-B327-84C7-8167-A4A41E577914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A2426-414B-3DB1-EC68-6C7ADAE72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08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760DC8-ACC6-4F7C-68A5-59786AE21FD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5F1EAA3-0818-06F3-BAB4-8B9B86211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98C4B-0E8D-C7B7-17D8-7032CFA288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27:3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ལ་རྒྱབ་གཏོད་བྱེད་མཁན་ཡུ་དཱ་ཡིས་ཁོང་གསོད་དགོས་པའི་ཁྲིམས་ཐག་བཅད་པ་མཐོང་བས་འགྱོད་པ་སྐྱེས་ནས་དངུལ་སྒོར་སུམ་ཅུ་འཁྱེར་ཏེ་བླ་ཆེན་གཙོ་བོ་དང་རྒན་མི་རྣམས་ཀྱི་རྩར་ལོག་སྟ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A5CE8-A2C1-6C5C-8499-CA86624FF52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 3When Judas, who had betrayed Him, saw that Jesus was condemned, he was filled with remorse and returned the thirty pieces of silver to the chief priests and elders.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0"/>
    </mc:Choice>
    <mc:Fallback xmlns="">
      <p:transition spd="slow" advTm="14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3987A-A8B2-27B1-F0DF-D020746C0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072"/>
            <a:ext cx="12192000" cy="73421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90F85-814A-DE93-D009-EA39D32A11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E5F410E-8FCE-75A6-708D-C76EDC2F7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3F758-BE1E-1773-CB9B-4D32FDFF86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ཁོ་ཚོར་“ངས་སྐྱོན་མེད་པའི་མི་ཞིག་ལ་རྒྱབ་གཏོད་བྱས་ནས་སྡིག་ཉེས་བྱས་”ཞེས་ཟེར་བས། དེ་ཚོས་“ང་ཚོ་ལ་འབྲེལ་བ་ཅི་ཡོད། ཁྱོད་ཀྱིས་འགན་ཁུར་དགོས་”ཞེས་སྨྲས།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62D309-3000-B005-7478-52EB2815A3B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4“I have sinned by betraying innocent blood,” he said.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“What is that to us?” they replied. “You bear the responsibility.”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3"/>
    </mc:Choice>
    <mc:Fallback xmlns="">
      <p:transition spd="slow" advTm="1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323F-00BE-7E69-F9B1-A7113C0F8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3713"/>
            <a:ext cx="12192000" cy="7211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20A9C8-5062-08AA-5359-92B5AD3BE94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81CE7A-EB41-4507-2DED-F9A52B329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713624-CB2F-BA45-C80A-E1C0688F01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དངུལ་སྒོར་དེ་རྣམས་མཆོད་ཁང་ཆེན་མོའི་ནང་ལ་དབྱུགས་ཤིང་ཕར་སོང་སྟེ་རང་གི་སྐེ་ཐག་པས་བསྡམས་ནས་ཤི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2450E-D4A9-B74A-2D4C-450D5EC0908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5So Judas threw the silver into the temple and left. Then he went away and hanged himself.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5"/>
    </mc:Choice>
    <mc:Fallback xmlns="">
      <p:transition spd="slow" advTm="8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DA0B7C-950A-7B7E-850D-53CD1FF5F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05287"/>
            <a:ext cx="12192000" cy="7363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94061-80AC-5EA1-B4CE-CE9521ACF44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23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 ཡོ་ཧ་ནན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taken to Pilate, Judas Hangs - Matt 27:1-11; Luke 23:1-7; John 18:28-38 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BD9AA5-6DD4-81EE-3F98-9919835DD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B0F94-BEC5-37F7-F68D-28E9E7835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94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41A477-FD93-A22B-5016-AC4439A407C3}"/>
              </a:ext>
            </a:extLst>
          </p:cNvPr>
          <p:cNvSpPr txBox="1"/>
          <p:nvPr/>
        </p:nvSpPr>
        <p:spPr>
          <a:xfrm>
            <a:off x="6096000" y="-148540"/>
            <a:ext cx="6096000" cy="4885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27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23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endParaRPr lang="en-IN" sz="8000" b="1" i="0" cap="all" dirty="0">
              <a:solidFill>
                <a:schemeClr val="bg1"/>
              </a:solidFill>
              <a:effectLst/>
              <a:latin typeface="ArialMT"/>
            </a:endParaRPr>
          </a:p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ཡོ་ཧ་ནན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སྤྱི་ཁྱབ་པི་ལ་ཏུའི་དྲུང་དུ་ཁྲིད་པ།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C3F85-E4FF-BBBF-7CFB-AF8E5FDF9D9F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1F67D38-89E2-8005-81A3-2073C08F9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AAE9C0-6C4B-3FC1-D73A-EBBBB5B295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དེ་ནས་རྒྱལ་ཚོགས་ཀྱི་མི་ཐམས་ཅད་ཡར་ལངས་ནས་ཡེ་ཤུ་སྤྱི་ཁྱབ་པི་ལ་ཏུའི་མདུན་དུ་ཁྲིད།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5558A-18AD-76E2-567C-59B6E932021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en-US" sz="4000" b="1" cap="all" dirty="0">
                <a:solidFill>
                  <a:srgbClr val="121212"/>
                </a:solidFill>
                <a:latin typeface="ArialMT"/>
              </a:rPr>
              <a:t>LUKE 23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(After deciding that Jesus must be sentenced to death) 1Then the whole council rose and led Jesus away to Pilate.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5"/>
    </mc:Choice>
    <mc:Fallback xmlns="">
      <p:transition spd="slow" advTm="1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7E57-D60C-48F7-ACF6-5244F96C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643" y="0"/>
            <a:ext cx="1382282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05FAB-F318-91A4-4515-F9418FFA80C0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D67B19D-ADB4-AC67-1DB2-84634038F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79D49-4945-8AD8-D072-10C030DC2AF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ཁོ་ཚོས་ཁོང་ལ་ཉེས་སྐྱོན་བཙུགས་ཏེ་“མི་འདིས་ང་ཚོའི་མི་རིགས་ལ་མགོ་སྐོར་བཏང་སྟེ། ང་ཚོས་རྒྱལ་པོ་སེ་སར་ལ་ཁྲལ་འཇལ་མི་ཆོག་པ་དང༌། ཁོ་རང་རྒྱལ་པོ་མཱ་ཤི་ཀ་ཡིན་ཞེས་བཤད་པ་ང་ཚོས་ཐོས་”ཞེས་སྨྲས།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D2D4D8-DB20-C867-58BF-57F61713251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2And they began to accuse Him, saying, “We found this man subverting our nation, forbidding payment of taxes to Caesar, and proclaiming Himself to be Christ, a King.”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8"/>
    </mc:Choice>
    <mc:Fallback xmlns="">
      <p:transition spd="slow" advTm="1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35D91-D8C9-53DF-FB92-0278DEA1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0451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614D2C-983F-A7C3-6E34-7CEB7C82AC7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A9907F-9988-7216-E594-E1B38C108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74CFF-2CDE-0E07-5966-B0598531213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དེའི་ཕྱིར་པི་ལ་ཏུས་ཁོང་ལ་“ཁྱོད་ནི་ཡ་ཧུ་དཱ་པའི་མི་རིགས་ཀྱི་རྒྱལ་པོ་ཡིན་ནམ་”ཞེས་ཁོང་ལ་དྲིས་པ་ན། ཁོང་གིས་“ཁྱེད་ཀྱིས་སྨྲས་པ་བཞིན་ཡིན་ནོ་”ཞེས་གསུངས།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84E53-861B-6CBF-7418-F5DF268C6CE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3So Pilate asked Him, “Are You the King of the Jews?”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“You have said so,” Jesus replied.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6"/>
    </mc:Choice>
    <mc:Fallback xmlns="">
      <p:transition spd="slow" advTm="11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1296</Words>
  <Application>Microsoft Office PowerPoint</Application>
  <PresentationFormat>Widescreen</PresentationFormat>
  <Paragraphs>72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2025-05-21T10:18:00Z</dcterms:modified>
</cp:coreProperties>
</file>