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6" r:id="rId16"/>
    <p:sldId id="277" r:id="rId17"/>
    <p:sldId id="267" r:id="rId18"/>
    <p:sldId id="278" r:id="rId19"/>
    <p:sldId id="268" r:id="rId20"/>
    <p:sldId id="279" r:id="rId21"/>
    <p:sldId id="296" r:id="rId22"/>
    <p:sldId id="297" r:id="rId23"/>
    <p:sldId id="26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945" autoAdjust="0"/>
  </p:normalViewPr>
  <p:slideViewPr>
    <p:cSldViewPr snapToGrid="0">
      <p:cViewPr varScale="1">
        <p:scale>
          <a:sx n="48" d="100"/>
          <a:sy n="48" d="100"/>
        </p:scale>
        <p:origin x="67" y="7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CAC3859C-891E-4555-B9D6-7757DCA5BDCA}"/>
    <pc:docChg chg="custSel modSld">
      <pc:chgData name="Alfred Smith" userId="3c60a3631c0db8ad" providerId="LiveId" clId="{CAC3859C-891E-4555-B9D6-7757DCA5BDCA}" dt="2025-05-02T07:39:01.974" v="27"/>
      <pc:docMkLst>
        <pc:docMk/>
      </pc:docMkLst>
      <pc:sldChg chg="addSp delSp modSp mod">
        <pc:chgData name="Alfred Smith" userId="3c60a3631c0db8ad" providerId="LiveId" clId="{CAC3859C-891E-4555-B9D6-7757DCA5BDCA}" dt="2025-05-02T07:38:43.620" v="26" actId="27636"/>
        <pc:sldMkLst>
          <pc:docMk/>
          <pc:sldMk cId="1499918570" sldId="257"/>
        </pc:sldMkLst>
        <pc:spChg chg="add mod">
          <ac:chgData name="Alfred Smith" userId="3c60a3631c0db8ad" providerId="LiveId" clId="{CAC3859C-891E-4555-B9D6-7757DCA5BDCA}" dt="2025-05-02T07:38:43.620" v="26" actId="27636"/>
          <ac:spMkLst>
            <pc:docMk/>
            <pc:sldMk cId="1499918570" sldId="257"/>
            <ac:spMk id="4" creationId="{FF74391E-98DD-CE9B-9B32-A7E07EBE0471}"/>
          </ac:spMkLst>
        </pc:spChg>
      </pc:sldChg>
      <pc:sldChg chg="modSp">
        <pc:chgData name="Alfred Smith" userId="3c60a3631c0db8ad" providerId="LiveId" clId="{CAC3859C-891E-4555-B9D6-7757DCA5BDCA}" dt="2025-05-02T07:39:01.974" v="27"/>
        <pc:sldMkLst>
          <pc:docMk/>
          <pc:sldMk cId="3788111665" sldId="258"/>
        </pc:sldMkLst>
        <pc:spChg chg="mod">
          <ac:chgData name="Alfred Smith" userId="3c60a3631c0db8ad" providerId="LiveId" clId="{CAC3859C-891E-4555-B9D6-7757DCA5BDCA}" dt="2025-05-02T07:39:01.974" v="27"/>
          <ac:spMkLst>
            <pc:docMk/>
            <pc:sldMk cId="3788111665" sldId="258"/>
            <ac:spMk id="4" creationId="{54C3F0BC-255E-885E-63D4-14E383E9132E}"/>
          </ac:spMkLst>
        </pc:spChg>
      </pc:sldChg>
      <pc:sldChg chg="modSp">
        <pc:chgData name="Alfred Smith" userId="3c60a3631c0db8ad" providerId="LiveId" clId="{CAC3859C-891E-4555-B9D6-7757DCA5BDCA}" dt="2025-05-02T07:39:01.974" v="27"/>
        <pc:sldMkLst>
          <pc:docMk/>
          <pc:sldMk cId="454763615" sldId="259"/>
        </pc:sldMkLst>
        <pc:spChg chg="mod">
          <ac:chgData name="Alfred Smith" userId="3c60a3631c0db8ad" providerId="LiveId" clId="{CAC3859C-891E-4555-B9D6-7757DCA5BDCA}" dt="2025-05-02T07:39:01.974" v="27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CAC3859C-891E-4555-B9D6-7757DCA5BDCA}" dt="2025-04-17T10:13:54.028" v="4"/>
        <pc:sldMkLst>
          <pc:docMk/>
          <pc:sldMk cId="2346136586" sldId="260"/>
        </pc:sldMkLst>
        <pc:spChg chg="add mod">
          <ac:chgData name="Alfred Smith" userId="3c60a3631c0db8ad" providerId="LiveId" clId="{CAC3859C-891E-4555-B9D6-7757DCA5BDCA}" dt="2025-04-17T10:13:54.028" v="4"/>
          <ac:spMkLst>
            <pc:docMk/>
            <pc:sldMk cId="2346136586" sldId="260"/>
            <ac:spMk id="2" creationId="{FCF92D60-758E-FA2C-9889-C32AAA7D42DA}"/>
          </ac:spMkLst>
        </pc:spChg>
        <pc:spChg chg="add mod">
          <ac:chgData name="Alfred Smith" userId="3c60a3631c0db8ad" providerId="LiveId" clId="{CAC3859C-891E-4555-B9D6-7757DCA5BDCA}" dt="2025-04-17T10:13:54.028" v="4"/>
          <ac:spMkLst>
            <pc:docMk/>
            <pc:sldMk cId="2346136586" sldId="260"/>
            <ac:spMk id="5" creationId="{B8CE9720-EF54-FD27-2AC6-A3C98879B9A1}"/>
          </ac:spMkLst>
        </pc:spChg>
      </pc:sldChg>
      <pc:sldChg chg="addSp delSp modSp mod">
        <pc:chgData name="Alfred Smith" userId="3c60a3631c0db8ad" providerId="LiveId" clId="{CAC3859C-891E-4555-B9D6-7757DCA5BDCA}" dt="2025-04-17T10:14:01.545" v="6"/>
        <pc:sldMkLst>
          <pc:docMk/>
          <pc:sldMk cId="4037329247" sldId="261"/>
        </pc:sldMkLst>
        <pc:spChg chg="add mod">
          <ac:chgData name="Alfred Smith" userId="3c60a3631c0db8ad" providerId="LiveId" clId="{CAC3859C-891E-4555-B9D6-7757DCA5BDCA}" dt="2025-04-17T10:14:01.545" v="6"/>
          <ac:spMkLst>
            <pc:docMk/>
            <pc:sldMk cId="4037329247" sldId="261"/>
            <ac:spMk id="2" creationId="{48D65FC9-2DA3-F5F0-2409-E9ECDCC53740}"/>
          </ac:spMkLst>
        </pc:spChg>
        <pc:spChg chg="add mod">
          <ac:chgData name="Alfred Smith" userId="3c60a3631c0db8ad" providerId="LiveId" clId="{CAC3859C-891E-4555-B9D6-7757DCA5BDCA}" dt="2025-04-17T10:14:01.545" v="6"/>
          <ac:spMkLst>
            <pc:docMk/>
            <pc:sldMk cId="4037329247" sldId="261"/>
            <ac:spMk id="5" creationId="{9D5EC994-71CA-4DC1-6931-08663AA1ABE0}"/>
          </ac:spMkLst>
        </pc:spChg>
      </pc:sldChg>
      <pc:sldChg chg="addSp delSp modSp mod">
        <pc:chgData name="Alfred Smith" userId="3c60a3631c0db8ad" providerId="LiveId" clId="{CAC3859C-891E-4555-B9D6-7757DCA5BDCA}" dt="2025-04-17T10:14:09.170" v="8"/>
        <pc:sldMkLst>
          <pc:docMk/>
          <pc:sldMk cId="1909638311" sldId="262"/>
        </pc:sldMkLst>
        <pc:spChg chg="add mod">
          <ac:chgData name="Alfred Smith" userId="3c60a3631c0db8ad" providerId="LiveId" clId="{CAC3859C-891E-4555-B9D6-7757DCA5BDCA}" dt="2025-04-17T10:14:09.170" v="8"/>
          <ac:spMkLst>
            <pc:docMk/>
            <pc:sldMk cId="1909638311" sldId="262"/>
            <ac:spMk id="2" creationId="{F57347B5-51EE-32F9-0E93-88CEC5282849}"/>
          </ac:spMkLst>
        </pc:spChg>
        <pc:spChg chg="add mod">
          <ac:chgData name="Alfred Smith" userId="3c60a3631c0db8ad" providerId="LiveId" clId="{CAC3859C-891E-4555-B9D6-7757DCA5BDCA}" dt="2025-04-17T10:14:09.170" v="8"/>
          <ac:spMkLst>
            <pc:docMk/>
            <pc:sldMk cId="1909638311" sldId="262"/>
            <ac:spMk id="5" creationId="{44B1CAEF-4B88-E361-BB7D-B6428B48D2AB}"/>
          </ac:spMkLst>
        </pc:spChg>
      </pc:sldChg>
      <pc:sldChg chg="addSp delSp modSp mod">
        <pc:chgData name="Alfred Smith" userId="3c60a3631c0db8ad" providerId="LiveId" clId="{CAC3859C-891E-4555-B9D6-7757DCA5BDCA}" dt="2025-04-17T10:14:18.645" v="10"/>
        <pc:sldMkLst>
          <pc:docMk/>
          <pc:sldMk cId="641208035" sldId="263"/>
        </pc:sldMkLst>
        <pc:spChg chg="add mod">
          <ac:chgData name="Alfred Smith" userId="3c60a3631c0db8ad" providerId="LiveId" clId="{CAC3859C-891E-4555-B9D6-7757DCA5BDCA}" dt="2025-04-17T10:14:18.645" v="10"/>
          <ac:spMkLst>
            <pc:docMk/>
            <pc:sldMk cId="641208035" sldId="263"/>
            <ac:spMk id="2" creationId="{B547B42E-0475-FA77-C34A-0061B5AF0485}"/>
          </ac:spMkLst>
        </pc:spChg>
        <pc:spChg chg="add mod">
          <ac:chgData name="Alfred Smith" userId="3c60a3631c0db8ad" providerId="LiveId" clId="{CAC3859C-891E-4555-B9D6-7757DCA5BDCA}" dt="2025-04-17T10:14:18.645" v="10"/>
          <ac:spMkLst>
            <pc:docMk/>
            <pc:sldMk cId="641208035" sldId="263"/>
            <ac:spMk id="5" creationId="{0143F189-5DBF-BC15-7A32-D44E3FABBD47}"/>
          </ac:spMkLst>
        </pc:spChg>
      </pc:sldChg>
      <pc:sldChg chg="addSp delSp modSp mod">
        <pc:chgData name="Alfred Smith" userId="3c60a3631c0db8ad" providerId="LiveId" clId="{CAC3859C-891E-4555-B9D6-7757DCA5BDCA}" dt="2025-04-17T10:14:27.696" v="12"/>
        <pc:sldMkLst>
          <pc:docMk/>
          <pc:sldMk cId="4044745628" sldId="264"/>
        </pc:sldMkLst>
        <pc:spChg chg="add mod">
          <ac:chgData name="Alfred Smith" userId="3c60a3631c0db8ad" providerId="LiveId" clId="{CAC3859C-891E-4555-B9D6-7757DCA5BDCA}" dt="2025-04-17T10:14:27.696" v="12"/>
          <ac:spMkLst>
            <pc:docMk/>
            <pc:sldMk cId="4044745628" sldId="264"/>
            <ac:spMk id="2" creationId="{793430E5-D8EA-BEBC-18C5-B61040F2979E}"/>
          </ac:spMkLst>
        </pc:spChg>
        <pc:spChg chg="add mod">
          <ac:chgData name="Alfred Smith" userId="3c60a3631c0db8ad" providerId="LiveId" clId="{CAC3859C-891E-4555-B9D6-7757DCA5BDCA}" dt="2025-04-17T10:14:27.696" v="12"/>
          <ac:spMkLst>
            <pc:docMk/>
            <pc:sldMk cId="4044745628" sldId="264"/>
            <ac:spMk id="5" creationId="{0C64B79B-5F88-9B88-5A21-3627399906B8}"/>
          </ac:spMkLst>
        </pc:spChg>
      </pc:sldChg>
      <pc:sldChg chg="addSp delSp modSp mod">
        <pc:chgData name="Alfred Smith" userId="3c60a3631c0db8ad" providerId="LiveId" clId="{CAC3859C-891E-4555-B9D6-7757DCA5BDCA}" dt="2025-04-17T10:14:40.026" v="14"/>
        <pc:sldMkLst>
          <pc:docMk/>
          <pc:sldMk cId="3575870363" sldId="266"/>
        </pc:sldMkLst>
        <pc:spChg chg="add mod">
          <ac:chgData name="Alfred Smith" userId="3c60a3631c0db8ad" providerId="LiveId" clId="{CAC3859C-891E-4555-B9D6-7757DCA5BDCA}" dt="2025-04-17T10:14:40.026" v="14"/>
          <ac:spMkLst>
            <pc:docMk/>
            <pc:sldMk cId="3575870363" sldId="266"/>
            <ac:spMk id="2" creationId="{C6F2984D-15F9-4EAA-C1A7-C2B59C42E3FA}"/>
          </ac:spMkLst>
        </pc:spChg>
        <pc:spChg chg="add mod">
          <ac:chgData name="Alfred Smith" userId="3c60a3631c0db8ad" providerId="LiveId" clId="{CAC3859C-891E-4555-B9D6-7757DCA5BDCA}" dt="2025-04-17T10:14:40.026" v="14"/>
          <ac:spMkLst>
            <pc:docMk/>
            <pc:sldMk cId="3575870363" sldId="266"/>
            <ac:spMk id="5" creationId="{749421BB-35C8-CDBD-D4CB-75E55E9CA693}"/>
          </ac:spMkLst>
        </pc:spChg>
      </pc:sldChg>
      <pc:sldChg chg="addSp delSp modSp mod">
        <pc:chgData name="Alfred Smith" userId="3c60a3631c0db8ad" providerId="LiveId" clId="{CAC3859C-891E-4555-B9D6-7757DCA5BDCA}" dt="2025-04-17T10:14:47.847" v="16"/>
        <pc:sldMkLst>
          <pc:docMk/>
          <pc:sldMk cId="4017137865" sldId="267"/>
        </pc:sldMkLst>
        <pc:spChg chg="add mod">
          <ac:chgData name="Alfred Smith" userId="3c60a3631c0db8ad" providerId="LiveId" clId="{CAC3859C-891E-4555-B9D6-7757DCA5BDCA}" dt="2025-04-17T10:14:47.847" v="16"/>
          <ac:spMkLst>
            <pc:docMk/>
            <pc:sldMk cId="4017137865" sldId="267"/>
            <ac:spMk id="2" creationId="{AE1FB1C5-5E74-2B14-5A6E-BE6C7258CE4D}"/>
          </ac:spMkLst>
        </pc:spChg>
        <pc:spChg chg="add mod">
          <ac:chgData name="Alfred Smith" userId="3c60a3631c0db8ad" providerId="LiveId" clId="{CAC3859C-891E-4555-B9D6-7757DCA5BDCA}" dt="2025-04-17T10:14:47.847" v="16"/>
          <ac:spMkLst>
            <pc:docMk/>
            <pc:sldMk cId="4017137865" sldId="267"/>
            <ac:spMk id="5" creationId="{0A6D39BF-2BDC-34E2-6D5E-B2231FB4FC32}"/>
          </ac:spMkLst>
        </pc:spChg>
      </pc:sldChg>
      <pc:sldChg chg="addSp delSp modSp mod">
        <pc:chgData name="Alfred Smith" userId="3c60a3631c0db8ad" providerId="LiveId" clId="{CAC3859C-891E-4555-B9D6-7757DCA5BDCA}" dt="2025-04-17T10:14:56.410" v="18"/>
        <pc:sldMkLst>
          <pc:docMk/>
          <pc:sldMk cId="3137811553" sldId="268"/>
        </pc:sldMkLst>
        <pc:spChg chg="add mod">
          <ac:chgData name="Alfred Smith" userId="3c60a3631c0db8ad" providerId="LiveId" clId="{CAC3859C-891E-4555-B9D6-7757DCA5BDCA}" dt="2025-04-17T10:14:56.410" v="18"/>
          <ac:spMkLst>
            <pc:docMk/>
            <pc:sldMk cId="3137811553" sldId="268"/>
            <ac:spMk id="2" creationId="{C103DCD7-217A-67E2-5D44-70442B9B06CC}"/>
          </ac:spMkLst>
        </pc:spChg>
        <pc:spChg chg="add mod">
          <ac:chgData name="Alfred Smith" userId="3c60a3631c0db8ad" providerId="LiveId" clId="{CAC3859C-891E-4555-B9D6-7757DCA5BDCA}" dt="2025-04-17T10:14:56.410" v="18"/>
          <ac:spMkLst>
            <pc:docMk/>
            <pc:sldMk cId="3137811553" sldId="268"/>
            <ac:spMk id="5" creationId="{27AF19AD-DB24-5A5C-E40A-DD08626F0A4F}"/>
          </ac:spMkLst>
        </pc:spChg>
      </pc:sldChg>
      <pc:sldChg chg="addSp delSp modSp mod">
        <pc:chgData name="Alfred Smith" userId="3c60a3631c0db8ad" providerId="LiveId" clId="{CAC3859C-891E-4555-B9D6-7757DCA5BDCA}" dt="2025-04-17T10:15:16.333" v="22"/>
        <pc:sldMkLst>
          <pc:docMk/>
          <pc:sldMk cId="100491716" sldId="269"/>
        </pc:sldMkLst>
        <pc:spChg chg="add mod">
          <ac:chgData name="Alfred Smith" userId="3c60a3631c0db8ad" providerId="LiveId" clId="{CAC3859C-891E-4555-B9D6-7757DCA5BDCA}" dt="2025-04-17T10:15:16.333" v="22"/>
          <ac:spMkLst>
            <pc:docMk/>
            <pc:sldMk cId="100491716" sldId="269"/>
            <ac:spMk id="2" creationId="{F234E923-FDE4-D7B6-23D2-61E4E691CF78}"/>
          </ac:spMkLst>
        </pc:spChg>
        <pc:spChg chg="add mod">
          <ac:chgData name="Alfred Smith" userId="3c60a3631c0db8ad" providerId="LiveId" clId="{CAC3859C-891E-4555-B9D6-7757DCA5BDCA}" dt="2025-04-17T10:15:16.333" v="22"/>
          <ac:spMkLst>
            <pc:docMk/>
            <pc:sldMk cId="100491716" sldId="269"/>
            <ac:spMk id="5" creationId="{7DB7FCD0-7D64-F45A-5CA1-EB3A02809E56}"/>
          </ac:spMkLst>
        </pc:spChg>
      </pc:sldChg>
      <pc:sldChg chg="addSp modSp">
        <pc:chgData name="Alfred Smith" userId="3c60a3631c0db8ad" providerId="LiveId" clId="{CAC3859C-891E-4555-B9D6-7757DCA5BDCA}" dt="2025-05-02T07:39:01.974" v="27"/>
        <pc:sldMkLst>
          <pc:docMk/>
          <pc:sldMk cId="4120481681" sldId="270"/>
        </pc:sldMkLst>
        <pc:spChg chg="add mod">
          <ac:chgData name="Alfred Smith" userId="3c60a3631c0db8ad" providerId="LiveId" clId="{CAC3859C-891E-4555-B9D6-7757DCA5BDCA}" dt="2025-04-17T10:13:42.829" v="2"/>
          <ac:spMkLst>
            <pc:docMk/>
            <pc:sldMk cId="4120481681" sldId="270"/>
            <ac:spMk id="3" creationId="{1181EC7A-9896-383E-FB4D-E6493A76842A}"/>
          </ac:spMkLst>
        </pc:spChg>
        <pc:spChg chg="mod">
          <ac:chgData name="Alfred Smith" userId="3c60a3631c0db8ad" providerId="LiveId" clId="{CAC3859C-891E-4555-B9D6-7757DCA5BDCA}" dt="2025-05-02T07:39:01.974" v="27"/>
          <ac:spMkLst>
            <pc:docMk/>
            <pc:sldMk cId="4120481681" sldId="270"/>
            <ac:spMk id="4" creationId="{3DA0F75D-D836-2624-468D-A12FA80F5A4D}"/>
          </ac:spMkLst>
        </pc:spChg>
      </pc:sldChg>
      <pc:sldChg chg="modSp">
        <pc:chgData name="Alfred Smith" userId="3c60a3631c0db8ad" providerId="LiveId" clId="{CAC3859C-891E-4555-B9D6-7757DCA5BDCA}" dt="2025-05-02T07:39:01.974" v="27"/>
        <pc:sldMkLst>
          <pc:docMk/>
          <pc:sldMk cId="791300187" sldId="280"/>
        </pc:sldMkLst>
        <pc:spChg chg="mod">
          <ac:chgData name="Alfred Smith" userId="3c60a3631c0db8ad" providerId="LiveId" clId="{CAC3859C-891E-4555-B9D6-7757DCA5BDCA}" dt="2025-05-02T07:39:01.974" v="27"/>
          <ac:spMkLst>
            <pc:docMk/>
            <pc:sldMk cId="791300187" sldId="280"/>
            <ac:spMk id="2" creationId="{956D1E1E-9054-2C0B-F25D-0540C1E98A79}"/>
          </ac:spMkLst>
        </pc:spChg>
      </pc:sldChg>
      <pc:sldChg chg="addSp delSp modSp mod">
        <pc:chgData name="Alfred Smith" userId="3c60a3631c0db8ad" providerId="LiveId" clId="{CAC3859C-891E-4555-B9D6-7757DCA5BDCA}" dt="2025-04-17T10:15:23.420" v="24"/>
        <pc:sldMkLst>
          <pc:docMk/>
          <pc:sldMk cId="1922139011" sldId="281"/>
        </pc:sldMkLst>
        <pc:spChg chg="add mod">
          <ac:chgData name="Alfred Smith" userId="3c60a3631c0db8ad" providerId="LiveId" clId="{CAC3859C-891E-4555-B9D6-7757DCA5BDCA}" dt="2025-04-17T10:15:23.420" v="24"/>
          <ac:spMkLst>
            <pc:docMk/>
            <pc:sldMk cId="1922139011" sldId="281"/>
            <ac:spMk id="2" creationId="{570CBB9E-BBC6-FDA9-9E52-6F27DCB04249}"/>
          </ac:spMkLst>
        </pc:spChg>
        <pc:spChg chg="add mod">
          <ac:chgData name="Alfred Smith" userId="3c60a3631c0db8ad" providerId="LiveId" clId="{CAC3859C-891E-4555-B9D6-7757DCA5BDCA}" dt="2025-04-17T10:15:23.420" v="24"/>
          <ac:spMkLst>
            <pc:docMk/>
            <pc:sldMk cId="1922139011" sldId="281"/>
            <ac:spMk id="5" creationId="{788FCB40-3984-5D8D-6121-66F97B887149}"/>
          </ac:spMkLst>
        </pc:spChg>
      </pc:sldChg>
      <pc:sldChg chg="modSp">
        <pc:chgData name="Alfred Smith" userId="3c60a3631c0db8ad" providerId="LiveId" clId="{CAC3859C-891E-4555-B9D6-7757DCA5BDCA}" dt="2025-05-02T07:39:01.974" v="27"/>
        <pc:sldMkLst>
          <pc:docMk/>
          <pc:sldMk cId="1126511635" sldId="282"/>
        </pc:sldMkLst>
        <pc:spChg chg="mod">
          <ac:chgData name="Alfred Smith" userId="3c60a3631c0db8ad" providerId="LiveId" clId="{CAC3859C-891E-4555-B9D6-7757DCA5BDCA}" dt="2025-05-02T07:39:01.974" v="27"/>
          <ac:spMkLst>
            <pc:docMk/>
            <pc:sldMk cId="1126511635" sldId="282"/>
            <ac:spMk id="2" creationId="{4A03A03A-F008-4BBD-2023-B68F52BA494D}"/>
          </ac:spMkLst>
        </pc:spChg>
      </pc:sldChg>
      <pc:sldChg chg="addSp delSp modSp mod">
        <pc:chgData name="Alfred Smith" userId="3c60a3631c0db8ad" providerId="LiveId" clId="{CAC3859C-891E-4555-B9D6-7757DCA5BDCA}" dt="2025-05-02T07:39:01.974" v="27"/>
        <pc:sldMkLst>
          <pc:docMk/>
          <pc:sldMk cId="3259277409" sldId="296"/>
        </pc:sldMkLst>
        <pc:spChg chg="add mod">
          <ac:chgData name="Alfred Smith" userId="3c60a3631c0db8ad" providerId="LiveId" clId="{CAC3859C-891E-4555-B9D6-7757DCA5BDCA}" dt="2025-05-02T07:39:01.974" v="27"/>
          <ac:spMkLst>
            <pc:docMk/>
            <pc:sldMk cId="3259277409" sldId="296"/>
            <ac:spMk id="2" creationId="{2E77E06E-6686-7001-846C-10D96A1551DC}"/>
          </ac:spMkLst>
        </pc:spChg>
        <pc:spChg chg="add mod">
          <ac:chgData name="Alfred Smith" userId="3c60a3631c0db8ad" providerId="LiveId" clId="{CAC3859C-891E-4555-B9D6-7757DCA5BDCA}" dt="2025-04-17T10:15:06.690" v="20"/>
          <ac:spMkLst>
            <pc:docMk/>
            <pc:sldMk cId="3259277409" sldId="296"/>
            <ac:spMk id="5" creationId="{25FD7133-4232-CF1D-7EAD-25F7380EB096}"/>
          </ac:spMkLst>
        </pc:spChg>
      </pc:sldChg>
      <pc:sldChg chg="modSp">
        <pc:chgData name="Alfred Smith" userId="3c60a3631c0db8ad" providerId="LiveId" clId="{CAC3859C-891E-4555-B9D6-7757DCA5BDCA}" dt="2025-05-02T07:39:01.974" v="27"/>
        <pc:sldMkLst>
          <pc:docMk/>
          <pc:sldMk cId="2338820647" sldId="297"/>
        </pc:sldMkLst>
        <pc:spChg chg="mod">
          <ac:chgData name="Alfred Smith" userId="3c60a3631c0db8ad" providerId="LiveId" clId="{CAC3859C-891E-4555-B9D6-7757DCA5BDCA}" dt="2025-05-02T07:39:01.974" v="27"/>
          <ac:spMkLst>
            <pc:docMk/>
            <pc:sldMk cId="2338820647" sldId="297"/>
            <ac:spMk id="2" creationId="{04F08E7B-A102-F1B0-328C-E216211DB618}"/>
          </ac:spMkLst>
        </pc:spChg>
      </pc:sldChg>
    </pc:docChg>
  </pc:docChgLst>
  <pc:docChgLst>
    <pc:chgData name="Alfred Smith" userId="3c60a3631c0db8ad" providerId="LiveId" clId="{E7636A9E-211F-45A1-ACB3-C10DE2FAD9E5}"/>
    <pc:docChg chg="modSld">
      <pc:chgData name="Alfred Smith" userId="3c60a3631c0db8ad" providerId="LiveId" clId="{E7636A9E-211F-45A1-ACB3-C10DE2FAD9E5}" dt="2025-05-21T10:27:40.842" v="0" actId="404"/>
      <pc:docMkLst>
        <pc:docMk/>
      </pc:docMkLst>
      <pc:sldChg chg="modSp mod">
        <pc:chgData name="Alfred Smith" userId="3c60a3631c0db8ad" providerId="LiveId" clId="{E7636A9E-211F-45A1-ACB3-C10DE2FAD9E5}" dt="2025-05-21T10:27:40.842" v="0" actId="404"/>
        <pc:sldMkLst>
          <pc:docMk/>
          <pc:sldMk cId="3259277409" sldId="296"/>
        </pc:sldMkLst>
        <pc:spChg chg="mod">
          <ac:chgData name="Alfred Smith" userId="3c60a3631c0db8ad" providerId="LiveId" clId="{E7636A9E-211F-45A1-ACB3-C10DE2FAD9E5}" dt="2025-05-21T10:27:40.842" v="0" actId="404"/>
          <ac:spMkLst>
            <pc:docMk/>
            <pc:sldMk cId="3259277409" sldId="296"/>
            <ac:spMk id="2" creationId="{2E77E06E-6686-7001-846C-10D96A1551DC}"/>
          </ac:spMkLst>
        </pc:spChg>
      </pc:sldChg>
    </pc:docChg>
  </pc:docChgLst>
  <pc:docChgLst>
    <pc:chgData name="Leonie Smith" userId="fed1330f33f5650e" providerId="LiveId" clId="{870E8631-E837-407D-B797-1A303277337A}"/>
    <pc:docChg chg="custSel modSld">
      <pc:chgData name="Leonie Smith" userId="fed1330f33f5650e" providerId="LiveId" clId="{870E8631-E837-407D-B797-1A303277337A}" dt="2022-12-16T05:11:19.044" v="9" actId="5793"/>
      <pc:docMkLst>
        <pc:docMk/>
      </pc:docMkLst>
      <pc:sldChg chg="modNotesTx">
        <pc:chgData name="Leonie Smith" userId="fed1330f33f5650e" providerId="LiveId" clId="{870E8631-E837-407D-B797-1A303277337A}" dt="2022-12-16T05:11:19.044" v="9" actId="5793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870E8631-E837-407D-B797-1A303277337A}" dt="2022-12-16T05:09:14.655" v="5"/>
        <pc:sldMkLst>
          <pc:docMk/>
          <pc:sldMk cId="1909638311" sldId="262"/>
        </pc:sldMkLst>
      </pc:sldChg>
    </pc:docChg>
  </pc:docChgLst>
  <pc:docChgLst>
    <pc:chgData name="Leonie Smith" userId="fed1330f33f5650e" providerId="LiveId" clId="{4293475C-B90B-408C-A236-DD5F2717CAE7}"/>
    <pc:docChg chg="custSel modSld">
      <pc:chgData name="Leonie Smith" userId="fed1330f33f5650e" providerId="LiveId" clId="{4293475C-B90B-408C-A236-DD5F2717CAE7}" dt="2023-01-08T06:24:41.321" v="69" actId="20577"/>
      <pc:docMkLst>
        <pc:docMk/>
      </pc:docMkLst>
      <pc:sldChg chg="addSp delSp modSp mod">
        <pc:chgData name="Leonie Smith" userId="fed1330f33f5650e" providerId="LiveId" clId="{4293475C-B90B-408C-A236-DD5F2717CAE7}" dt="2023-01-08T06:20:28.884" v="36" actId="1076"/>
        <pc:sldMkLst>
          <pc:docMk/>
          <pc:sldMk cId="3788111665" sldId="258"/>
        </pc:sldMkLst>
      </pc:sldChg>
      <pc:sldChg chg="modSp mod">
        <pc:chgData name="Leonie Smith" userId="fed1330f33f5650e" providerId="LiveId" clId="{4293475C-B90B-408C-A236-DD5F2717CAE7}" dt="2023-01-08T06:18:41.373" v="23" actId="2711"/>
        <pc:sldMkLst>
          <pc:docMk/>
          <pc:sldMk cId="454763615" sldId="259"/>
        </pc:sldMkLst>
      </pc:sldChg>
      <pc:sldChg chg="addSp delSp modSp mod">
        <pc:chgData name="Leonie Smith" userId="fed1330f33f5650e" providerId="LiveId" clId="{4293475C-B90B-408C-A236-DD5F2717CAE7}" dt="2023-01-08T06:20:33.887" v="37" actId="1076"/>
        <pc:sldMkLst>
          <pc:docMk/>
          <pc:sldMk cId="4120481681" sldId="270"/>
        </pc:sldMkLst>
      </pc:sldChg>
      <pc:sldChg chg="addSp modSp mod">
        <pc:chgData name="Leonie Smith" userId="fed1330f33f5650e" providerId="LiveId" clId="{4293475C-B90B-408C-A236-DD5F2717CAE7}" dt="2023-01-08T06:22:55.439" v="47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4293475C-B90B-408C-A236-DD5F2717CAE7}" dt="2023-01-08T06:23:06.001" v="48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4293475C-B90B-408C-A236-DD5F2717CAE7}" dt="2023-01-08T06:23:11.460" v="49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4293475C-B90B-408C-A236-DD5F2717CAE7}" dt="2023-01-08T06:23:21.905" v="51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4293475C-B90B-408C-A236-DD5F2717CAE7}" dt="2023-01-08T06:23:28.626" v="53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4293475C-B90B-408C-A236-DD5F2717CAE7}" dt="2023-01-08T06:23:43.048" v="57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4293475C-B90B-408C-A236-DD5F2717CAE7}" dt="2023-01-08T06:23:51.456" v="59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4293475C-B90B-408C-A236-DD5F2717CAE7}" dt="2023-01-08T06:23:58.351" v="61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4293475C-B90B-408C-A236-DD5F2717CAE7}" dt="2023-01-08T06:24:34.954" v="68" actId="20577"/>
        <pc:sldMkLst>
          <pc:docMk/>
          <pc:sldMk cId="791300187" sldId="280"/>
        </pc:sldMkLst>
      </pc:sldChg>
      <pc:sldChg chg="addSp modSp mod">
        <pc:chgData name="Leonie Smith" userId="fed1330f33f5650e" providerId="LiveId" clId="{4293475C-B90B-408C-A236-DD5F2717CAE7}" dt="2023-01-08T06:24:41.321" v="69" actId="20577"/>
        <pc:sldMkLst>
          <pc:docMk/>
          <pc:sldMk cId="1126511635" sldId="282"/>
        </pc:sldMkLst>
      </pc:sldChg>
      <pc:sldChg chg="addSp modSp mod">
        <pc:chgData name="Leonie Smith" userId="fed1330f33f5650e" providerId="LiveId" clId="{4293475C-B90B-408C-A236-DD5F2717CAE7}" dt="2023-01-08T06:24:13.146" v="67" actId="20577"/>
        <pc:sldMkLst>
          <pc:docMk/>
          <pc:sldMk cId="2338820647" sldId="29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43 </a:t>
            </a:r>
            <a:r>
              <a:rPr lang="en-IN" sz="1200" b="1" i="0" u="none" strike="noStrike" baseline="0" dirty="0">
                <a:latin typeface="TimesNewRomanPS-BoldMT"/>
              </a:rPr>
              <a:t>Garden of Gethsemane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Garden of Gethsemane - Matt 26:36-46; Mark 14:32-42; Luke 22:39-46; John 18:1 (Left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Arrest of Jesus - Matt 26:47-56; Mark 14:43-52; Luke 22:47-53; John 18:2-11 (Right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3. Peter’s Denial - Matt 26:57-75; Mark 14:53-72; Luke 22:63 - 23:1; John 18:12-27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(Right Middle)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Jesus taken to Pilate, Judas Hangs - Matt 27:1-11; Luke 23:1-7; John 18:28-38 (Right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before Herod - Luke 23:8-12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Jesus is scourged - Luke 23:13-16; John 19:1-3 (Left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Jesus before Pilot - John 19:4-15; Matt 27:15-26, 31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43-5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CDFCBC7-76A1-40AC-F734-A02C66955F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F74391E-98DD-CE9B-9B32-A7E07EBE0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7"/>
    </mc:Choice>
    <mc:Fallback xmlns="">
      <p:transition spd="slow" advTm="3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C7D71B-D15A-AE59-AB15-DCF731945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54194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8A95D-ADC0-7992-2C49-6AFFEBC754AE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666A057A-4B68-7268-79D9-AF514F83A8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47B42E-0475-FA77-C34A-0061B5AF048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10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ཡང་ཡ་ཧུ་དཱ་པའི་བླ་ཆེན་དང༌། ཆོས་ཁྲིམས་ལ་མཁས་པའི་མི་རྣམས་ཀྱིས་དེར་ལངས་ཏེ་ཁོང་ལ་ཉེས་སྐྱོན་ནན་གྱིས་བཙུགས།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43F189-5DBF-BC15-7A32-D44E3FABBD4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10Meanwhile, the chief priests and scribes stood there, vehemently accusing Him. 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3"/>
    </mc:Choice>
    <mc:Fallback xmlns="">
      <p:transition spd="slow" advTm="7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E8840A-2F5F-D1FF-9882-F33440E33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6996" y="-554636"/>
            <a:ext cx="13628996" cy="74126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AB238B-1DFE-8EF1-C6E0-295946B52437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120FB92F-B030-1898-6447-7FDDB587D1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3430E5-D8EA-BEBC-18C5-B61040F2979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11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ཧེ་རོ་དཱེ་དང་ཁོའི་དམག་མི་རྣམས་ཀྱིས་ཁོང་ལ་མཐོང་ཆུང་དང་འཕྱ་སྨོད་བྱས་ཏེ་ན་བཟའ་མཛེས་པོ་ཁོང་ལ་གཡོགས་ནས་པི་ལ་ཏུའི་རྩར་ཕྱིར་བཏང༌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64B79B-5F88-9B88-5A21-3627399906B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11And even Herod and his soldiers ridiculed and mocked Him. Dressing Him in a fine robe, they sent Him back to Pilate.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77"/>
    </mc:Choice>
    <mc:Fallback xmlns="">
      <p:transition spd="slow" advTm="13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FE8038-1E03-4975-C711-A660C1F52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4947"/>
            <a:ext cx="12192000" cy="70129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73ECC7-C20E-57E6-FD50-6F78AE4A10A1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7CBAAB3D-0FDF-F751-0BA5-966DBD7FDB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F2984D-15F9-4EAA-C1A7-C2B59C42E3F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13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པི་ལ་ཏུ་ཡིས་བླ་ཆེན་དང༌། དཔོན་རིགས། ཡུལ་མི་བཅས་ཁོའི་དྲུང་དུ་བོས་ནས།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9421BB-35C8-CDBD-D4CB-75E55E9CA69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13Then Pilate called together the chief priests, the rulers, and the people,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3"/>
    </mc:Choice>
    <mc:Fallback xmlns="">
      <p:transition spd="slow" advTm="7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B25C93-F7DF-5E4A-29B5-0F7839B9B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4319"/>
            <a:ext cx="12192000" cy="73623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C5FE1-D419-D7D4-D3CC-8A9F6937A9E8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23:13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19B290EB-A8F8-091A-BE2E-CE257F1825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1FB1C5-5E74-2B14-5A6E-BE6C7258CE4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14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ཁོ་ཚོར་“ཁྱོད་རྣམས་ཀྱིས་མི་འདི་ཟིང་ཆ་སློང་དུ་ངན་བསྐུལ་བྱེད་མཁན་ལྟར་ངའི་རྩར་ཁྲིད། ཁྱོད་ཚོའི་མདུན་དུ་ངས་ཁོ་ལ་འདྲི་གཅོད་བྱས་ཀྱང༌། ཁྱོད་ཀྱིས་སྨྲས་པའི་ཉེས་སྐྱོན་ཅིའང་མ་རྙེད།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6D39BF-2BDC-34E2-6D5E-B2231FB4FC3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14and said to them, “You brought me this man as one who was inciting the people to rebellion. I have examined Him here in your presence and found Him not guilty of your charges against Him.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22"/>
    </mc:Choice>
    <mc:Fallback xmlns="">
      <p:transition spd="slow" advTm="18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551C7A-19C5-A96D-F008-BD1B61AAE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0899"/>
            <a:ext cx="13236315" cy="6888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328C12-F3B1-096E-E4AB-443F5084ACCA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23:14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B2EDA4F-6D8A-E081-AE67-BF9333F329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03DCD7-217A-67E2-5D44-70442B9B06C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2400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15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ཧེ་རོ་དཱེ་ཡིས་ཁོང་ང་ཚོར་ཕྱིར་ལོག་མངགས་པས་ཁོང་ལ་ཡང་ཉེས་སྐྱོན་མ་རྙེད། མི་འདིས་སྲོག་ཁྲིམས་གཏོང་དགོས་པའི་ཉེས་པ་ཅི་ཡང་མ་བྱས། </a:t>
            </a:r>
            <a:endParaRPr lang="en-IN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AF19AD-DB24-5A5C-E40A-DD08626F0A4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15Neither has Herod, for he sent Him back to us. As you can see, He has done nothing deserving of death.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5"/>
    </mc:Choice>
    <mc:Fallback xmlns="">
      <p:transition spd="slow" advTm="10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3F341A-07A1-DE79-CBA0-818B08DA8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151"/>
            <a:ext cx="12192000" cy="6940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C3F0BC-255E-885E-63D4-14E383E9132E}"/>
              </a:ext>
            </a:extLst>
          </p:cNvPr>
          <p:cNvSpPr txBox="1"/>
          <p:nvPr/>
        </p:nvSpPr>
        <p:spPr>
          <a:xfrm>
            <a:off x="150312" y="203834"/>
            <a:ext cx="8818323" cy="2601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ལུ་ཀཱ 23</a:t>
            </a:r>
            <a:r>
              <a:rPr lang="en-I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,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 19</a:t>
            </a:r>
            <a:endParaRPr lang="bo-CN" sz="80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r>
              <a:rPr lang="bo-CN" sz="80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ཡེ་ཤུ་རྒྱལ་པོ་ཧེ་རོ་དཱེ་ཡི་དྲུང་དུ་ཁྲིད་པ།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4A569-2C8E-DA71-E87D-B70F650AC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5631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53DAF3-DF67-B961-26F5-BB27869B0E0A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23:15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9DE5B868-7291-04AA-DE37-2F970245FC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77E06E-6686-7001-846C-10D96A1551D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6600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16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དེའི་ཕྱིར་ངས་ཁོ་ལ་ཉེས་ཆད་བཅད་ནས་གློད་གྲོལ་གཏོང་རྒྱུ་ཡིན་”ཞེས་བཤད། </a:t>
            </a:r>
            <a:endParaRPr lang="en-IN" sz="6600" dirty="0">
              <a:solidFill>
                <a:srgbClr val="121212"/>
              </a:solidFill>
              <a:latin typeface="Arial" panose="020B0604020202020204" pitchFamily="34" charset="0"/>
            </a:endParaRPr>
          </a:p>
          <a:p>
            <a:r>
              <a:rPr lang="bo-CN" sz="6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ཡོ་ཧ་ནན 19:1</a:t>
            </a:r>
          </a:p>
          <a:p>
            <a:r>
              <a:rPr lang="bo-CN" sz="6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དེ་ནས་པི་ལ་ཏུ་ཡིས་ཡེ་ཤུ་རྟ་ལྕག་གིས་རྡུང་དུ་བཅུག་པ་དང༌།</a:t>
            </a:r>
            <a:endParaRPr lang="en-IN" sz="6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FD7133-4232-CF1D-7EAD-25F7380EB09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16Therefore I will punish Him and release Him.”</a:t>
            </a:r>
          </a:p>
          <a:p>
            <a:r>
              <a:rPr lang="en-IN" sz="4800" b="1" i="0" cap="all" dirty="0">
                <a:solidFill>
                  <a:srgbClr val="121212"/>
                </a:solidFill>
                <a:effectLst/>
                <a:latin typeface="ArialMT"/>
              </a:rPr>
              <a:t>JOHN 19</a:t>
            </a:r>
          </a:p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1Then Pilate took Jesus and had Him flogged.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5927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77"/>
    </mc:Choice>
    <mc:Fallback xmlns="">
      <p:transition spd="slow" advTm="9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48563E-4FB2-EB3C-2B75-2FA7CB7F4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3477"/>
            <a:ext cx="12351895" cy="6881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F08E7B-A102-F1B0-328C-E216211DB618}"/>
              </a:ext>
            </a:extLst>
          </p:cNvPr>
          <p:cNvSpPr txBox="1"/>
          <p:nvPr/>
        </p:nvSpPr>
        <p:spPr>
          <a:xfrm>
            <a:off x="663907" y="242953"/>
            <a:ext cx="28539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23:16,17</a:t>
            </a:r>
          </a:p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820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80B5FFA6-2168-887F-76C1-8139DEF3A4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34E923-FDE4-D7B6-23D2-61E4E691CF7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དམག་མི་རྣམས་ཀྱིས་ཚེར་མའི་ཅོད་པན་ཅིག་བསླས་ནས་ཁོང་གི་དབུ་ལ་བསྐོན་ཅིང༌། མདོག་རྒྱ་སྨུག་ཅན་གྱི་ན་བཟའ་ཞིག་ཁོང་ལ་བསྐོན།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B7FCD0-7D64-F45A-5CA1-EB3A02809E5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2The soldiers twisted together a crown of thorns, set it on His head, and dressed Him in a purple robe.</a:t>
            </a:r>
            <a:endParaRPr lang="en-IN" sz="4800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81"/>
    </mc:Choice>
    <mc:Fallback xmlns="">
      <p:transition spd="slow" advTm="9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732908-A646-A93E-EA66-95E8A2AB5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911" y="-65495"/>
            <a:ext cx="12326911" cy="69234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6D1E1E-9054-2C0B-F25D-0540C1E98A79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8475E04E-20A6-229C-94C1-B953E7C2C8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0CBB9E-BBC6-FDA9-9E52-6F27DCB0424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3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་ཁོང་གི་དྲུང་དུ་ཡོང་ནས་“ཡ་ཧུ་དཱ་པའི་རྒྱལ་པོ་ལ་ཕྱག་འཚལ་ལོ་”ཞེས་ཡང་ཡང་ཟེར་ཞིང་འགྲམ་ལྕག་བཞུ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8FCB40-3984-5D8D-6121-66F97B88714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>
                <a:solidFill>
                  <a:srgbClr val="777A7B"/>
                </a:solidFill>
                <a:latin typeface="Arial" panose="020B0604020202020204" pitchFamily="34" charset="0"/>
              </a:rPr>
              <a:t>3And they went up to Him again and again, saying, “Hail, King of the Jews!” and slapping Him in the face.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1"/>
    </mc:Choice>
    <mc:Fallback xmlns="">
      <p:transition spd="slow" advTm="8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ECBFBB-EBAC-8184-F2A9-B5F920943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6241"/>
            <a:ext cx="12192000" cy="72242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03A03A-F008-4BBD-2023-B68F52BA494D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bo-CN" sz="8000" b="1" cap="all" dirty="0">
                <a:solidFill>
                  <a:srgbClr val="121212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ལུ་ཀཱ 23</a:t>
            </a:r>
            <a:r>
              <a:rPr lang="en-IN" sz="8000" b="1" cap="all" dirty="0">
                <a:solidFill>
                  <a:srgbClr val="121212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, </a:t>
            </a:r>
            <a:r>
              <a:rPr lang="bo-CN" sz="8000" b="1" i="0" cap="all" dirty="0">
                <a:solidFill>
                  <a:srgbClr val="121212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 19</a:t>
            </a:r>
            <a:endParaRPr lang="bo-CN" sz="8000" b="1" cap="all" dirty="0">
              <a:solidFill>
                <a:srgbClr val="121212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r>
              <a:rPr lang="bo-CN" sz="8000" b="1" dirty="0">
                <a:solidFill>
                  <a:srgbClr val="121212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ཡེ་ཤུ་རྒྱལ་པོ་ཧེ་རོ་དཱེ་ཡི་དྲུང་དུ་ཁྲིད་པ།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u="none" strike="noStrike" baseline="0" dirty="0">
                <a:latin typeface="TimesNewRomanPSMT"/>
              </a:rPr>
              <a:t>Jesus before Herod - Luke 23:8-16 </a:t>
            </a:r>
            <a:r>
              <a:rPr lang="en-US" sz="1800" b="0" i="0" u="none" strike="noStrike" baseline="0" dirty="0">
                <a:latin typeface="TimesNewRomanPSMT"/>
              </a:rPr>
              <a:t>John 19:1-3 </a:t>
            </a:r>
            <a:endParaRPr lang="en-IN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D13BCEC-57B3-93EA-44A4-6C834F117F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3"/>
    </mc:Choice>
    <mc:Fallback xmlns="">
      <p:transition spd="slow" advTm="5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EE1716-5D72-2FC1-2443-34C4EC3CB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151"/>
            <a:ext cx="12192000" cy="6940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A0F75D-D836-2624-468D-A12FA80F5A4D}"/>
              </a:ext>
            </a:extLst>
          </p:cNvPr>
          <p:cNvSpPr txBox="1"/>
          <p:nvPr/>
        </p:nvSpPr>
        <p:spPr>
          <a:xfrm>
            <a:off x="125261" y="178781"/>
            <a:ext cx="8818323" cy="2601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ལུ་ཀཱ 23</a:t>
            </a:r>
            <a:r>
              <a:rPr lang="en-I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,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 19</a:t>
            </a:r>
            <a:endParaRPr lang="bo-CN" sz="80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r>
              <a:rPr lang="bo-CN" sz="80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ཡེ་ཤུ་རྒྱལ་པོ་ཧེ་རོ་དཱེ་ཡི་དྲུང་དུ་ཁྲིད་པ།</a:t>
            </a:r>
          </a:p>
          <a:p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81EC7A-9896-383E-FB4D-E6493A76842A}"/>
              </a:ext>
            </a:extLst>
          </p:cNvPr>
          <p:cNvSpPr txBox="1"/>
          <p:nvPr/>
        </p:nvSpPr>
        <p:spPr>
          <a:xfrm>
            <a:off x="745490" y="6092762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B9836543-0F84-6D6E-50BD-D7BA9F2EA8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F92D60-758E-FA2C-9889-C32AAA7D42D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ལུ་ཀཱ 23:7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་ནི་རྒྱལ་པོ་ཧེ་རོ་དཱེ་ཡི་འབངས་མི་ཡིན་པ་ཐོས་རྗེས་དེའི་དུས་སུ་ཧེ་རོ་དཱེ་ཡེ་རུ་ཤ་ལེམ་ལ་ཡོད་པས་པི་ལ་ཏུས་ཁོང་ཧེ་རོ་དཱེ་ཡི་རྩར་བཏང༌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CE9720-EF54-FD27-2AC6-A3C98879B9A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Luke23:7And learning that Jesus was under Herod’s jurisdiction, he sent Him to Herod, who himself was in Jerusalem at that time.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7"/>
    </mc:Choice>
    <mc:Fallback xmlns="">
      <p:transition spd="slow" advTm="7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85AF1D-36A1-0BFE-24C8-8F722E383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8160"/>
            <a:ext cx="12192000" cy="71361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45EFCF-E155-C1E0-2DF9-4C637D490128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DD75DFC8-C0AD-2359-F58C-61CDE14601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D65FC9-2DA3-F5F0-2409-E9ECDCC5374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8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ཧེ་རོ་དཱེ་དུས་ཡུན་རིང་པོའི་སྔོན་ནས་ཡེ་ཤུ་དང་མཇལ་བར་འདོད་པས་ཁོང་མཐོང་ནས་ཤིན་ཏུ་དགའ། ཡེ་ཤུའི་སྐོར་ཐོས་ནས་ཁོང་གིས་ངོ་མཚར་བའི་རྟགས་ཤིག་མཛད་པར་མཐོང་བའི་རེ་བ་བྱས།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5EC994-71CA-4DC1-6931-08663AA1ABE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Luke 23: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8When Herod saw Jesus, he was greatly pleased. He had wanted to see Him for a long time, because he had heard about Him and was hoping to see Him perform a miracle.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58"/>
    </mc:Choice>
    <mc:Fallback xmlns="">
      <p:transition spd="slow" advTm="13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505243-B89B-3F20-A59D-75F8355C6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7147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18FC55-1F68-EB6E-96CD-E0CC4462CC5B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494C832F-B71F-761F-9246-6CB90DA293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7347B5-51EE-32F9-0E93-88CEC528284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9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ཧེ་རོ་དཱེ་ཡིས་ཁོང་ལ་དྲི་བ་མང་པོ་དྲིས་ཀྱང༌། ཁོང་གིས་ལན་ཅིའང་མ་གནང༌།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B1CAEF-4B88-E361-BB7D-B6428B48D2A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9Herod questioned Jesus at great length, but He gave no answer.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7"/>
    </mc:Choice>
    <mc:Fallback xmlns="">
      <p:transition spd="slow" advTm="5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2715</TotalTime>
  <Words>1043</Words>
  <Application>Microsoft Office PowerPoint</Application>
  <PresentationFormat>Widescreen</PresentationFormat>
  <Paragraphs>69</Paragraphs>
  <Slides>26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43-5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2025-05-21T10:27:49Z</dcterms:modified>
</cp:coreProperties>
</file>