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6" r:id="rId16"/>
    <p:sldId id="277" r:id="rId17"/>
    <p:sldId id="267" r:id="rId18"/>
    <p:sldId id="278" r:id="rId19"/>
    <p:sldId id="268" r:id="rId20"/>
    <p:sldId id="279" r:id="rId21"/>
    <p:sldId id="296" r:id="rId22"/>
    <p:sldId id="297" r:id="rId23"/>
    <p:sldId id="26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CF63F-A050-4ED7-B7C4-00764C23AFCA}" v="12" dt="2025-05-21T10:26:49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45" autoAdjust="0"/>
  </p:normalViewPr>
  <p:slideViewPr>
    <p:cSldViewPr snapToGrid="0">
      <p:cViewPr varScale="1">
        <p:scale>
          <a:sx n="48" d="100"/>
          <a:sy n="48" d="100"/>
        </p:scale>
        <p:origin x="67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AC3859C-891E-4555-B9D6-7757DCA5BDCA}"/>
    <pc:docChg chg="custSel modSld">
      <pc:chgData name="Alfred Smith" userId="3c60a3631c0db8ad" providerId="LiveId" clId="{CAC3859C-891E-4555-B9D6-7757DCA5BDCA}" dt="2025-05-02T07:39:01.974" v="27"/>
      <pc:docMkLst>
        <pc:docMk/>
      </pc:docMkLst>
      <pc:sldChg chg="addSp delSp modSp mod">
        <pc:chgData name="Alfred Smith" userId="3c60a3631c0db8ad" providerId="LiveId" clId="{CAC3859C-891E-4555-B9D6-7757DCA5BDCA}" dt="2025-05-02T07:38:43.620" v="26" actId="27636"/>
        <pc:sldMkLst>
          <pc:docMk/>
          <pc:sldMk cId="1499918570" sldId="257"/>
        </pc:sldMkLst>
        <pc:spChg chg="add mod">
          <ac:chgData name="Alfred Smith" userId="3c60a3631c0db8ad" providerId="LiveId" clId="{CAC3859C-891E-4555-B9D6-7757DCA5BDCA}" dt="2025-05-02T07:38:43.620" v="26" actId="27636"/>
          <ac:spMkLst>
            <pc:docMk/>
            <pc:sldMk cId="1499918570" sldId="257"/>
            <ac:spMk id="4" creationId="{FF74391E-98DD-CE9B-9B32-A7E07EBE0471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3788111665" sldId="258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454763615" sldId="259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CAC3859C-891E-4555-B9D6-7757DCA5BDCA}" dt="2025-04-17T10:13:54.028" v="4"/>
        <pc:sldMkLst>
          <pc:docMk/>
          <pc:sldMk cId="2346136586" sldId="260"/>
        </pc:sldMkLst>
      </pc:sldChg>
      <pc:sldChg chg="addSp delSp modSp mod">
        <pc:chgData name="Alfred Smith" userId="3c60a3631c0db8ad" providerId="LiveId" clId="{CAC3859C-891E-4555-B9D6-7757DCA5BDCA}" dt="2025-04-17T10:14:01.545" v="6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CAC3859C-891E-4555-B9D6-7757DCA5BDCA}" dt="2025-04-17T10:14:09.170" v="8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CAC3859C-891E-4555-B9D6-7757DCA5BDCA}" dt="2025-04-17T10:14:18.645" v="10"/>
        <pc:sldMkLst>
          <pc:docMk/>
          <pc:sldMk cId="641208035" sldId="263"/>
        </pc:sldMkLst>
      </pc:sldChg>
      <pc:sldChg chg="addSp delSp modSp mod">
        <pc:chgData name="Alfred Smith" userId="3c60a3631c0db8ad" providerId="LiveId" clId="{CAC3859C-891E-4555-B9D6-7757DCA5BDCA}" dt="2025-04-17T10:14:27.696" v="12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CAC3859C-891E-4555-B9D6-7757DCA5BDCA}" dt="2025-04-17T10:14:40.026" v="14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CAC3859C-891E-4555-B9D6-7757DCA5BDCA}" dt="2025-04-17T10:14:47.847" v="16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CAC3859C-891E-4555-B9D6-7757DCA5BDCA}" dt="2025-04-17T10:14:56.410" v="18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CAC3859C-891E-4555-B9D6-7757DCA5BDCA}" dt="2025-04-17T10:15:16.333" v="22"/>
        <pc:sldMkLst>
          <pc:docMk/>
          <pc:sldMk cId="100491716" sldId="269"/>
        </pc:sldMkLst>
        <pc:spChg chg="add mod">
          <ac:chgData name="Alfred Smith" userId="3c60a3631c0db8ad" providerId="LiveId" clId="{CAC3859C-891E-4555-B9D6-7757DCA5BDCA}" dt="2025-04-17T10:15:16.333" v="22"/>
          <ac:spMkLst>
            <pc:docMk/>
            <pc:sldMk cId="100491716" sldId="269"/>
            <ac:spMk id="2" creationId="{F234E923-FDE4-D7B6-23D2-61E4E691CF78}"/>
          </ac:spMkLst>
        </pc:spChg>
        <pc:spChg chg="add mod">
          <ac:chgData name="Alfred Smith" userId="3c60a3631c0db8ad" providerId="LiveId" clId="{CAC3859C-891E-4555-B9D6-7757DCA5BDCA}" dt="2025-04-17T10:15:16.333" v="22"/>
          <ac:spMkLst>
            <pc:docMk/>
            <pc:sldMk cId="100491716" sldId="269"/>
            <ac:spMk id="5" creationId="{7DB7FCD0-7D64-F45A-5CA1-EB3A02809E56}"/>
          </ac:spMkLst>
        </pc:spChg>
      </pc:sldChg>
      <pc:sldChg chg="addSp modSp">
        <pc:chgData name="Alfred Smith" userId="3c60a3631c0db8ad" providerId="LiveId" clId="{CAC3859C-891E-4555-B9D6-7757DCA5BDCA}" dt="2025-05-02T07:39:01.974" v="27"/>
        <pc:sldMkLst>
          <pc:docMk/>
          <pc:sldMk cId="4120481681" sldId="270"/>
        </pc:sldMkLst>
        <pc:spChg chg="add mod">
          <ac:chgData name="Alfred Smith" userId="3c60a3631c0db8ad" providerId="LiveId" clId="{CAC3859C-891E-4555-B9D6-7757DCA5BDCA}" dt="2025-04-17T10:13:42.829" v="2"/>
          <ac:spMkLst>
            <pc:docMk/>
            <pc:sldMk cId="4120481681" sldId="270"/>
            <ac:spMk id="3" creationId="{1181EC7A-9896-383E-FB4D-E6493A76842A}"/>
          </ac:spMkLst>
        </pc:spChg>
        <pc:spChg chg="mod">
          <ac:chgData name="Alfred Smith" userId="3c60a3631c0db8ad" providerId="LiveId" clId="{CAC3859C-891E-4555-B9D6-7757DCA5BDCA}" dt="2025-05-02T07:39:01.974" v="27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791300187" sldId="280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791300187" sldId="280"/>
            <ac:spMk id="2" creationId="{956D1E1E-9054-2C0B-F25D-0540C1E98A79}"/>
          </ac:spMkLst>
        </pc:spChg>
      </pc:sldChg>
      <pc:sldChg chg="addSp delSp modSp mod">
        <pc:chgData name="Alfred Smith" userId="3c60a3631c0db8ad" providerId="LiveId" clId="{CAC3859C-891E-4555-B9D6-7757DCA5BDCA}" dt="2025-04-17T10:15:23.420" v="24"/>
        <pc:sldMkLst>
          <pc:docMk/>
          <pc:sldMk cId="1922139011" sldId="281"/>
        </pc:sldMkLst>
        <pc:spChg chg="add mod">
          <ac:chgData name="Alfred Smith" userId="3c60a3631c0db8ad" providerId="LiveId" clId="{CAC3859C-891E-4555-B9D6-7757DCA5BDCA}" dt="2025-04-17T10:15:23.420" v="24"/>
          <ac:spMkLst>
            <pc:docMk/>
            <pc:sldMk cId="1922139011" sldId="281"/>
            <ac:spMk id="2" creationId="{570CBB9E-BBC6-FDA9-9E52-6F27DCB04249}"/>
          </ac:spMkLst>
        </pc:spChg>
        <pc:spChg chg="add mod">
          <ac:chgData name="Alfred Smith" userId="3c60a3631c0db8ad" providerId="LiveId" clId="{CAC3859C-891E-4555-B9D6-7757DCA5BDCA}" dt="2025-04-17T10:15:23.420" v="24"/>
          <ac:spMkLst>
            <pc:docMk/>
            <pc:sldMk cId="1922139011" sldId="281"/>
            <ac:spMk id="5" creationId="{788FCB40-3984-5D8D-6121-66F97B887149}"/>
          </ac:spMkLst>
        </pc:spChg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1126511635" sldId="282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1126511635" sldId="282"/>
            <ac:spMk id="2" creationId="{4A03A03A-F008-4BBD-2023-B68F52BA494D}"/>
          </ac:spMkLst>
        </pc:spChg>
      </pc:sldChg>
      <pc:sldChg chg="addSp delSp modSp mod">
        <pc:chgData name="Alfred Smith" userId="3c60a3631c0db8ad" providerId="LiveId" clId="{CAC3859C-891E-4555-B9D6-7757DCA5BDCA}" dt="2025-05-02T07:39:01.974" v="27"/>
        <pc:sldMkLst>
          <pc:docMk/>
          <pc:sldMk cId="3259277409" sldId="296"/>
        </pc:sldMkLst>
      </pc:sldChg>
      <pc:sldChg chg="modSp">
        <pc:chgData name="Alfred Smith" userId="3c60a3631c0db8ad" providerId="LiveId" clId="{CAC3859C-891E-4555-B9D6-7757DCA5BDCA}" dt="2025-05-02T07:39:01.974" v="27"/>
        <pc:sldMkLst>
          <pc:docMk/>
          <pc:sldMk cId="2338820647" sldId="297"/>
        </pc:sldMkLst>
        <pc:spChg chg="mod">
          <ac:chgData name="Alfred Smith" userId="3c60a3631c0db8ad" providerId="LiveId" clId="{CAC3859C-891E-4555-B9D6-7757DCA5BDCA}" dt="2025-05-02T07:39:01.974" v="27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  <pc:docChgLst>
    <pc:chgData name="Leonie Smith" userId="fed1330f33f5650e" providerId="LiveId" clId="{870E8631-E837-407D-B797-1A303277337A}"/>
    <pc:docChg chg="custSel modSld">
      <pc:chgData name="Leonie Smith" userId="fed1330f33f5650e" providerId="LiveId" clId="{870E8631-E837-407D-B797-1A303277337A}" dt="2022-12-16T05:11:19.044" v="9" actId="5793"/>
      <pc:docMkLst>
        <pc:docMk/>
      </pc:docMkLst>
      <pc:sldChg chg="modNotesTx">
        <pc:chgData name="Leonie Smith" userId="fed1330f33f5650e" providerId="LiveId" clId="{870E8631-E837-407D-B797-1A303277337A}" dt="2022-12-16T05:11:19.044" v="9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70E8631-E837-407D-B797-1A303277337A}" dt="2022-12-16T05:09:14.655" v="5"/>
        <pc:sldMkLst>
          <pc:docMk/>
          <pc:sldMk cId="1909638311" sldId="262"/>
        </pc:sldMkLst>
      </pc:sldChg>
    </pc:docChg>
  </pc:docChgLst>
  <pc:docChgLst>
    <pc:chgData name="Leonie Smith" userId="fed1330f33f5650e" providerId="LiveId" clId="{4293475C-B90B-408C-A236-DD5F2717CAE7}"/>
    <pc:docChg chg="custSel modSld">
      <pc:chgData name="Leonie Smith" userId="fed1330f33f5650e" providerId="LiveId" clId="{4293475C-B90B-408C-A236-DD5F2717CAE7}" dt="2023-01-08T06:24:41.321" v="69" actId="20577"/>
      <pc:docMkLst>
        <pc:docMk/>
      </pc:docMkLst>
      <pc:sldChg chg="addSp delSp modSp mod">
        <pc:chgData name="Leonie Smith" userId="fed1330f33f5650e" providerId="LiveId" clId="{4293475C-B90B-408C-A236-DD5F2717CAE7}" dt="2023-01-08T06:20:28.884" v="36" actId="1076"/>
        <pc:sldMkLst>
          <pc:docMk/>
          <pc:sldMk cId="3788111665" sldId="258"/>
        </pc:sldMkLst>
      </pc:sldChg>
      <pc:sldChg chg="modSp mod">
        <pc:chgData name="Leonie Smith" userId="fed1330f33f5650e" providerId="LiveId" clId="{4293475C-B90B-408C-A236-DD5F2717CAE7}" dt="2023-01-08T06:18:41.373" v="23" actId="271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4293475C-B90B-408C-A236-DD5F2717CAE7}" dt="2023-01-08T06:20:33.887" v="37" actId="1076"/>
        <pc:sldMkLst>
          <pc:docMk/>
          <pc:sldMk cId="4120481681" sldId="270"/>
        </pc:sldMkLst>
      </pc:sldChg>
      <pc:sldChg chg="addSp modSp mod">
        <pc:chgData name="Leonie Smith" userId="fed1330f33f5650e" providerId="LiveId" clId="{4293475C-B90B-408C-A236-DD5F2717CAE7}" dt="2023-01-08T06:22:55.439" v="4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4293475C-B90B-408C-A236-DD5F2717CAE7}" dt="2023-01-08T06:23:06.001" v="4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4293475C-B90B-408C-A236-DD5F2717CAE7}" dt="2023-01-08T06:23:11.460" v="49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4293475C-B90B-408C-A236-DD5F2717CAE7}" dt="2023-01-08T06:23:21.905" v="5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4293475C-B90B-408C-A236-DD5F2717CAE7}" dt="2023-01-08T06:23:28.626" v="53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4293475C-B90B-408C-A236-DD5F2717CAE7}" dt="2023-01-08T06:23:43.048" v="57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4293475C-B90B-408C-A236-DD5F2717CAE7}" dt="2023-01-08T06:23:51.456" v="59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4293475C-B90B-408C-A236-DD5F2717CAE7}" dt="2023-01-08T06:23:58.351" v="6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4293475C-B90B-408C-A236-DD5F2717CAE7}" dt="2023-01-08T06:24:34.954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4293475C-B90B-408C-A236-DD5F2717CAE7}" dt="2023-01-08T06:24:41.321" v="69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4293475C-B90B-408C-A236-DD5F2717CAE7}" dt="2023-01-08T06:24:13.146" v="67" actId="20577"/>
        <pc:sldMkLst>
          <pc:docMk/>
          <pc:sldMk cId="2338820647" sldId="297"/>
        </pc:sldMkLst>
      </pc:sldChg>
    </pc:docChg>
  </pc:docChgLst>
  <pc:docChgLst>
    <pc:chgData name="Alfred Smith" userId="3c60a3631c0db8ad" providerId="LiveId" clId="{649CF63F-A050-4ED7-B7C4-00764C23AFCA}"/>
    <pc:docChg chg="custSel modSld">
      <pc:chgData name="Alfred Smith" userId="3c60a3631c0db8ad" providerId="LiveId" clId="{649CF63F-A050-4ED7-B7C4-00764C23AFCA}" dt="2025-05-21T10:26:49.018" v="23"/>
      <pc:docMkLst>
        <pc:docMk/>
      </pc:docMkLst>
      <pc:sldChg chg="modSp">
        <pc:chgData name="Alfred Smith" userId="3c60a3631c0db8ad" providerId="LiveId" clId="{649CF63F-A050-4ED7-B7C4-00764C23AFCA}" dt="2025-05-21T10:20:38.042" v="0"/>
        <pc:sldMkLst>
          <pc:docMk/>
          <pc:sldMk cId="3788111665" sldId="258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3788111665" sldId="258"/>
            <ac:spMk id="4" creationId="{54C3F0BC-255E-885E-63D4-14E383E9132E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454763615" sldId="259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649CF63F-A050-4ED7-B7C4-00764C23AFCA}" dt="2025-05-21T10:22:10.547" v="2"/>
        <pc:sldMkLst>
          <pc:docMk/>
          <pc:sldMk cId="2346136586" sldId="260"/>
        </pc:sldMkLst>
        <pc:spChg chg="del mod">
          <ac:chgData name="Alfred Smith" userId="3c60a3631c0db8ad" providerId="LiveId" clId="{649CF63F-A050-4ED7-B7C4-00764C23AFCA}" dt="2025-05-21T10:22:10.001" v="1" actId="478"/>
          <ac:spMkLst>
            <pc:docMk/>
            <pc:sldMk cId="2346136586" sldId="260"/>
            <ac:spMk id="2" creationId="{FCF92D60-758E-FA2C-9889-C32AAA7D42DA}"/>
          </ac:spMkLst>
        </pc:spChg>
        <pc:spChg chg="add mod">
          <ac:chgData name="Alfred Smith" userId="3c60a3631c0db8ad" providerId="LiveId" clId="{649CF63F-A050-4ED7-B7C4-00764C23AFCA}" dt="2025-05-21T10:22:10.547" v="2"/>
          <ac:spMkLst>
            <pc:docMk/>
            <pc:sldMk cId="2346136586" sldId="260"/>
            <ac:spMk id="3" creationId="{9443543D-4615-CCD8-A274-AF22F5269649}"/>
          </ac:spMkLst>
        </pc:spChg>
        <pc:spChg chg="add mod">
          <ac:chgData name="Alfred Smith" userId="3c60a3631c0db8ad" providerId="LiveId" clId="{649CF63F-A050-4ED7-B7C4-00764C23AFCA}" dt="2025-05-21T10:22:10.547" v="2"/>
          <ac:spMkLst>
            <pc:docMk/>
            <pc:sldMk cId="2346136586" sldId="260"/>
            <ac:spMk id="4" creationId="{F2846545-BF25-4EDC-ECCA-9C977F5120AE}"/>
          </ac:spMkLst>
        </pc:spChg>
        <pc:spChg chg="del">
          <ac:chgData name="Alfred Smith" userId="3c60a3631c0db8ad" providerId="LiveId" clId="{649CF63F-A050-4ED7-B7C4-00764C23AFCA}" dt="2025-05-21T10:22:10.001" v="1" actId="478"/>
          <ac:spMkLst>
            <pc:docMk/>
            <pc:sldMk cId="2346136586" sldId="260"/>
            <ac:spMk id="5" creationId="{B8CE9720-EF54-FD27-2AC6-A3C98879B9A1}"/>
          </ac:spMkLst>
        </pc:spChg>
      </pc:sldChg>
      <pc:sldChg chg="addSp delSp modSp mod">
        <pc:chgData name="Alfred Smith" userId="3c60a3631c0db8ad" providerId="LiveId" clId="{649CF63F-A050-4ED7-B7C4-00764C23AFCA}" dt="2025-05-21T10:22:37.816" v="4"/>
        <pc:sldMkLst>
          <pc:docMk/>
          <pc:sldMk cId="4037329247" sldId="261"/>
        </pc:sldMkLst>
        <pc:spChg chg="del">
          <ac:chgData name="Alfred Smith" userId="3c60a3631c0db8ad" providerId="LiveId" clId="{649CF63F-A050-4ED7-B7C4-00764C23AFCA}" dt="2025-05-21T10:22:37.256" v="3" actId="478"/>
          <ac:spMkLst>
            <pc:docMk/>
            <pc:sldMk cId="4037329247" sldId="261"/>
            <ac:spMk id="2" creationId="{48D65FC9-2DA3-F5F0-2409-E9ECDCC53740}"/>
          </ac:spMkLst>
        </pc:spChg>
        <pc:spChg chg="add mod">
          <ac:chgData name="Alfred Smith" userId="3c60a3631c0db8ad" providerId="LiveId" clId="{649CF63F-A050-4ED7-B7C4-00764C23AFCA}" dt="2025-05-21T10:22:37.816" v="4"/>
          <ac:spMkLst>
            <pc:docMk/>
            <pc:sldMk cId="4037329247" sldId="261"/>
            <ac:spMk id="3" creationId="{6AAAE7A1-8870-54FB-0529-E0CC5BC38B08}"/>
          </ac:spMkLst>
        </pc:spChg>
        <pc:spChg chg="add mod">
          <ac:chgData name="Alfred Smith" userId="3c60a3631c0db8ad" providerId="LiveId" clId="{649CF63F-A050-4ED7-B7C4-00764C23AFCA}" dt="2025-05-21T10:22:37.816" v="4"/>
          <ac:spMkLst>
            <pc:docMk/>
            <pc:sldMk cId="4037329247" sldId="261"/>
            <ac:spMk id="4" creationId="{CB862ABA-21AD-31C6-1330-9E2FE104AE97}"/>
          </ac:spMkLst>
        </pc:spChg>
        <pc:spChg chg="del">
          <ac:chgData name="Alfred Smith" userId="3c60a3631c0db8ad" providerId="LiveId" clId="{649CF63F-A050-4ED7-B7C4-00764C23AFCA}" dt="2025-05-21T10:22:37.256" v="3" actId="478"/>
          <ac:spMkLst>
            <pc:docMk/>
            <pc:sldMk cId="4037329247" sldId="261"/>
            <ac:spMk id="5" creationId="{9D5EC994-71CA-4DC1-6931-08663AA1ABE0}"/>
          </ac:spMkLst>
        </pc:spChg>
      </pc:sldChg>
      <pc:sldChg chg="addSp delSp modSp mod">
        <pc:chgData name="Alfred Smith" userId="3c60a3631c0db8ad" providerId="LiveId" clId="{649CF63F-A050-4ED7-B7C4-00764C23AFCA}" dt="2025-05-21T10:22:56.861" v="6"/>
        <pc:sldMkLst>
          <pc:docMk/>
          <pc:sldMk cId="1909638311" sldId="262"/>
        </pc:sldMkLst>
        <pc:spChg chg="del">
          <ac:chgData name="Alfred Smith" userId="3c60a3631c0db8ad" providerId="LiveId" clId="{649CF63F-A050-4ED7-B7C4-00764C23AFCA}" dt="2025-05-21T10:22:56.328" v="5" actId="478"/>
          <ac:spMkLst>
            <pc:docMk/>
            <pc:sldMk cId="1909638311" sldId="262"/>
            <ac:spMk id="2" creationId="{F57347B5-51EE-32F9-0E93-88CEC5282849}"/>
          </ac:spMkLst>
        </pc:spChg>
        <pc:spChg chg="add mod">
          <ac:chgData name="Alfred Smith" userId="3c60a3631c0db8ad" providerId="LiveId" clId="{649CF63F-A050-4ED7-B7C4-00764C23AFCA}" dt="2025-05-21T10:22:56.861" v="6"/>
          <ac:spMkLst>
            <pc:docMk/>
            <pc:sldMk cId="1909638311" sldId="262"/>
            <ac:spMk id="3" creationId="{A2581AA2-C3FB-E68B-D4E9-5ECAD6D1BA58}"/>
          </ac:spMkLst>
        </pc:spChg>
        <pc:spChg chg="add mod">
          <ac:chgData name="Alfred Smith" userId="3c60a3631c0db8ad" providerId="LiveId" clId="{649CF63F-A050-4ED7-B7C4-00764C23AFCA}" dt="2025-05-21T10:22:56.861" v="6"/>
          <ac:spMkLst>
            <pc:docMk/>
            <pc:sldMk cId="1909638311" sldId="262"/>
            <ac:spMk id="4" creationId="{36470E29-D2A1-BFF4-F4D5-051383D3C105}"/>
          </ac:spMkLst>
        </pc:spChg>
        <pc:spChg chg="del">
          <ac:chgData name="Alfred Smith" userId="3c60a3631c0db8ad" providerId="LiveId" clId="{649CF63F-A050-4ED7-B7C4-00764C23AFCA}" dt="2025-05-21T10:22:56.328" v="5" actId="478"/>
          <ac:spMkLst>
            <pc:docMk/>
            <pc:sldMk cId="1909638311" sldId="262"/>
            <ac:spMk id="5" creationId="{44B1CAEF-4B88-E361-BB7D-B6428B48D2AB}"/>
          </ac:spMkLst>
        </pc:spChg>
      </pc:sldChg>
      <pc:sldChg chg="addSp delSp modSp mod">
        <pc:chgData name="Alfred Smith" userId="3c60a3631c0db8ad" providerId="LiveId" clId="{649CF63F-A050-4ED7-B7C4-00764C23AFCA}" dt="2025-05-21T10:23:14.914" v="8"/>
        <pc:sldMkLst>
          <pc:docMk/>
          <pc:sldMk cId="641208035" sldId="263"/>
        </pc:sldMkLst>
        <pc:spChg chg="del">
          <ac:chgData name="Alfred Smith" userId="3c60a3631c0db8ad" providerId="LiveId" clId="{649CF63F-A050-4ED7-B7C4-00764C23AFCA}" dt="2025-05-21T10:23:13.949" v="7" actId="478"/>
          <ac:spMkLst>
            <pc:docMk/>
            <pc:sldMk cId="641208035" sldId="263"/>
            <ac:spMk id="2" creationId="{B547B42E-0475-FA77-C34A-0061B5AF0485}"/>
          </ac:spMkLst>
        </pc:spChg>
        <pc:spChg chg="add mod">
          <ac:chgData name="Alfred Smith" userId="3c60a3631c0db8ad" providerId="LiveId" clId="{649CF63F-A050-4ED7-B7C4-00764C23AFCA}" dt="2025-05-21T10:23:14.914" v="8"/>
          <ac:spMkLst>
            <pc:docMk/>
            <pc:sldMk cId="641208035" sldId="263"/>
            <ac:spMk id="3" creationId="{F0A017FF-4B59-0E14-FAFD-5616D726E020}"/>
          </ac:spMkLst>
        </pc:spChg>
        <pc:spChg chg="add mod">
          <ac:chgData name="Alfred Smith" userId="3c60a3631c0db8ad" providerId="LiveId" clId="{649CF63F-A050-4ED7-B7C4-00764C23AFCA}" dt="2025-05-21T10:23:14.914" v="8"/>
          <ac:spMkLst>
            <pc:docMk/>
            <pc:sldMk cId="641208035" sldId="263"/>
            <ac:spMk id="4" creationId="{CE8A57AE-A791-7B99-F971-E3B868A590D3}"/>
          </ac:spMkLst>
        </pc:spChg>
        <pc:spChg chg="del">
          <ac:chgData name="Alfred Smith" userId="3c60a3631c0db8ad" providerId="LiveId" clId="{649CF63F-A050-4ED7-B7C4-00764C23AFCA}" dt="2025-05-21T10:23:13.949" v="7" actId="478"/>
          <ac:spMkLst>
            <pc:docMk/>
            <pc:sldMk cId="641208035" sldId="263"/>
            <ac:spMk id="5" creationId="{0143F189-5DBF-BC15-7A32-D44E3FABBD47}"/>
          </ac:spMkLst>
        </pc:spChg>
      </pc:sldChg>
      <pc:sldChg chg="addSp delSp modSp mod">
        <pc:chgData name="Alfred Smith" userId="3c60a3631c0db8ad" providerId="LiveId" clId="{649CF63F-A050-4ED7-B7C4-00764C23AFCA}" dt="2025-05-21T10:23:38.466" v="10"/>
        <pc:sldMkLst>
          <pc:docMk/>
          <pc:sldMk cId="4044745628" sldId="264"/>
        </pc:sldMkLst>
        <pc:spChg chg="del">
          <ac:chgData name="Alfred Smith" userId="3c60a3631c0db8ad" providerId="LiveId" clId="{649CF63F-A050-4ED7-B7C4-00764C23AFCA}" dt="2025-05-21T10:23:37.883" v="9" actId="478"/>
          <ac:spMkLst>
            <pc:docMk/>
            <pc:sldMk cId="4044745628" sldId="264"/>
            <ac:spMk id="2" creationId="{793430E5-D8EA-BEBC-18C5-B61040F2979E}"/>
          </ac:spMkLst>
        </pc:spChg>
        <pc:spChg chg="add mod">
          <ac:chgData name="Alfred Smith" userId="3c60a3631c0db8ad" providerId="LiveId" clId="{649CF63F-A050-4ED7-B7C4-00764C23AFCA}" dt="2025-05-21T10:23:38.466" v="10"/>
          <ac:spMkLst>
            <pc:docMk/>
            <pc:sldMk cId="4044745628" sldId="264"/>
            <ac:spMk id="3" creationId="{067758FD-DA2C-1E48-EB9C-9FD6A8874A8F}"/>
          </ac:spMkLst>
        </pc:spChg>
        <pc:spChg chg="add mod">
          <ac:chgData name="Alfred Smith" userId="3c60a3631c0db8ad" providerId="LiveId" clId="{649CF63F-A050-4ED7-B7C4-00764C23AFCA}" dt="2025-05-21T10:23:38.466" v="10"/>
          <ac:spMkLst>
            <pc:docMk/>
            <pc:sldMk cId="4044745628" sldId="264"/>
            <ac:spMk id="4" creationId="{70B24F3E-5017-6586-481F-41CB68BF3A72}"/>
          </ac:spMkLst>
        </pc:spChg>
        <pc:spChg chg="del">
          <ac:chgData name="Alfred Smith" userId="3c60a3631c0db8ad" providerId="LiveId" clId="{649CF63F-A050-4ED7-B7C4-00764C23AFCA}" dt="2025-05-21T10:23:37.883" v="9" actId="478"/>
          <ac:spMkLst>
            <pc:docMk/>
            <pc:sldMk cId="4044745628" sldId="264"/>
            <ac:spMk id="5" creationId="{0C64B79B-5F88-9B88-5A21-3627399906B8}"/>
          </ac:spMkLst>
        </pc:spChg>
      </pc:sldChg>
      <pc:sldChg chg="addSp delSp modSp mod">
        <pc:chgData name="Alfred Smith" userId="3c60a3631c0db8ad" providerId="LiveId" clId="{649CF63F-A050-4ED7-B7C4-00764C23AFCA}" dt="2025-05-21T10:24:08.676" v="12"/>
        <pc:sldMkLst>
          <pc:docMk/>
          <pc:sldMk cId="3575870363" sldId="266"/>
        </pc:sldMkLst>
        <pc:spChg chg="del">
          <ac:chgData name="Alfred Smith" userId="3c60a3631c0db8ad" providerId="LiveId" clId="{649CF63F-A050-4ED7-B7C4-00764C23AFCA}" dt="2025-05-21T10:24:08.133" v="11" actId="478"/>
          <ac:spMkLst>
            <pc:docMk/>
            <pc:sldMk cId="3575870363" sldId="266"/>
            <ac:spMk id="2" creationId="{C6F2984D-15F9-4EAA-C1A7-C2B59C42E3FA}"/>
          </ac:spMkLst>
        </pc:spChg>
        <pc:spChg chg="add mod">
          <ac:chgData name="Alfred Smith" userId="3c60a3631c0db8ad" providerId="LiveId" clId="{649CF63F-A050-4ED7-B7C4-00764C23AFCA}" dt="2025-05-21T10:24:08.676" v="12"/>
          <ac:spMkLst>
            <pc:docMk/>
            <pc:sldMk cId="3575870363" sldId="266"/>
            <ac:spMk id="3" creationId="{F285C262-013E-9502-3156-D35F38CCDDF3}"/>
          </ac:spMkLst>
        </pc:spChg>
        <pc:spChg chg="add mod">
          <ac:chgData name="Alfred Smith" userId="3c60a3631c0db8ad" providerId="LiveId" clId="{649CF63F-A050-4ED7-B7C4-00764C23AFCA}" dt="2025-05-21T10:24:08.676" v="12"/>
          <ac:spMkLst>
            <pc:docMk/>
            <pc:sldMk cId="3575870363" sldId="266"/>
            <ac:spMk id="4" creationId="{B04A2C2C-DA49-1F06-6E0F-F9998E648E4F}"/>
          </ac:spMkLst>
        </pc:spChg>
        <pc:spChg chg="del">
          <ac:chgData name="Alfred Smith" userId="3c60a3631c0db8ad" providerId="LiveId" clId="{649CF63F-A050-4ED7-B7C4-00764C23AFCA}" dt="2025-05-21T10:24:08.133" v="11" actId="478"/>
          <ac:spMkLst>
            <pc:docMk/>
            <pc:sldMk cId="3575870363" sldId="266"/>
            <ac:spMk id="5" creationId="{749421BB-35C8-CDBD-D4CB-75E55E9CA693}"/>
          </ac:spMkLst>
        </pc:spChg>
      </pc:sldChg>
      <pc:sldChg chg="addSp delSp modSp mod">
        <pc:chgData name="Alfred Smith" userId="3c60a3631c0db8ad" providerId="LiveId" clId="{649CF63F-A050-4ED7-B7C4-00764C23AFCA}" dt="2025-05-21T10:24:33.199" v="15"/>
        <pc:sldMkLst>
          <pc:docMk/>
          <pc:sldMk cId="4017137865" sldId="267"/>
        </pc:sldMkLst>
        <pc:spChg chg="del mod">
          <ac:chgData name="Alfred Smith" userId="3c60a3631c0db8ad" providerId="LiveId" clId="{649CF63F-A050-4ED7-B7C4-00764C23AFCA}" dt="2025-05-21T10:24:32.701" v="14" actId="478"/>
          <ac:spMkLst>
            <pc:docMk/>
            <pc:sldMk cId="4017137865" sldId="267"/>
            <ac:spMk id="2" creationId="{AE1FB1C5-5E74-2B14-5A6E-BE6C7258CE4D}"/>
          </ac:spMkLst>
        </pc:spChg>
        <pc:spChg chg="add mod">
          <ac:chgData name="Alfred Smith" userId="3c60a3631c0db8ad" providerId="LiveId" clId="{649CF63F-A050-4ED7-B7C4-00764C23AFCA}" dt="2025-05-21T10:24:33.199" v="15"/>
          <ac:spMkLst>
            <pc:docMk/>
            <pc:sldMk cId="4017137865" sldId="267"/>
            <ac:spMk id="3" creationId="{8BA8B8FA-1205-4829-65C9-2CA7FD87C39F}"/>
          </ac:spMkLst>
        </pc:spChg>
        <pc:spChg chg="add mod">
          <ac:chgData name="Alfred Smith" userId="3c60a3631c0db8ad" providerId="LiveId" clId="{649CF63F-A050-4ED7-B7C4-00764C23AFCA}" dt="2025-05-21T10:24:33.199" v="15"/>
          <ac:spMkLst>
            <pc:docMk/>
            <pc:sldMk cId="4017137865" sldId="267"/>
            <ac:spMk id="4" creationId="{F9B2EF8B-0003-6DAE-43C8-A6F3DAB88E88}"/>
          </ac:spMkLst>
        </pc:spChg>
        <pc:spChg chg="del mod">
          <ac:chgData name="Alfred Smith" userId="3c60a3631c0db8ad" providerId="LiveId" clId="{649CF63F-A050-4ED7-B7C4-00764C23AFCA}" dt="2025-05-21T10:24:32.701" v="14" actId="478"/>
          <ac:spMkLst>
            <pc:docMk/>
            <pc:sldMk cId="4017137865" sldId="267"/>
            <ac:spMk id="5" creationId="{0A6D39BF-2BDC-34E2-6D5E-B2231FB4FC32}"/>
          </ac:spMkLst>
        </pc:spChg>
      </pc:sldChg>
      <pc:sldChg chg="addSp delSp modSp mod">
        <pc:chgData name="Alfred Smith" userId="3c60a3631c0db8ad" providerId="LiveId" clId="{649CF63F-A050-4ED7-B7C4-00764C23AFCA}" dt="2025-05-21T10:24:52.479" v="17"/>
        <pc:sldMkLst>
          <pc:docMk/>
          <pc:sldMk cId="3137811553" sldId="268"/>
        </pc:sldMkLst>
        <pc:spChg chg="del">
          <ac:chgData name="Alfred Smith" userId="3c60a3631c0db8ad" providerId="LiveId" clId="{649CF63F-A050-4ED7-B7C4-00764C23AFCA}" dt="2025-05-21T10:24:51.925" v="16" actId="478"/>
          <ac:spMkLst>
            <pc:docMk/>
            <pc:sldMk cId="3137811553" sldId="268"/>
            <ac:spMk id="2" creationId="{C103DCD7-217A-67E2-5D44-70442B9B06CC}"/>
          </ac:spMkLst>
        </pc:spChg>
        <pc:spChg chg="add mod">
          <ac:chgData name="Alfred Smith" userId="3c60a3631c0db8ad" providerId="LiveId" clId="{649CF63F-A050-4ED7-B7C4-00764C23AFCA}" dt="2025-05-21T10:24:52.479" v="17"/>
          <ac:spMkLst>
            <pc:docMk/>
            <pc:sldMk cId="3137811553" sldId="268"/>
            <ac:spMk id="3" creationId="{7009EC19-DF97-6F98-4D79-49A7C2CA04AF}"/>
          </ac:spMkLst>
        </pc:spChg>
        <pc:spChg chg="add mod">
          <ac:chgData name="Alfred Smith" userId="3c60a3631c0db8ad" providerId="LiveId" clId="{649CF63F-A050-4ED7-B7C4-00764C23AFCA}" dt="2025-05-21T10:24:52.479" v="17"/>
          <ac:spMkLst>
            <pc:docMk/>
            <pc:sldMk cId="3137811553" sldId="268"/>
            <ac:spMk id="4" creationId="{0AA98630-072E-418A-DD05-F83BABA5F542}"/>
          </ac:spMkLst>
        </pc:spChg>
        <pc:spChg chg="del">
          <ac:chgData name="Alfred Smith" userId="3c60a3631c0db8ad" providerId="LiveId" clId="{649CF63F-A050-4ED7-B7C4-00764C23AFCA}" dt="2025-05-21T10:24:51.925" v="16" actId="478"/>
          <ac:spMkLst>
            <pc:docMk/>
            <pc:sldMk cId="3137811553" sldId="268"/>
            <ac:spMk id="5" creationId="{27AF19AD-DB24-5A5C-E40A-DD08626F0A4F}"/>
          </ac:spMkLst>
        </pc:spChg>
      </pc:sldChg>
      <pc:sldChg chg="addSp delSp modSp mod">
        <pc:chgData name="Alfred Smith" userId="3c60a3631c0db8ad" providerId="LiveId" clId="{649CF63F-A050-4ED7-B7C4-00764C23AFCA}" dt="2025-05-21T10:26:29.386" v="21"/>
        <pc:sldMkLst>
          <pc:docMk/>
          <pc:sldMk cId="100491716" sldId="269"/>
        </pc:sldMkLst>
        <pc:spChg chg="del">
          <ac:chgData name="Alfred Smith" userId="3c60a3631c0db8ad" providerId="LiveId" clId="{649CF63F-A050-4ED7-B7C4-00764C23AFCA}" dt="2025-05-21T10:26:28.780" v="20" actId="478"/>
          <ac:spMkLst>
            <pc:docMk/>
            <pc:sldMk cId="100491716" sldId="269"/>
            <ac:spMk id="2" creationId="{F234E923-FDE4-D7B6-23D2-61E4E691CF78}"/>
          </ac:spMkLst>
        </pc:spChg>
        <pc:spChg chg="add mod">
          <ac:chgData name="Alfred Smith" userId="3c60a3631c0db8ad" providerId="LiveId" clId="{649CF63F-A050-4ED7-B7C4-00764C23AFCA}" dt="2025-05-21T10:26:29.386" v="21"/>
          <ac:spMkLst>
            <pc:docMk/>
            <pc:sldMk cId="100491716" sldId="269"/>
            <ac:spMk id="3" creationId="{B1CCC3E2-EB01-4DDA-1085-E994AE6EB901}"/>
          </ac:spMkLst>
        </pc:spChg>
        <pc:spChg chg="add mod">
          <ac:chgData name="Alfred Smith" userId="3c60a3631c0db8ad" providerId="LiveId" clId="{649CF63F-A050-4ED7-B7C4-00764C23AFCA}" dt="2025-05-21T10:26:29.386" v="21"/>
          <ac:spMkLst>
            <pc:docMk/>
            <pc:sldMk cId="100491716" sldId="269"/>
            <ac:spMk id="4" creationId="{CD0DCBFE-6D3F-7208-FE51-93AAB618A578}"/>
          </ac:spMkLst>
        </pc:spChg>
        <pc:spChg chg="del">
          <ac:chgData name="Alfred Smith" userId="3c60a3631c0db8ad" providerId="LiveId" clId="{649CF63F-A050-4ED7-B7C4-00764C23AFCA}" dt="2025-05-21T10:26:28.780" v="20" actId="478"/>
          <ac:spMkLst>
            <pc:docMk/>
            <pc:sldMk cId="100491716" sldId="269"/>
            <ac:spMk id="5" creationId="{7DB7FCD0-7D64-F45A-5CA1-EB3A02809E56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4120481681" sldId="270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4120481681" sldId="270"/>
            <ac:spMk id="4" creationId="{3DA0F75D-D836-2624-468D-A12FA80F5A4D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939110669" sldId="271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939110669" sldId="271"/>
            <ac:spMk id="2" creationId="{9245EFCF-E155-C1E0-2DF9-4C637D490128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4024569785" sldId="272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4024569785" sldId="272"/>
            <ac:spMk id="2" creationId="{E918FC55-1F68-EB6E-96CD-E0CC4462CC5B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487179600" sldId="273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487179600" sldId="273"/>
            <ac:spMk id="2" creationId="{9C28A95D-ADC0-7992-2C49-6AFFEBC754AE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2168401200" sldId="274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2168401200" sldId="274"/>
            <ac:spMk id="2" creationId="{B5AB238B-1DFE-8EF1-C6E0-295946B52437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2996969115" sldId="275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2996969115" sldId="275"/>
            <ac:spMk id="2" creationId="{F373ECC7-C20E-57E6-FD50-6F78AE4A10A1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4265919077" sldId="277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4265919077" sldId="277"/>
            <ac:spMk id="2" creationId="{EDCC5FE1-D419-D7D4-D3CC-8A9F6937A9E8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210266664" sldId="278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210266664" sldId="278"/>
            <ac:spMk id="2" creationId="{BE328C12-F3B1-096E-E4AB-443F5084ACCA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888433145" sldId="279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888433145" sldId="279"/>
            <ac:spMk id="2" creationId="{B153DAF3-DF67-B961-26F5-BB27869B0E0A}"/>
          </ac:spMkLst>
        </pc:spChg>
      </pc:sldChg>
      <pc:sldChg chg="addSp delSp modSp mod">
        <pc:chgData name="Alfred Smith" userId="3c60a3631c0db8ad" providerId="LiveId" clId="{649CF63F-A050-4ED7-B7C4-00764C23AFCA}" dt="2025-05-21T10:26:49.018" v="23"/>
        <pc:sldMkLst>
          <pc:docMk/>
          <pc:sldMk cId="1922139011" sldId="281"/>
        </pc:sldMkLst>
        <pc:spChg chg="del">
          <ac:chgData name="Alfred Smith" userId="3c60a3631c0db8ad" providerId="LiveId" clId="{649CF63F-A050-4ED7-B7C4-00764C23AFCA}" dt="2025-05-21T10:26:48.434" v="22" actId="478"/>
          <ac:spMkLst>
            <pc:docMk/>
            <pc:sldMk cId="1922139011" sldId="281"/>
            <ac:spMk id="2" creationId="{570CBB9E-BBC6-FDA9-9E52-6F27DCB04249}"/>
          </ac:spMkLst>
        </pc:spChg>
        <pc:spChg chg="add mod">
          <ac:chgData name="Alfred Smith" userId="3c60a3631c0db8ad" providerId="LiveId" clId="{649CF63F-A050-4ED7-B7C4-00764C23AFCA}" dt="2025-05-21T10:26:49.018" v="23"/>
          <ac:spMkLst>
            <pc:docMk/>
            <pc:sldMk cId="1922139011" sldId="281"/>
            <ac:spMk id="3" creationId="{D118812B-6D44-2A4E-59C8-E4FD7FF9BD2D}"/>
          </ac:spMkLst>
        </pc:spChg>
        <pc:spChg chg="add mod">
          <ac:chgData name="Alfred Smith" userId="3c60a3631c0db8ad" providerId="LiveId" clId="{649CF63F-A050-4ED7-B7C4-00764C23AFCA}" dt="2025-05-21T10:26:49.018" v="23"/>
          <ac:spMkLst>
            <pc:docMk/>
            <pc:sldMk cId="1922139011" sldId="281"/>
            <ac:spMk id="4" creationId="{6DD9C6E8-22C4-25E2-CADF-EF40C847D71C}"/>
          </ac:spMkLst>
        </pc:spChg>
        <pc:spChg chg="del">
          <ac:chgData name="Alfred Smith" userId="3c60a3631c0db8ad" providerId="LiveId" clId="{649CF63F-A050-4ED7-B7C4-00764C23AFCA}" dt="2025-05-21T10:26:48.434" v="22" actId="478"/>
          <ac:spMkLst>
            <pc:docMk/>
            <pc:sldMk cId="1922139011" sldId="281"/>
            <ac:spMk id="5" creationId="{788FCB40-3984-5D8D-6121-66F97B887149}"/>
          </ac:spMkLst>
        </pc:spChg>
      </pc:sldChg>
      <pc:sldChg chg="addSp delSp modSp mod">
        <pc:chgData name="Alfred Smith" userId="3c60a3631c0db8ad" providerId="LiveId" clId="{649CF63F-A050-4ED7-B7C4-00764C23AFCA}" dt="2025-05-21T10:26:08.670" v="19"/>
        <pc:sldMkLst>
          <pc:docMk/>
          <pc:sldMk cId="3259277409" sldId="296"/>
        </pc:sldMkLst>
        <pc:spChg chg="del">
          <ac:chgData name="Alfred Smith" userId="3c60a3631c0db8ad" providerId="LiveId" clId="{649CF63F-A050-4ED7-B7C4-00764C23AFCA}" dt="2025-05-21T10:26:08.119" v="18" actId="478"/>
          <ac:spMkLst>
            <pc:docMk/>
            <pc:sldMk cId="3259277409" sldId="296"/>
            <ac:spMk id="2" creationId="{2E77E06E-6686-7001-846C-10D96A1551DC}"/>
          </ac:spMkLst>
        </pc:spChg>
        <pc:spChg chg="add mod">
          <ac:chgData name="Alfred Smith" userId="3c60a3631c0db8ad" providerId="LiveId" clId="{649CF63F-A050-4ED7-B7C4-00764C23AFCA}" dt="2025-05-21T10:26:08.670" v="19"/>
          <ac:spMkLst>
            <pc:docMk/>
            <pc:sldMk cId="3259277409" sldId="296"/>
            <ac:spMk id="3" creationId="{46684F34-900F-E056-2AF2-929AA470BBDC}"/>
          </ac:spMkLst>
        </pc:spChg>
        <pc:spChg chg="add mod">
          <ac:chgData name="Alfred Smith" userId="3c60a3631c0db8ad" providerId="LiveId" clId="{649CF63F-A050-4ED7-B7C4-00764C23AFCA}" dt="2025-05-21T10:26:08.670" v="19"/>
          <ac:spMkLst>
            <pc:docMk/>
            <pc:sldMk cId="3259277409" sldId="296"/>
            <ac:spMk id="4" creationId="{3F98B5E9-5EAB-66DC-50D6-7CFB19BBE102}"/>
          </ac:spMkLst>
        </pc:spChg>
        <pc:spChg chg="del">
          <ac:chgData name="Alfred Smith" userId="3c60a3631c0db8ad" providerId="LiveId" clId="{649CF63F-A050-4ED7-B7C4-00764C23AFCA}" dt="2025-05-21T10:26:08.119" v="18" actId="478"/>
          <ac:spMkLst>
            <pc:docMk/>
            <pc:sldMk cId="3259277409" sldId="296"/>
            <ac:spMk id="5" creationId="{25FD7133-4232-CF1D-7EAD-25F7380EB096}"/>
          </ac:spMkLst>
        </pc:spChg>
      </pc:sldChg>
      <pc:sldChg chg="modSp">
        <pc:chgData name="Alfred Smith" userId="3c60a3631c0db8ad" providerId="LiveId" clId="{649CF63F-A050-4ED7-B7C4-00764C23AFCA}" dt="2025-05-21T10:20:38.042" v="0"/>
        <pc:sldMkLst>
          <pc:docMk/>
          <pc:sldMk cId="2338820647" sldId="297"/>
        </pc:sldMkLst>
        <pc:spChg chg="mod">
          <ac:chgData name="Alfred Smith" userId="3c60a3631c0db8ad" providerId="LiveId" clId="{649CF63F-A050-4ED7-B7C4-00764C23AFCA}" dt="2025-05-21T10:20:38.042" v="0"/>
          <ac:spMkLst>
            <pc:docMk/>
            <pc:sldMk cId="2338820647" sldId="297"/>
            <ac:spMk id="2" creationId="{04F08E7B-A102-F1B0-328C-E216211DB61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43 </a:t>
            </a:r>
            <a:r>
              <a:rPr lang="en-IN" sz="12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43-5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DFCBC7-76A1-40AC-F734-A02C66955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74391E-98DD-CE9B-9B32-A7E07EBE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"/>
    </mc:Choice>
    <mc:Fallback xmlns="">
      <p:transition spd="slow" advTm="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7D71B-D15A-AE59-AB15-DCF731945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419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8A95D-ADC0-7992-2C49-6AFFEBC754AE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666A057A-4B68-7268-79D9-AF514F83A8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017FF-4B59-0E14-FAFD-5616D726E0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10མཆོད་དཔོན་ཆེན་པོ་དག་དང་མཁན་པོ་རྣམས་ཡར་ལངས་བསྡད་ནས་ཁོང་གཏུག་ཅི་ཐུབ་བྱས༌ཤིང༌།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A57AE-A791-7B99-F971-E3B868A590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10Meanwhile, the chief priests and scribes stood there, vehemently accusing Him. 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"/>
    </mc:Choice>
    <mc:Fallback xmlns="">
      <p:transition spd="slow" advTm="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8840A-2F5F-D1FF-9882-F33440E3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996" y="-554636"/>
            <a:ext cx="13628996" cy="7412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B238B-1DFE-8EF1-C6E0-295946B524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20FB92F-B030-1898-6447-7FDDB587D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758FD-DA2C-1E48-EB9C-9FD6A8874A8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11ཧེ་རོ་དཱ་དང་ཁོའི་དམག་མི་དག་གིས་ཀྱང་ཁོང་ལ་བརྙས་བཅོས་དང་འཕྱ་དམོད་བྱས་པ༌དང༌། ཁོང་གི་ལུས་ལ་གོས་ཆེན་བསྐོན་ཏེ་ཕྱིར་པི་ལ་ཏུའི་གམ་ལ་འཁྲིད་དུ་བཅུག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24F3E-5017-6586-481F-41CB68BF3A7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11And even Herod and his soldiers ridiculed and mocked Him. Dressing Him in a fine robe, they sent Him back to Pilate.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7"/>
    </mc:Choice>
    <mc:Fallback xmlns="">
      <p:transition spd="slow" advTm="13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E8038-1E03-4975-C711-A660C1F52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47"/>
            <a:ext cx="12192000" cy="7012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3ECC7-C20E-57E6-FD50-6F78AE4A10A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CBAAB3D-0FDF-F751-0BA5-966DBD7FD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85C262-013E-9502-3156-D35F38CCDD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13པི་ལ་ཏུས་མཆོད་དཔོན་ཆེན་པོ་རྣམས་དང་དཔོན༌རིགས། མི་ཚོགས་བཅས་བསྡུས་ཏེ་ན༌རེ།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4A2C2C-DA49-1F06-6E0F-F9998E648E4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13Then Pilate called together the chief priests, the rulers, and the people,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3"/>
    </mc:Choice>
    <mc:Fallback xmlns="">
      <p:transition spd="slow" advTm="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25C93-F7DF-5E4A-29B5-0F7839B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319"/>
            <a:ext cx="12192000" cy="7362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C5FE1-D419-D7D4-D3CC-8A9F6937A9E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9B290EB-A8F8-091A-BE2E-CE257F182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A8B8FA-1205-4829-65C9-2CA7FD87C39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ྱོད་རྣམས་ཀྱིས་མི་འདིས་མི་དག་ལ་ངན་སྐུལ་བྱས་ནས་ཟིང་ཆ་བཟོས་སོང་ཟེར་ཞིང་ངའི་མདུན་དུ་ཁྲིད་ཡོང༌བས། ངས་ཀྱང་ཁྱོད་ཅག་གི་མདུན་དུ་ཁོའི་ཉེས་སྐྱོན་ལ་རྩད་བཅད་ནའང་ཁྱོད་རྣམས་ཀྱིས་སྨྲས་པ་ལྟ་བུའི་ཉེས་སྐྱོན་ཅི་ཡང་མ་རྙེད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2EF8B-0003-6DAE-43C8-A6F3DAB88E8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14and said to them, “You brought me this man as one who was inciting the people to rebellion. I have examined Him here in your presence and found Him not guilty of your charges against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2"/>
    </mc:Choice>
    <mc:Fallback xmlns="">
      <p:transition spd="slow" advTm="1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551C7A-19C5-A96D-F008-BD1B61AAE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0899"/>
            <a:ext cx="13236315" cy="688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328C12-F3B1-096E-E4AB-443F5084ACC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B2EDA4F-6D8A-E081-AE67-BF9333F32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9EC19-DF97-6F98-4D79-49A7C2CA04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15ཧེ་རོ་དཱས་ཀྱང་ཉེས་སྐྱོན་མ་རྙེད་པར་ཕྱིར་བདག་གི་གམ་དུ་བཏང༌བ་རེད། ལྟོས༌དང༌། ཁོས་སྲོག་ཆད་ཁུར་དགོས་པའི་ཉེས་པ་ཅི་ཡང་བྱས་མེད།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A98630-072E-418A-DD05-F83BABA5F54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15Neither has Herod, for he sent Him back to us. As you can see, He has done nothing deserving of death.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5"/>
    </mc:Choice>
    <mc:Fallback xmlns="">
      <p:transition spd="slow" advTm="1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3F341A-07A1-DE79-CBA0-818B08DA8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C3F0BC-255E-885E-63D4-14E383E9132E}"/>
              </a:ext>
            </a:extLst>
          </p:cNvPr>
          <p:cNvSpPr txBox="1"/>
          <p:nvPr/>
        </p:nvSpPr>
        <p:spPr>
          <a:xfrm>
            <a:off x="150312" y="203834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84A569-2C8E-DA71-E87D-B70F650AC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63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53DAF3-DF67-B961-26F5-BB27869B0E0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9DE5B868-7291-04AA-DE37-2F970245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84F34-900F-E056-2AF2-929AA470BB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16དེའི་ཕྱིར་བདག་གིས་ཁོ་ལ་རྟ་ལྕག་གིས་གཞུས་རྗེས་ཕྱིར་གཏོང་རྒྱུ་ཡིན་ཞེས་སྨྲས་སོ།། </a:t>
            </a:r>
            <a:r>
              <a:rPr lang="bo-CN" sz="6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ཡོ་ཧ་ནན 19:1</a:t>
            </a:r>
          </a:p>
          <a:p>
            <a:r>
              <a:rPr lang="bo-CN" sz="6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1དེ་ནས་པི་ལ་ཏུས་སྐྱབས་མགོན་ཡེ་ཤུར་རྟ་ལྕག་གིས་གཞུ་དགོས་པའི་བཀའ་གནང་བ༌དང༌།</a:t>
            </a:r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8B5E9-5EAB-66DC-50D6-7CFB19BBE10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16Therefore I will punish Him and release Him.”</a:t>
            </a:r>
          </a:p>
          <a:p>
            <a:r>
              <a:rPr lang="en-IN" sz="4800" b="1" i="0" cap="all" dirty="0">
                <a:solidFill>
                  <a:srgbClr val="121212"/>
                </a:solidFill>
                <a:effectLst/>
                <a:latin typeface="ArialMT"/>
              </a:rPr>
              <a:t>JOHN 19</a:t>
            </a:r>
          </a:p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1Then Pilate took Jesus and had Him flogged.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92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7"/>
    </mc:Choice>
    <mc:Fallback xmlns="">
      <p:transition spd="slow" advTm="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8563E-4FB2-EB3C-2B75-2FA7CB7F4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477"/>
            <a:ext cx="12351895" cy="6881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F08E7B-A102-F1B0-328C-E216211DB618}"/>
              </a:ext>
            </a:extLst>
          </p:cNvPr>
          <p:cNvSpPr txBox="1"/>
          <p:nvPr/>
        </p:nvSpPr>
        <p:spPr>
          <a:xfrm>
            <a:off x="663907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23:16,17</a:t>
            </a:r>
          </a:p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2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0B5FFA6-2168-887F-76C1-8139DEF3A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CC3E2-EB01-4DDA-1085-E994AE6EB9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དམག་མི་རྣམས་ཀྱིས་ཚེར་མའི་ཅོད་པན་བསླེས་ཏེ་ཁོང་གི་དབུ་ལ་བསྐོན་ཞིང་ལུས་ལ་ཁ་དོག་རྒྱ་སྨུག་ཡིན་པའི་ན་བཟའ་ཞིག་ཀྱང་བསྐོན་ཏ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0DCBFE-6D3F-7208-FE51-93AAB618A57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2The soldiers twisted together a crown of thorns, set it on His head, and dressed Him in a purple robe.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1"/>
    </mc:Choice>
    <mc:Fallback xmlns="">
      <p:transition spd="slow" advTm="9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732908-A646-A93E-EA66-95E8A2AB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11" y="-65495"/>
            <a:ext cx="12326911" cy="6923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D1E1E-9054-2C0B-F25D-0540C1E98A7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475E04E-20A6-229C-94C1-B953E7C2C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8812B-6D44-2A4E-59C8-E4FD7FF9BD2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3ཡང་ཁོ་རྣམས་ཁོང་གི་དྲུང་དུ་བཅར༌ཏེ། ཁོང་ལ་ན་རེ། ཡ་ཧུ་དཱ་པའི་རྒྱལ་པོ་ཁྱོད་ལ་རྟེན་འབྲེལ་ཞུའོ་ཞེས་སྨྲས་ཤིང་ཁོང་ལ་འགྲམ་ལྕག་གཞུས་སོ།།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9C6E8-22C4-25E2-CADF-EF40C847D7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3And they went up to Him again and again, saying, “Hail, King of the Jews!” and slapping Him in the face.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1"/>
    </mc:Choice>
    <mc:Fallback xmlns="">
      <p:transition spd="slow" advTm="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CBFBB-EBAC-8184-F2A9-B5F920943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241"/>
            <a:ext cx="12192000" cy="7224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03A03A-F008-4BBD-2023-B68F52BA494D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rgbClr val="121212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u="none" strike="noStrike" baseline="0" dirty="0">
                <a:latin typeface="TimesNewRomanPSMT"/>
              </a:rPr>
              <a:t>Jesus before Herod - Luke 23:8-16 </a:t>
            </a:r>
            <a:r>
              <a:rPr lang="en-US" sz="1800" b="0" i="0" u="none" strike="noStrike" baseline="0" dirty="0">
                <a:latin typeface="TimesNewRomanPSMT"/>
              </a:rPr>
              <a:t>John 19:1-3 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D13BCEC-57B3-93EA-44A4-6C834F117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3"/>
    </mc:Choice>
    <mc:Fallback xmlns="">
      <p:transition spd="slow" advTm="5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E1716-5D72-2FC1-2443-34C4EC3C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51"/>
            <a:ext cx="12192000" cy="6940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A0F75D-D836-2624-468D-A12FA80F5A4D}"/>
              </a:ext>
            </a:extLst>
          </p:cNvPr>
          <p:cNvSpPr txBox="1"/>
          <p:nvPr/>
        </p:nvSpPr>
        <p:spPr>
          <a:xfrm>
            <a:off x="125261" y="178781"/>
            <a:ext cx="8818323" cy="2601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ལོ་ཀུ 23</a:t>
            </a:r>
            <a:r>
              <a:rPr lang="en-I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  <a:endParaRPr lang="bo-CN" sz="80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ཡེ་ཤུ་རྒྱལ་པོ་ཧེ་རོ་དཱེ་ཡི་དྲུང་དུ་ཁྲིད་པ།</a:t>
            </a:r>
          </a:p>
          <a:p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1EC7A-9896-383E-FB4D-E6493A76842A}"/>
              </a:ext>
            </a:extLst>
          </p:cNvPr>
          <p:cNvSpPr txBox="1"/>
          <p:nvPr/>
        </p:nvSpPr>
        <p:spPr>
          <a:xfrm>
            <a:off x="745490" y="609276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B9836543-0F84-6D6E-50BD-D7BA9F2EA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43543D-4615-CCD8-A274-AF22F52696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23:7སྐྱབས་མགོན་ཡེ་ཤུ་ནི་ཧེ་རོ་དཱའི་མངའ་ཁོངས་ལ་གཏོགས་པ་ཤེས་རྗེས་ཧེ་རོ་དཱའི་དྲུང་ལ་ཁྲིད་དུ་བཅུག དེའི་དུས༌སུ། ཧེ་རོ་དཱའང་ཡེ་རུ་སཱ་ལེམ་དུ་བཞུགས༌སོ།།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46545-BF25-4EDC-ECCA-9C977F5120A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Luke23:7And learning that Jesus was under Herod’s jurisdiction, he sent Him to Herod, who himself was in Jerusalem at that time.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7"/>
    </mc:Choice>
    <mc:Fallback xmlns="">
      <p:transition spd="slow" advTm="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85AF1D-36A1-0BFE-24C8-8F722E38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8160"/>
            <a:ext cx="12192000" cy="7136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45EFCF-E155-C1E0-2DF9-4C637D49012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DD75DFC8-C0AD-2359-F58C-61CDE1460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AAE7A1-8870-54FB-0529-E0CC5BC38B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8ཧེ་རོ་དཱས་སྐྱབས་མགོན་ཡེ་ཤུ་མཐོང་བ་དང་ཤིན་ཏུ་དགའ་བར་གྱུར་ཏོ།། རྒྱུ་མཚན་ནི་ཁོས་སྔར་ནས་སྐྱབས་མགོན་ཡེ་ཤུའི་གནས་ཚུལ་ཐོས་མྱོང༌བས། སྔ་མོ་ནས་ཁོང་ཉིད་མཐོང་འདོད་ཅིང་ཁོང་གིས་ངོ་མཚར་བའི་རྟགས་ཤིག་སྟོན་པ་མཐོང་བར་ཡང་རེ་བ༌ཆེའོ།།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862ABA-21AD-31C6-1330-9E2FE104AE9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Luke 23: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8When Herod saw Jesus, he was greatly pleased. He had wanted to see Him for a long time, because he had heard about Him and was hoping to see Him perform a miracle.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8"/>
    </mc:Choice>
    <mc:Fallback xmlns="">
      <p:transition spd="slow" advTm="13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05243-B89B-3F20-A59D-75F8355C6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14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8FC55-1F68-EB6E-96CD-E0CC4462CC5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94C832F-B71F-761F-9246-6CB90DA29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81AA2-C3FB-E68B-D4E9-5ECAD6D1BA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9དེ་བས་ཁོས་དྲི་བ་མང་པོ་བཏོན་ནའང་ཁོང་གིས་བཀའ་ལན་ཅི་ཡང་མ་གནང༌།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470E29-D2A1-BFF4-F4D5-051383D3C10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9Herod questioned Jesus at great length, but He gave no answer.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"/>
    </mc:Choice>
    <mc:Fallback xmlns="">
      <p:transition spd="slow" advTm="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1076</Words>
  <Application>Microsoft Office PowerPoint</Application>
  <PresentationFormat>Widescreen</PresentationFormat>
  <Paragraphs>68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2025-05-21T10:26:57Z</dcterms:modified>
</cp:coreProperties>
</file>