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59" r:id="rId4"/>
    <p:sldId id="310" r:id="rId5"/>
    <p:sldId id="311" r:id="rId6"/>
    <p:sldId id="312" r:id="rId7"/>
    <p:sldId id="260" r:id="rId8"/>
    <p:sldId id="271" r:id="rId9"/>
    <p:sldId id="261" r:id="rId10"/>
    <p:sldId id="272" r:id="rId11"/>
    <p:sldId id="263" r:id="rId12"/>
    <p:sldId id="274" r:id="rId13"/>
    <p:sldId id="264" r:id="rId14"/>
    <p:sldId id="275" r:id="rId15"/>
    <p:sldId id="265" r:id="rId16"/>
    <p:sldId id="330" r:id="rId17"/>
    <p:sldId id="327" r:id="rId18"/>
    <p:sldId id="276" r:id="rId19"/>
    <p:sldId id="266" r:id="rId20"/>
    <p:sldId id="277" r:id="rId21"/>
    <p:sldId id="268" r:id="rId22"/>
    <p:sldId id="279" r:id="rId23"/>
    <p:sldId id="317" r:id="rId24"/>
    <p:sldId id="324" r:id="rId25"/>
    <p:sldId id="318" r:id="rId26"/>
    <p:sldId id="319" r:id="rId27"/>
    <p:sldId id="26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25" r:id="rId36"/>
    <p:sldId id="326" r:id="rId37"/>
    <p:sldId id="287" r:id="rId38"/>
    <p:sldId id="288" r:id="rId39"/>
    <p:sldId id="320" r:id="rId40"/>
    <p:sldId id="321" r:id="rId41"/>
    <p:sldId id="322" r:id="rId42"/>
    <p:sldId id="323" r:id="rId43"/>
    <p:sldId id="328" r:id="rId44"/>
    <p:sldId id="329" r:id="rId45"/>
    <p:sldId id="289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5" autoAdjust="0"/>
    <p:restoredTop sz="90467" autoAdjust="0"/>
  </p:normalViewPr>
  <p:slideViewPr>
    <p:cSldViewPr snapToGrid="0">
      <p:cViewPr varScale="1">
        <p:scale>
          <a:sx n="71" d="100"/>
          <a:sy n="71" d="100"/>
        </p:scale>
        <p:origin x="835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70EFCA4A-E6B7-4F9A-8F6A-1B48C3BBD922}"/>
    <pc:docChg chg="modSld">
      <pc:chgData name="Alfred Smith" userId="3c60a3631c0db8ad" providerId="LiveId" clId="{70EFCA4A-E6B7-4F9A-8F6A-1B48C3BBD922}" dt="2025-05-23T05:42:27.850" v="0" actId="20577"/>
      <pc:docMkLst>
        <pc:docMk/>
      </pc:docMkLst>
      <pc:sldChg chg="modSp mod">
        <pc:chgData name="Alfred Smith" userId="3c60a3631c0db8ad" providerId="LiveId" clId="{70EFCA4A-E6B7-4F9A-8F6A-1B48C3BBD922}" dt="2025-05-23T05:42:27.850" v="0" actId="20577"/>
        <pc:sldMkLst>
          <pc:docMk/>
          <pc:sldMk cId="2185161187" sldId="328"/>
        </pc:sldMkLst>
        <pc:spChg chg="mod">
          <ac:chgData name="Alfred Smith" userId="3c60a3631c0db8ad" providerId="LiveId" clId="{70EFCA4A-E6B7-4F9A-8F6A-1B48C3BBD922}" dt="2025-05-23T05:42:27.850" v="0" actId="20577"/>
          <ac:spMkLst>
            <pc:docMk/>
            <pc:sldMk cId="2185161187" sldId="328"/>
            <ac:spMk id="2" creationId="{51D70283-5C49-A495-8386-EF1A08C33AB0}"/>
          </ac:spMkLst>
        </pc:spChg>
      </pc:sldChg>
    </pc:docChg>
  </pc:docChgLst>
  <pc:docChgLst>
    <pc:chgData name="Leonie Smith" userId="fed1330f33f5650e" providerId="LiveId" clId="{53384FFC-8E1E-4A4E-B1AB-5E07EE6DAEF9}"/>
    <pc:docChg chg="custSel addSld modSld">
      <pc:chgData name="Leonie Smith" userId="fed1330f33f5650e" providerId="LiveId" clId="{53384FFC-8E1E-4A4E-B1AB-5E07EE6DAEF9}" dt="2023-01-08T07:35:29.645" v="101" actId="20577"/>
      <pc:docMkLst>
        <pc:docMk/>
      </pc:docMkLst>
      <pc:sldChg chg="addSp modSp mod">
        <pc:chgData name="Leonie Smith" userId="fed1330f33f5650e" providerId="LiveId" clId="{53384FFC-8E1E-4A4E-B1AB-5E07EE6DAEF9}" dt="2023-01-08T07:22:26.712" v="12" actId="14100"/>
        <pc:sldMkLst>
          <pc:docMk/>
          <pc:sldMk cId="3788111665" sldId="258"/>
        </pc:sldMkLst>
      </pc:sldChg>
      <pc:sldChg chg="modSp mod">
        <pc:chgData name="Leonie Smith" userId="fed1330f33f5650e" providerId="LiveId" clId="{53384FFC-8E1E-4A4E-B1AB-5E07EE6DAEF9}" dt="2023-01-08T07:21:03.257" v="5" actId="122"/>
        <pc:sldMkLst>
          <pc:docMk/>
          <pc:sldMk cId="454763615" sldId="259"/>
        </pc:sldMkLst>
      </pc:sldChg>
      <pc:sldChg chg="addSp modSp mod">
        <pc:chgData name="Leonie Smith" userId="fed1330f33f5650e" providerId="LiveId" clId="{53384FFC-8E1E-4A4E-B1AB-5E07EE6DAEF9}" dt="2023-01-08T07:28:02.068" v="4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53384FFC-8E1E-4A4E-B1AB-5E07EE6DAEF9}" dt="2023-01-08T07:28:13.310" v="44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53384FFC-8E1E-4A4E-B1AB-5E07EE6DAEF9}" dt="2023-01-08T07:28:21.881" v="4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53384FFC-8E1E-4A4E-B1AB-5E07EE6DAEF9}" dt="2023-01-08T07:28:28.470" v="4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53384FFC-8E1E-4A4E-B1AB-5E07EE6DAEF9}" dt="2023-01-08T07:29:19.953" v="5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53384FFC-8E1E-4A4E-B1AB-5E07EE6DAEF9}" dt="2023-01-08T07:29:26.842" v="57" actId="20577"/>
        <pc:sldMkLst>
          <pc:docMk/>
          <pc:sldMk cId="4265919077" sldId="277"/>
        </pc:sldMkLst>
      </pc:sldChg>
      <pc:sldChg chg="addSp delSp modSp mod">
        <pc:chgData name="Leonie Smith" userId="fed1330f33f5650e" providerId="LiveId" clId="{53384FFC-8E1E-4A4E-B1AB-5E07EE6DAEF9}" dt="2023-01-08T07:29:37.832" v="59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53384FFC-8E1E-4A4E-B1AB-5E07EE6DAEF9}" dt="2023-01-08T07:30:02.891" v="68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53384FFC-8E1E-4A4E-B1AB-5E07EE6DAEF9}" dt="2023-01-08T07:30:11.328" v="70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53384FFC-8E1E-4A4E-B1AB-5E07EE6DAEF9}" dt="2023-01-08T07:30:18.895" v="72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53384FFC-8E1E-4A4E-B1AB-5E07EE6DAEF9}" dt="2023-01-08T07:30:28.041" v="74" actId="20577"/>
        <pc:sldMkLst>
          <pc:docMk/>
          <pc:sldMk cId="1850742486" sldId="286"/>
        </pc:sldMkLst>
      </pc:sldChg>
      <pc:sldChg chg="addSp modSp mod">
        <pc:chgData name="Leonie Smith" userId="fed1330f33f5650e" providerId="LiveId" clId="{53384FFC-8E1E-4A4E-B1AB-5E07EE6DAEF9}" dt="2023-01-08T07:30:42.381" v="81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53384FFC-8E1E-4A4E-B1AB-5E07EE6DAEF9}" dt="2023-01-08T07:35:29.645" v="101" actId="20577"/>
        <pc:sldMkLst>
          <pc:docMk/>
          <pc:sldMk cId="1292473336" sldId="290"/>
        </pc:sldMkLst>
      </pc:sldChg>
      <pc:sldChg chg="addSp modSp">
        <pc:chgData name="Leonie Smith" userId="fed1330f33f5650e" providerId="LiveId" clId="{53384FFC-8E1E-4A4E-B1AB-5E07EE6DAEF9}" dt="2023-01-08T07:22:39.271" v="13"/>
        <pc:sldMkLst>
          <pc:docMk/>
          <pc:sldMk cId="317678157" sldId="310"/>
        </pc:sldMkLst>
      </pc:sldChg>
      <pc:sldChg chg="addSp modSp mod">
        <pc:chgData name="Leonie Smith" userId="fed1330f33f5650e" providerId="LiveId" clId="{53384FFC-8E1E-4A4E-B1AB-5E07EE6DAEF9}" dt="2023-01-08T07:27:51.205" v="40" actId="20577"/>
        <pc:sldMkLst>
          <pc:docMk/>
          <pc:sldMk cId="862437360" sldId="312"/>
        </pc:sldMkLst>
      </pc:sldChg>
      <pc:sldChg chg="addSp modSp mod">
        <pc:chgData name="Leonie Smith" userId="fed1330f33f5650e" providerId="LiveId" clId="{53384FFC-8E1E-4A4E-B1AB-5E07EE6DAEF9}" dt="2023-01-08T07:29:54.753" v="66" actId="20577"/>
        <pc:sldMkLst>
          <pc:docMk/>
          <pc:sldMk cId="1776425805" sldId="319"/>
        </pc:sldMkLst>
      </pc:sldChg>
      <pc:sldChg chg="addSp modSp mod">
        <pc:chgData name="Leonie Smith" userId="fed1330f33f5650e" providerId="LiveId" clId="{53384FFC-8E1E-4A4E-B1AB-5E07EE6DAEF9}" dt="2023-01-08T07:30:52.721" v="83" actId="20577"/>
        <pc:sldMkLst>
          <pc:docMk/>
          <pc:sldMk cId="3705144254" sldId="321"/>
        </pc:sldMkLst>
      </pc:sldChg>
      <pc:sldChg chg="addSp modSp mod">
        <pc:chgData name="Leonie Smith" userId="fed1330f33f5650e" providerId="LiveId" clId="{53384FFC-8E1E-4A4E-B1AB-5E07EE6DAEF9}" dt="2023-01-08T07:31:00.642" v="85" actId="20577"/>
        <pc:sldMkLst>
          <pc:docMk/>
          <pc:sldMk cId="3572741843" sldId="323"/>
        </pc:sldMkLst>
      </pc:sldChg>
      <pc:sldChg chg="addSp modSp mod">
        <pc:chgData name="Leonie Smith" userId="fed1330f33f5650e" providerId="LiveId" clId="{53384FFC-8E1E-4A4E-B1AB-5E07EE6DAEF9}" dt="2023-01-08T07:29:48.524" v="64" actId="20577"/>
        <pc:sldMkLst>
          <pc:docMk/>
          <pc:sldMk cId="4126498780" sldId="324"/>
        </pc:sldMkLst>
      </pc:sldChg>
      <pc:sldChg chg="addSp modSp mod">
        <pc:chgData name="Leonie Smith" userId="fed1330f33f5650e" providerId="LiveId" clId="{53384FFC-8E1E-4A4E-B1AB-5E07EE6DAEF9}" dt="2023-01-08T07:30:33.708" v="76" actId="20577"/>
        <pc:sldMkLst>
          <pc:docMk/>
          <pc:sldMk cId="936049358" sldId="326"/>
        </pc:sldMkLst>
      </pc:sldChg>
      <pc:sldChg chg="modSp mod">
        <pc:chgData name="Leonie Smith" userId="fed1330f33f5650e" providerId="LiveId" clId="{53384FFC-8E1E-4A4E-B1AB-5E07EE6DAEF9}" dt="2023-01-08T07:33:18.855" v="92" actId="20577"/>
        <pc:sldMkLst>
          <pc:docMk/>
          <pc:sldMk cId="2185161187" sldId="328"/>
        </pc:sldMkLst>
      </pc:sldChg>
      <pc:sldChg chg="addSp delSp modSp mod">
        <pc:chgData name="Leonie Smith" userId="fed1330f33f5650e" providerId="LiveId" clId="{53384FFC-8E1E-4A4E-B1AB-5E07EE6DAEF9}" dt="2023-01-08T07:35:17.112" v="99" actId="21"/>
        <pc:sldMkLst>
          <pc:docMk/>
          <pc:sldMk cId="2339804147" sldId="329"/>
        </pc:sldMkLst>
      </pc:sldChg>
      <pc:sldChg chg="addSp delSp modSp add mod">
        <pc:chgData name="Leonie Smith" userId="fed1330f33f5650e" providerId="LiveId" clId="{53384FFC-8E1E-4A4E-B1AB-5E07EE6DAEF9}" dt="2023-01-08T07:29:11.230" v="53" actId="20577"/>
        <pc:sldMkLst>
          <pc:docMk/>
          <pc:sldMk cId="1547819620" sldId="330"/>
        </pc:sldMkLst>
      </pc:sldChg>
    </pc:docChg>
  </pc:docChgLst>
  <pc:docChgLst>
    <pc:chgData name="Alfred Smith" userId="3c60a3631c0db8ad" providerId="LiveId" clId="{4E15544B-EEE3-45FB-9158-24D1EF468BE2}"/>
    <pc:docChg chg="undo redo custSel modSld">
      <pc:chgData name="Alfred Smith" userId="3c60a3631c0db8ad" providerId="LiveId" clId="{4E15544B-EEE3-45FB-9158-24D1EF468BE2}" dt="2025-05-02T07:49:55.892" v="54"/>
      <pc:docMkLst>
        <pc:docMk/>
      </pc:docMkLst>
      <pc:sldChg chg="addSp delSp modSp mod">
        <pc:chgData name="Alfred Smith" userId="3c60a3631c0db8ad" providerId="LiveId" clId="{4E15544B-EEE3-45FB-9158-24D1EF468BE2}" dt="2025-05-02T07:49:24.674" v="51" actId="27636"/>
        <pc:sldMkLst>
          <pc:docMk/>
          <pc:sldMk cId="1499918570" sldId="257"/>
        </pc:sldMkLst>
        <pc:spChg chg="add mod">
          <ac:chgData name="Alfred Smith" userId="3c60a3631c0db8ad" providerId="LiveId" clId="{4E15544B-EEE3-45FB-9158-24D1EF468BE2}" dt="2025-05-02T07:49:24.674" v="51" actId="27636"/>
          <ac:spMkLst>
            <pc:docMk/>
            <pc:sldMk cId="1499918570" sldId="257"/>
            <ac:spMk id="4" creationId="{14B89B14-1DC7-B430-4F57-9D36F2A49D01}"/>
          </ac:spMkLst>
        </pc:spChg>
      </pc:sldChg>
      <pc:sldChg chg="addSp modSp">
        <pc:chgData name="Alfred Smith" userId="3c60a3631c0db8ad" providerId="LiveId" clId="{4E15544B-EEE3-45FB-9158-24D1EF468BE2}" dt="2025-05-02T07:49:55.892" v="54"/>
        <pc:sldMkLst>
          <pc:docMk/>
          <pc:sldMk cId="3788111665" sldId="258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3788111665" sldId="258"/>
            <ac:spMk id="2" creationId="{267E76BA-E7DD-193E-3F8E-10277CA48607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454763615" sldId="259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4E15544B-EEE3-45FB-9158-24D1EF468BE2}" dt="2025-04-17T10:29:03.940" v="7"/>
        <pc:sldMkLst>
          <pc:docMk/>
          <pc:sldMk cId="2346136586" sldId="260"/>
        </pc:sldMkLst>
        <pc:spChg chg="add mod">
          <ac:chgData name="Alfred Smith" userId="3c60a3631c0db8ad" providerId="LiveId" clId="{4E15544B-EEE3-45FB-9158-24D1EF468BE2}" dt="2025-04-17T10:29:03.940" v="7"/>
          <ac:spMkLst>
            <pc:docMk/>
            <pc:sldMk cId="2346136586" sldId="260"/>
            <ac:spMk id="2" creationId="{E5FFDAF5-24DB-0842-60FB-8AEA3537CFF7}"/>
          </ac:spMkLst>
        </pc:spChg>
        <pc:spChg chg="add mod">
          <ac:chgData name="Alfred Smith" userId="3c60a3631c0db8ad" providerId="LiveId" clId="{4E15544B-EEE3-45FB-9158-24D1EF468BE2}" dt="2025-04-17T10:29:03.940" v="7"/>
          <ac:spMkLst>
            <pc:docMk/>
            <pc:sldMk cId="2346136586" sldId="260"/>
            <ac:spMk id="5" creationId="{31FB7092-C08A-D0C5-4535-F005E3A1A65D}"/>
          </ac:spMkLst>
        </pc:spChg>
      </pc:sldChg>
      <pc:sldChg chg="addSp delSp modSp mod">
        <pc:chgData name="Alfred Smith" userId="3c60a3631c0db8ad" providerId="LiveId" clId="{4E15544B-EEE3-45FB-9158-24D1EF468BE2}" dt="2025-04-17T10:29:12.250" v="9"/>
        <pc:sldMkLst>
          <pc:docMk/>
          <pc:sldMk cId="4037329247" sldId="261"/>
        </pc:sldMkLst>
        <pc:spChg chg="add mod">
          <ac:chgData name="Alfred Smith" userId="3c60a3631c0db8ad" providerId="LiveId" clId="{4E15544B-EEE3-45FB-9158-24D1EF468BE2}" dt="2025-04-17T10:29:12.250" v="9"/>
          <ac:spMkLst>
            <pc:docMk/>
            <pc:sldMk cId="4037329247" sldId="261"/>
            <ac:spMk id="2" creationId="{A5E9BB47-FED4-4588-FA61-E30F316AF195}"/>
          </ac:spMkLst>
        </pc:spChg>
        <pc:spChg chg="add mod">
          <ac:chgData name="Alfred Smith" userId="3c60a3631c0db8ad" providerId="LiveId" clId="{4E15544B-EEE3-45FB-9158-24D1EF468BE2}" dt="2025-04-17T10:29:12.250" v="9"/>
          <ac:spMkLst>
            <pc:docMk/>
            <pc:sldMk cId="4037329247" sldId="261"/>
            <ac:spMk id="5" creationId="{892E0DED-2335-7EF4-99F0-014512401312}"/>
          </ac:spMkLst>
        </pc:spChg>
      </pc:sldChg>
      <pc:sldChg chg="addSp delSp modSp mod">
        <pc:chgData name="Alfred Smith" userId="3c60a3631c0db8ad" providerId="LiveId" clId="{4E15544B-EEE3-45FB-9158-24D1EF468BE2}" dt="2025-04-17T10:29:23.196" v="11"/>
        <pc:sldMkLst>
          <pc:docMk/>
          <pc:sldMk cId="641208035" sldId="263"/>
        </pc:sldMkLst>
        <pc:spChg chg="add mod">
          <ac:chgData name="Alfred Smith" userId="3c60a3631c0db8ad" providerId="LiveId" clId="{4E15544B-EEE3-45FB-9158-24D1EF468BE2}" dt="2025-04-17T10:29:23.196" v="11"/>
          <ac:spMkLst>
            <pc:docMk/>
            <pc:sldMk cId="641208035" sldId="263"/>
            <ac:spMk id="2" creationId="{BAC6E202-5C15-6F3A-C8C7-EB160A844F9B}"/>
          </ac:spMkLst>
        </pc:spChg>
        <pc:spChg chg="add mod">
          <ac:chgData name="Alfred Smith" userId="3c60a3631c0db8ad" providerId="LiveId" clId="{4E15544B-EEE3-45FB-9158-24D1EF468BE2}" dt="2025-04-17T10:29:23.196" v="11"/>
          <ac:spMkLst>
            <pc:docMk/>
            <pc:sldMk cId="641208035" sldId="263"/>
            <ac:spMk id="5" creationId="{62B6F018-31F8-5F5A-A6A9-D4CA397F7D79}"/>
          </ac:spMkLst>
        </pc:spChg>
      </pc:sldChg>
      <pc:sldChg chg="addSp delSp modSp mod">
        <pc:chgData name="Alfred Smith" userId="3c60a3631c0db8ad" providerId="LiveId" clId="{4E15544B-EEE3-45FB-9158-24D1EF468BE2}" dt="2025-04-17T10:29:30.741" v="13"/>
        <pc:sldMkLst>
          <pc:docMk/>
          <pc:sldMk cId="4044745628" sldId="264"/>
        </pc:sldMkLst>
        <pc:spChg chg="add mod">
          <ac:chgData name="Alfred Smith" userId="3c60a3631c0db8ad" providerId="LiveId" clId="{4E15544B-EEE3-45FB-9158-24D1EF468BE2}" dt="2025-04-17T10:29:30.741" v="13"/>
          <ac:spMkLst>
            <pc:docMk/>
            <pc:sldMk cId="4044745628" sldId="264"/>
            <ac:spMk id="2" creationId="{3315276B-A501-135C-F438-CDE7B570DF15}"/>
          </ac:spMkLst>
        </pc:spChg>
        <pc:spChg chg="add mod">
          <ac:chgData name="Alfred Smith" userId="3c60a3631c0db8ad" providerId="LiveId" clId="{4E15544B-EEE3-45FB-9158-24D1EF468BE2}" dt="2025-04-17T10:29:30.741" v="13"/>
          <ac:spMkLst>
            <pc:docMk/>
            <pc:sldMk cId="4044745628" sldId="264"/>
            <ac:spMk id="5" creationId="{6E9C527E-529A-07BE-AF9C-75EB4859D144}"/>
          </ac:spMkLst>
        </pc:spChg>
      </pc:sldChg>
      <pc:sldChg chg="addSp delSp modSp mod">
        <pc:chgData name="Alfred Smith" userId="3c60a3631c0db8ad" providerId="LiveId" clId="{4E15544B-EEE3-45FB-9158-24D1EF468BE2}" dt="2025-04-17T10:37:31.552" v="20" actId="20577"/>
        <pc:sldMkLst>
          <pc:docMk/>
          <pc:sldMk cId="978260341" sldId="265"/>
        </pc:sldMkLst>
        <pc:spChg chg="add mod">
          <ac:chgData name="Alfred Smith" userId="3c60a3631c0db8ad" providerId="LiveId" clId="{4E15544B-EEE3-45FB-9158-24D1EF468BE2}" dt="2025-04-17T10:37:31.552" v="20" actId="20577"/>
          <ac:spMkLst>
            <pc:docMk/>
            <pc:sldMk cId="978260341" sldId="265"/>
            <ac:spMk id="2" creationId="{E858D2F1-AB33-F1A9-2C00-20B8FC2CDE56}"/>
          </ac:spMkLst>
        </pc:spChg>
        <pc:spChg chg="add mod">
          <ac:chgData name="Alfred Smith" userId="3c60a3631c0db8ad" providerId="LiveId" clId="{4E15544B-EEE3-45FB-9158-24D1EF468BE2}" dt="2025-04-17T10:29:38.494" v="15"/>
          <ac:spMkLst>
            <pc:docMk/>
            <pc:sldMk cId="978260341" sldId="265"/>
            <ac:spMk id="5" creationId="{DB36B387-7BA3-C2CB-1BE5-83C6CD4ED92B}"/>
          </ac:spMkLst>
        </pc:spChg>
      </pc:sldChg>
      <pc:sldChg chg="addSp delSp modSp mod">
        <pc:chgData name="Alfred Smith" userId="3c60a3631c0db8ad" providerId="LiveId" clId="{4E15544B-EEE3-45FB-9158-24D1EF468BE2}" dt="2025-04-17T10:37:55.973" v="23"/>
        <pc:sldMkLst>
          <pc:docMk/>
          <pc:sldMk cId="3575870363" sldId="266"/>
        </pc:sldMkLst>
        <pc:spChg chg="add mod">
          <ac:chgData name="Alfred Smith" userId="3c60a3631c0db8ad" providerId="LiveId" clId="{4E15544B-EEE3-45FB-9158-24D1EF468BE2}" dt="2025-04-17T10:37:55.973" v="23"/>
          <ac:spMkLst>
            <pc:docMk/>
            <pc:sldMk cId="3575870363" sldId="266"/>
            <ac:spMk id="2" creationId="{267F4452-6837-D09F-405E-6DA9847D37F3}"/>
          </ac:spMkLst>
        </pc:spChg>
        <pc:spChg chg="add mod">
          <ac:chgData name="Alfred Smith" userId="3c60a3631c0db8ad" providerId="LiveId" clId="{4E15544B-EEE3-45FB-9158-24D1EF468BE2}" dt="2025-04-17T10:37:55.973" v="23"/>
          <ac:spMkLst>
            <pc:docMk/>
            <pc:sldMk cId="3575870363" sldId="266"/>
            <ac:spMk id="5" creationId="{BC05A276-C153-7BF3-0908-CA4FC8B46406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3137811553" sldId="268"/>
        </pc:sldMkLst>
        <pc:spChg chg="add mod">
          <ac:chgData name="Alfred Smith" userId="3c60a3631c0db8ad" providerId="LiveId" clId="{4E15544B-EEE3-45FB-9158-24D1EF468BE2}" dt="2025-05-02T07:49:55.892" v="54"/>
          <ac:spMkLst>
            <pc:docMk/>
            <pc:sldMk cId="3137811553" sldId="268"/>
            <ac:spMk id="2" creationId="{42F8F115-2D12-C410-0CC1-90F81B0B59AA}"/>
          </ac:spMkLst>
        </pc:spChg>
        <pc:spChg chg="add mod">
          <ac:chgData name="Alfred Smith" userId="3c60a3631c0db8ad" providerId="LiveId" clId="{4E15544B-EEE3-45FB-9158-24D1EF468BE2}" dt="2025-04-17T10:38:32.242" v="25"/>
          <ac:spMkLst>
            <pc:docMk/>
            <pc:sldMk cId="3137811553" sldId="268"/>
            <ac:spMk id="5" creationId="{A4236958-F8DE-93F0-5D4D-9F355899EDD8}"/>
          </ac:spMkLst>
        </pc:spChg>
      </pc:sldChg>
      <pc:sldChg chg="addSp delSp modSp mod">
        <pc:chgData name="Alfred Smith" userId="3c60a3631c0db8ad" providerId="LiveId" clId="{4E15544B-EEE3-45FB-9158-24D1EF468BE2}" dt="2025-04-17T10:39:03.942" v="31"/>
        <pc:sldMkLst>
          <pc:docMk/>
          <pc:sldMk cId="100491716" sldId="269"/>
        </pc:sldMkLst>
        <pc:spChg chg="add mod">
          <ac:chgData name="Alfred Smith" userId="3c60a3631c0db8ad" providerId="LiveId" clId="{4E15544B-EEE3-45FB-9158-24D1EF468BE2}" dt="2025-04-17T10:39:03.942" v="31"/>
          <ac:spMkLst>
            <pc:docMk/>
            <pc:sldMk cId="100491716" sldId="269"/>
            <ac:spMk id="2" creationId="{7D9AF20A-7E72-BA86-F1EC-C72CE902D9B0}"/>
          </ac:spMkLst>
        </pc:spChg>
        <pc:spChg chg="add mod">
          <ac:chgData name="Alfred Smith" userId="3c60a3631c0db8ad" providerId="LiveId" clId="{4E15544B-EEE3-45FB-9158-24D1EF468BE2}" dt="2025-04-17T10:39:03.942" v="31"/>
          <ac:spMkLst>
            <pc:docMk/>
            <pc:sldMk cId="100491716" sldId="269"/>
            <ac:spMk id="5" creationId="{93C3104E-2B8A-D857-4ABA-3A85B6BC668C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888433145" sldId="279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888433145" sldId="279"/>
            <ac:spMk id="2" creationId="{F0ECF38E-77B0-32F2-ED80-2E311188018F}"/>
          </ac:spMkLst>
        </pc:spChg>
      </pc:sldChg>
      <pc:sldChg chg="addSp delSp modSp mod">
        <pc:chgData name="Alfred Smith" userId="3c60a3631c0db8ad" providerId="LiveId" clId="{4E15544B-EEE3-45FB-9158-24D1EF468BE2}" dt="2025-04-17T10:39:12.543" v="33"/>
        <pc:sldMkLst>
          <pc:docMk/>
          <pc:sldMk cId="1922139011" sldId="281"/>
        </pc:sldMkLst>
        <pc:spChg chg="add mod">
          <ac:chgData name="Alfred Smith" userId="3c60a3631c0db8ad" providerId="LiveId" clId="{4E15544B-EEE3-45FB-9158-24D1EF468BE2}" dt="2025-04-17T10:39:12.543" v="33"/>
          <ac:spMkLst>
            <pc:docMk/>
            <pc:sldMk cId="1922139011" sldId="281"/>
            <ac:spMk id="2" creationId="{1F368BDE-B4EE-7A31-3E4C-CC5FD13C1872}"/>
          </ac:spMkLst>
        </pc:spChg>
        <pc:spChg chg="add mod">
          <ac:chgData name="Alfred Smith" userId="3c60a3631c0db8ad" providerId="LiveId" clId="{4E15544B-EEE3-45FB-9158-24D1EF468BE2}" dt="2025-04-17T10:39:12.543" v="33"/>
          <ac:spMkLst>
            <pc:docMk/>
            <pc:sldMk cId="1922139011" sldId="281"/>
            <ac:spMk id="5" creationId="{648AB050-69C3-A479-D82F-7A1E50C46FA5}"/>
          </ac:spMkLst>
        </pc:spChg>
      </pc:sldChg>
      <pc:sldChg chg="addSp delSp modSp mod">
        <pc:chgData name="Alfred Smith" userId="3c60a3631c0db8ad" providerId="LiveId" clId="{4E15544B-EEE3-45FB-9158-24D1EF468BE2}" dt="2025-04-17T10:39:23.059" v="35"/>
        <pc:sldMkLst>
          <pc:docMk/>
          <pc:sldMk cId="3166251957" sldId="283"/>
        </pc:sldMkLst>
        <pc:spChg chg="add mod">
          <ac:chgData name="Alfred Smith" userId="3c60a3631c0db8ad" providerId="LiveId" clId="{4E15544B-EEE3-45FB-9158-24D1EF468BE2}" dt="2025-04-17T10:39:23.059" v="35"/>
          <ac:spMkLst>
            <pc:docMk/>
            <pc:sldMk cId="3166251957" sldId="283"/>
            <ac:spMk id="2" creationId="{EFDB3F68-ED2E-F8CC-B423-F6FCD535411F}"/>
          </ac:spMkLst>
        </pc:spChg>
        <pc:spChg chg="add mod">
          <ac:chgData name="Alfred Smith" userId="3c60a3631c0db8ad" providerId="LiveId" clId="{4E15544B-EEE3-45FB-9158-24D1EF468BE2}" dt="2025-04-17T10:39:23.059" v="35"/>
          <ac:spMkLst>
            <pc:docMk/>
            <pc:sldMk cId="3166251957" sldId="283"/>
            <ac:spMk id="5" creationId="{904B780E-D90C-33D0-A25A-A08907DAF1C5}"/>
          </ac:spMkLst>
        </pc:spChg>
      </pc:sldChg>
      <pc:sldChg chg="addSp delSp modSp mod">
        <pc:chgData name="Alfred Smith" userId="3c60a3631c0db8ad" providerId="LiveId" clId="{4E15544B-EEE3-45FB-9158-24D1EF468BE2}" dt="2025-04-17T10:39:30.567" v="37"/>
        <pc:sldMkLst>
          <pc:docMk/>
          <pc:sldMk cId="1522780631" sldId="285"/>
        </pc:sldMkLst>
        <pc:spChg chg="add mod">
          <ac:chgData name="Alfred Smith" userId="3c60a3631c0db8ad" providerId="LiveId" clId="{4E15544B-EEE3-45FB-9158-24D1EF468BE2}" dt="2025-04-17T10:39:30.567" v="37"/>
          <ac:spMkLst>
            <pc:docMk/>
            <pc:sldMk cId="1522780631" sldId="285"/>
            <ac:spMk id="2" creationId="{91122095-1A0A-23B3-1D54-EF05D8A341F4}"/>
          </ac:spMkLst>
        </pc:spChg>
        <pc:spChg chg="add mod">
          <ac:chgData name="Alfred Smith" userId="3c60a3631c0db8ad" providerId="LiveId" clId="{4E15544B-EEE3-45FB-9158-24D1EF468BE2}" dt="2025-04-17T10:39:30.567" v="37"/>
          <ac:spMkLst>
            <pc:docMk/>
            <pc:sldMk cId="1522780631" sldId="285"/>
            <ac:spMk id="5" creationId="{92F8F921-D3A5-4D00-6D6E-430E663E96A9}"/>
          </ac:spMkLst>
        </pc:spChg>
      </pc:sldChg>
      <pc:sldChg chg="addSp delSp modSp mod">
        <pc:chgData name="Alfred Smith" userId="3c60a3631c0db8ad" providerId="LiveId" clId="{4E15544B-EEE3-45FB-9158-24D1EF468BE2}" dt="2025-04-17T10:39:44.566" v="41"/>
        <pc:sldMkLst>
          <pc:docMk/>
          <pc:sldMk cId="2332778949" sldId="287"/>
        </pc:sldMkLst>
        <pc:spChg chg="add mod">
          <ac:chgData name="Alfred Smith" userId="3c60a3631c0db8ad" providerId="LiveId" clId="{4E15544B-EEE3-45FB-9158-24D1EF468BE2}" dt="2025-04-17T10:39:44.566" v="41"/>
          <ac:spMkLst>
            <pc:docMk/>
            <pc:sldMk cId="2332778949" sldId="287"/>
            <ac:spMk id="2" creationId="{D435328D-E493-076C-760E-C1C1ACDE3F53}"/>
          </ac:spMkLst>
        </pc:spChg>
        <pc:spChg chg="add mod">
          <ac:chgData name="Alfred Smith" userId="3c60a3631c0db8ad" providerId="LiveId" clId="{4E15544B-EEE3-45FB-9158-24D1EF468BE2}" dt="2025-04-17T10:39:44.566" v="41"/>
          <ac:spMkLst>
            <pc:docMk/>
            <pc:sldMk cId="2332778949" sldId="287"/>
            <ac:spMk id="5" creationId="{80838F05-D960-0800-D1CE-E6AAEF85B884}"/>
          </ac:spMkLst>
        </pc:spChg>
      </pc:sldChg>
      <pc:sldChg chg="addSp delSp modSp mod">
        <pc:chgData name="Alfred Smith" userId="3c60a3631c0db8ad" providerId="LiveId" clId="{4E15544B-EEE3-45FB-9158-24D1EF468BE2}" dt="2025-04-17T10:40:20.818" v="49"/>
        <pc:sldMkLst>
          <pc:docMk/>
          <pc:sldMk cId="3153919605" sldId="289"/>
        </pc:sldMkLst>
        <pc:spChg chg="add mod">
          <ac:chgData name="Alfred Smith" userId="3c60a3631c0db8ad" providerId="LiveId" clId="{4E15544B-EEE3-45FB-9158-24D1EF468BE2}" dt="2025-04-17T10:40:20.818" v="49"/>
          <ac:spMkLst>
            <pc:docMk/>
            <pc:sldMk cId="3153919605" sldId="289"/>
            <ac:spMk id="2" creationId="{53D61F3B-2A03-E70A-110A-9AD35CE8BFD8}"/>
          </ac:spMkLst>
        </pc:spChg>
        <pc:spChg chg="add mod">
          <ac:chgData name="Alfred Smith" userId="3c60a3631c0db8ad" providerId="LiveId" clId="{4E15544B-EEE3-45FB-9158-24D1EF468BE2}" dt="2025-04-17T10:40:20.818" v="49"/>
          <ac:spMkLst>
            <pc:docMk/>
            <pc:sldMk cId="3153919605" sldId="289"/>
            <ac:spMk id="5" creationId="{F65BC16B-161D-DABF-7B0B-0181608E6620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317678157" sldId="310"/>
        </pc:sldMkLst>
        <pc:spChg chg="add mod">
          <ac:chgData name="Alfred Smith" userId="3c60a3631c0db8ad" providerId="LiveId" clId="{4E15544B-EEE3-45FB-9158-24D1EF468BE2}" dt="2025-05-02T07:49:55.892" v="54"/>
          <ac:spMkLst>
            <pc:docMk/>
            <pc:sldMk cId="317678157" sldId="310"/>
            <ac:spMk id="3" creationId="{EE442A7B-2435-8760-3BF7-C226433E917E}"/>
          </ac:spMkLst>
        </pc:spChg>
        <pc:spChg chg="add mod">
          <ac:chgData name="Alfred Smith" userId="3c60a3631c0db8ad" providerId="LiveId" clId="{4E15544B-EEE3-45FB-9158-24D1EF468BE2}" dt="2025-04-17T10:28:40.225" v="3"/>
          <ac:spMkLst>
            <pc:docMk/>
            <pc:sldMk cId="317678157" sldId="310"/>
            <ac:spMk id="5" creationId="{58597D86-31BD-525C-7EE3-CCFD77E1AF3D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1439115105" sldId="311"/>
        </pc:sldMkLst>
        <pc:spChg chg="add mod">
          <ac:chgData name="Alfred Smith" userId="3c60a3631c0db8ad" providerId="LiveId" clId="{4E15544B-EEE3-45FB-9158-24D1EF468BE2}" dt="2025-05-02T07:49:55.892" v="54"/>
          <ac:spMkLst>
            <pc:docMk/>
            <pc:sldMk cId="1439115105" sldId="311"/>
            <ac:spMk id="2" creationId="{B09CF555-5F97-272B-53EA-809804E5FB84}"/>
          </ac:spMkLst>
        </pc:spChg>
        <pc:spChg chg="add mod">
          <ac:chgData name="Alfred Smith" userId="3c60a3631c0db8ad" providerId="LiveId" clId="{4E15544B-EEE3-45FB-9158-24D1EF468BE2}" dt="2025-04-17T10:28:48.863" v="5"/>
          <ac:spMkLst>
            <pc:docMk/>
            <pc:sldMk cId="1439115105" sldId="311"/>
            <ac:spMk id="5" creationId="{0F3E08F6-6A72-FC21-449D-C18735948DBB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862437360" sldId="312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862437360" sldId="312"/>
            <ac:spMk id="2" creationId="{5C505AB0-930B-82FD-096B-CDC844DC2237}"/>
          </ac:spMkLst>
        </pc:spChg>
      </pc:sldChg>
      <pc:sldChg chg="addSp delSp modSp mod">
        <pc:chgData name="Alfred Smith" userId="3c60a3631c0db8ad" providerId="LiveId" clId="{4E15544B-EEE3-45FB-9158-24D1EF468BE2}" dt="2025-04-17T10:38:44.299" v="27"/>
        <pc:sldMkLst>
          <pc:docMk/>
          <pc:sldMk cId="2973729591" sldId="317"/>
        </pc:sldMkLst>
        <pc:spChg chg="add mod">
          <ac:chgData name="Alfred Smith" userId="3c60a3631c0db8ad" providerId="LiveId" clId="{4E15544B-EEE3-45FB-9158-24D1EF468BE2}" dt="2025-04-17T10:38:44.299" v="27"/>
          <ac:spMkLst>
            <pc:docMk/>
            <pc:sldMk cId="2973729591" sldId="317"/>
            <ac:spMk id="2" creationId="{3EFE0249-FBF9-57E5-876F-5BB745CB2533}"/>
          </ac:spMkLst>
        </pc:spChg>
        <pc:spChg chg="add mod">
          <ac:chgData name="Alfred Smith" userId="3c60a3631c0db8ad" providerId="LiveId" clId="{4E15544B-EEE3-45FB-9158-24D1EF468BE2}" dt="2025-04-17T10:38:44.299" v="27"/>
          <ac:spMkLst>
            <pc:docMk/>
            <pc:sldMk cId="2973729591" sldId="317"/>
            <ac:spMk id="5" creationId="{DD4CB818-4A88-DAA8-B80D-71871E2D8939}"/>
          </ac:spMkLst>
        </pc:spChg>
      </pc:sldChg>
      <pc:sldChg chg="addSp delSp modSp mod">
        <pc:chgData name="Alfred Smith" userId="3c60a3631c0db8ad" providerId="LiveId" clId="{4E15544B-EEE3-45FB-9158-24D1EF468BE2}" dt="2025-04-17T10:38:54.695" v="29"/>
        <pc:sldMkLst>
          <pc:docMk/>
          <pc:sldMk cId="3436860811" sldId="318"/>
        </pc:sldMkLst>
        <pc:spChg chg="add mod">
          <ac:chgData name="Alfred Smith" userId="3c60a3631c0db8ad" providerId="LiveId" clId="{4E15544B-EEE3-45FB-9158-24D1EF468BE2}" dt="2025-04-17T10:38:54.695" v="29"/>
          <ac:spMkLst>
            <pc:docMk/>
            <pc:sldMk cId="3436860811" sldId="318"/>
            <ac:spMk id="2" creationId="{FF4316BF-D7EF-D87E-3A79-9F9719260444}"/>
          </ac:spMkLst>
        </pc:spChg>
        <pc:spChg chg="add mod">
          <ac:chgData name="Alfred Smith" userId="3c60a3631c0db8ad" providerId="LiveId" clId="{4E15544B-EEE3-45FB-9158-24D1EF468BE2}" dt="2025-04-17T10:38:54.695" v="29"/>
          <ac:spMkLst>
            <pc:docMk/>
            <pc:sldMk cId="3436860811" sldId="318"/>
            <ac:spMk id="5" creationId="{05FE00D5-1E5E-1109-34F3-76FA1C6464D6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1776425805" sldId="319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1776425805" sldId="319"/>
            <ac:spMk id="2" creationId="{5ADF568E-76D4-97AF-BD34-D38A9871677A}"/>
          </ac:spMkLst>
        </pc:spChg>
      </pc:sldChg>
      <pc:sldChg chg="addSp delSp modSp mod">
        <pc:chgData name="Alfred Smith" userId="3c60a3631c0db8ad" providerId="LiveId" clId="{4E15544B-EEE3-45FB-9158-24D1EF468BE2}" dt="2025-05-02T07:49:55.892" v="54"/>
        <pc:sldMkLst>
          <pc:docMk/>
          <pc:sldMk cId="1208695429" sldId="320"/>
        </pc:sldMkLst>
        <pc:spChg chg="add mod">
          <ac:chgData name="Alfred Smith" userId="3c60a3631c0db8ad" providerId="LiveId" clId="{4E15544B-EEE3-45FB-9158-24D1EF468BE2}" dt="2025-05-02T07:49:55.892" v="54"/>
          <ac:spMkLst>
            <pc:docMk/>
            <pc:sldMk cId="1208695429" sldId="320"/>
            <ac:spMk id="2" creationId="{DF7DEE48-AA7C-21E3-7B1E-135533CDB191}"/>
          </ac:spMkLst>
        </pc:spChg>
        <pc:spChg chg="add mod">
          <ac:chgData name="Alfred Smith" userId="3c60a3631c0db8ad" providerId="LiveId" clId="{4E15544B-EEE3-45FB-9158-24D1EF468BE2}" dt="2025-04-17T10:39:52.050" v="43"/>
          <ac:spMkLst>
            <pc:docMk/>
            <pc:sldMk cId="1208695429" sldId="320"/>
            <ac:spMk id="5" creationId="{6956C6FC-33CF-BCCC-3364-3BAB321836A6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3705144254" sldId="321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3705144254" sldId="321"/>
            <ac:spMk id="2" creationId="{DB77125E-5A27-153D-577F-88AF55F2179A}"/>
          </ac:spMkLst>
        </pc:spChg>
      </pc:sldChg>
      <pc:sldChg chg="addSp delSp modSp mod">
        <pc:chgData name="Alfred Smith" userId="3c60a3631c0db8ad" providerId="LiveId" clId="{4E15544B-EEE3-45FB-9158-24D1EF468BE2}" dt="2025-04-17T10:40:06.995" v="45"/>
        <pc:sldMkLst>
          <pc:docMk/>
          <pc:sldMk cId="1664587263" sldId="322"/>
        </pc:sldMkLst>
        <pc:spChg chg="add mod">
          <ac:chgData name="Alfred Smith" userId="3c60a3631c0db8ad" providerId="LiveId" clId="{4E15544B-EEE3-45FB-9158-24D1EF468BE2}" dt="2025-04-17T10:40:06.995" v="45"/>
          <ac:spMkLst>
            <pc:docMk/>
            <pc:sldMk cId="1664587263" sldId="322"/>
            <ac:spMk id="2" creationId="{72928F7D-B223-F046-33C8-2D2AB23BEE03}"/>
          </ac:spMkLst>
        </pc:spChg>
        <pc:spChg chg="add mod">
          <ac:chgData name="Alfred Smith" userId="3c60a3631c0db8ad" providerId="LiveId" clId="{4E15544B-EEE3-45FB-9158-24D1EF468BE2}" dt="2025-04-17T10:40:06.995" v="45"/>
          <ac:spMkLst>
            <pc:docMk/>
            <pc:sldMk cId="1664587263" sldId="322"/>
            <ac:spMk id="5" creationId="{A530C8D5-5666-F998-8690-0CF108B6BA1C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3572741843" sldId="323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3572741843" sldId="323"/>
            <ac:spMk id="2" creationId="{CC6B6008-7480-D590-F799-A0746B462038}"/>
          </ac:spMkLst>
        </pc:spChg>
      </pc:sldChg>
      <pc:sldChg chg="modSp">
        <pc:chgData name="Alfred Smith" userId="3c60a3631c0db8ad" providerId="LiveId" clId="{4E15544B-EEE3-45FB-9158-24D1EF468BE2}" dt="2025-05-02T07:49:55.892" v="54"/>
        <pc:sldMkLst>
          <pc:docMk/>
          <pc:sldMk cId="4126498780" sldId="324"/>
        </pc:sldMkLst>
        <pc:spChg chg="mod">
          <ac:chgData name="Alfred Smith" userId="3c60a3631c0db8ad" providerId="LiveId" clId="{4E15544B-EEE3-45FB-9158-24D1EF468BE2}" dt="2025-05-02T07:49:55.892" v="54"/>
          <ac:spMkLst>
            <pc:docMk/>
            <pc:sldMk cId="4126498780" sldId="324"/>
            <ac:spMk id="2" creationId="{0D005808-BD78-A0F0-5EE7-63CBDF283E94}"/>
          </ac:spMkLst>
        </pc:spChg>
      </pc:sldChg>
      <pc:sldChg chg="addSp delSp modSp mod">
        <pc:chgData name="Alfred Smith" userId="3c60a3631c0db8ad" providerId="LiveId" clId="{4E15544B-EEE3-45FB-9158-24D1EF468BE2}" dt="2025-04-17T10:39:37.612" v="39"/>
        <pc:sldMkLst>
          <pc:docMk/>
          <pc:sldMk cId="2330840758" sldId="325"/>
        </pc:sldMkLst>
        <pc:spChg chg="add mod">
          <ac:chgData name="Alfred Smith" userId="3c60a3631c0db8ad" providerId="LiveId" clId="{4E15544B-EEE3-45FB-9158-24D1EF468BE2}" dt="2025-04-17T10:39:37.612" v="39"/>
          <ac:spMkLst>
            <pc:docMk/>
            <pc:sldMk cId="2330840758" sldId="325"/>
            <ac:spMk id="2" creationId="{358FF4B2-03B0-DA29-2777-B437CDC00D42}"/>
          </ac:spMkLst>
        </pc:spChg>
        <pc:spChg chg="add mod">
          <ac:chgData name="Alfred Smith" userId="3c60a3631c0db8ad" providerId="LiveId" clId="{4E15544B-EEE3-45FB-9158-24D1EF468BE2}" dt="2025-04-17T10:39:37.612" v="39"/>
          <ac:spMkLst>
            <pc:docMk/>
            <pc:sldMk cId="2330840758" sldId="325"/>
            <ac:spMk id="5" creationId="{D6CC19C2-A8AD-7070-9B2E-FD5C1CA32A69}"/>
          </ac:spMkLst>
        </pc:spChg>
      </pc:sldChg>
      <pc:sldChg chg="modSp mod">
        <pc:chgData name="Alfred Smith" userId="3c60a3631c0db8ad" providerId="LiveId" clId="{4E15544B-EEE3-45FB-9158-24D1EF468BE2}" dt="2025-04-17T10:37:37.372" v="21" actId="20577"/>
        <pc:sldMkLst>
          <pc:docMk/>
          <pc:sldMk cId="2497632608" sldId="327"/>
        </pc:sldMkLst>
        <pc:spChg chg="mod">
          <ac:chgData name="Alfred Smith" userId="3c60a3631c0db8ad" providerId="LiveId" clId="{4E15544B-EEE3-45FB-9158-24D1EF468BE2}" dt="2025-04-17T10:37:37.372" v="21" actId="20577"/>
          <ac:spMkLst>
            <pc:docMk/>
            <pc:sldMk cId="2497632608" sldId="327"/>
            <ac:spMk id="3" creationId="{A58184BD-88F1-BA02-40C1-D8403D0EEC0D}"/>
          </ac:spMkLst>
        </pc:spChg>
        <pc:spChg chg="mod">
          <ac:chgData name="Alfred Smith" userId="3c60a3631c0db8ad" providerId="LiveId" clId="{4E15544B-EEE3-45FB-9158-24D1EF468BE2}" dt="2025-04-17T10:36:02.068" v="19" actId="20577"/>
          <ac:spMkLst>
            <pc:docMk/>
            <pc:sldMk cId="2497632608" sldId="327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4E15544B-EEE3-45FB-9158-24D1EF468BE2}" dt="2025-04-17T10:40:14.198" v="47"/>
        <pc:sldMkLst>
          <pc:docMk/>
          <pc:sldMk cId="2185161187" sldId="328"/>
        </pc:sldMkLst>
        <pc:spChg chg="add mod">
          <ac:chgData name="Alfred Smith" userId="3c60a3631c0db8ad" providerId="LiveId" clId="{4E15544B-EEE3-45FB-9158-24D1EF468BE2}" dt="2025-04-17T10:40:14.198" v="47"/>
          <ac:spMkLst>
            <pc:docMk/>
            <pc:sldMk cId="2185161187" sldId="328"/>
            <ac:spMk id="2" creationId="{51D70283-5C49-A495-8386-EF1A08C33AB0}"/>
          </ac:spMkLst>
        </pc:spChg>
        <pc:spChg chg="add mod">
          <ac:chgData name="Alfred Smith" userId="3c60a3631c0db8ad" providerId="LiveId" clId="{4E15544B-EEE3-45FB-9158-24D1EF468BE2}" dt="2025-04-17T10:40:14.198" v="47"/>
          <ac:spMkLst>
            <pc:docMk/>
            <pc:sldMk cId="2185161187" sldId="328"/>
            <ac:spMk id="5" creationId="{5B489BD8-C2C5-4683-CF90-C32F2C44F78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44 The Crucifixion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Carrying the cross - Luke 23:26-32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Crucifixion – Luke 23:33-49; John 19:17-37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Curtain torn in two - Matt 27:51-54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Putting the body in the tomb – John 19:38-42; Matt 27:61-66 (Bottom)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23-05-2025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44-1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B40DE1E-F50E-5113-48A6-36104E23B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4B89B14-1DC7-B430-4F57-9D36F2A49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"/>
    </mc:Choice>
    <mc:Fallback xmlns="">
      <p:transition spd="slow" advTm="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80422-31B5-B7C6-CA29-5E27A070A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90413"/>
            <a:ext cx="14143988" cy="7648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85E6F9-393E-62AD-76B6-BF77202168C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5DAB7F6-67A9-3FA4-38C4-D761733BF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C6E202-5C15-6F3A-C8C7-EB160A844F9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8000" dirty="0">
                <a:solidFill>
                  <a:srgbClr val="777A7B"/>
                </a:solidFill>
                <a:latin typeface="Arial" panose="020B0604020202020204" pitchFamily="34" charset="0"/>
              </a:rPr>
              <a:t>32</a:t>
            </a:r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ཁོང་དང་མཉམ་དུ་ཉེས་ཅན་གཉིས་སྲོག་གཅོད་གཏོང་ཕྱིར་ཁྲིད།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6F018-31F8-5F5A-A6A9-D4CA397F7D7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32Two others, who were criminals, were also led away to be executed with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8"/>
    </mc:Choice>
    <mc:Fallback xmlns="">
      <p:transition spd="slow" advTm="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A9F1E6-CDCF-6B7C-4490-2FA07E7D2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-78621"/>
            <a:ext cx="14041464" cy="69366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1CD0D4-CA1D-7DE5-FDD6-3F3046F8F40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D545300-350C-CDF1-3F27-8315DD44A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5276B-A501-135C-F438-CDE7B570DF1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གོ་རུས་ཞེས་ཟེར་བའི་ས་ཆར་སླེབས་ནས་ཁོང་མཉམ་དུ་ཉེས་ཅན་གཉིས་ནས་གཅིག་ཁོང་གི་གཡས་ཕྱོགས་སུ་ཡོད་པའི་རྒྱང་ཤིང་དང་གཅིག་ཁོང་གི་གཡོན་ཕྱོགས་སུ་ཡོད་པའི་རྒྱང་ཤིང་ལ་གཟེར་བརྒྱབ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C527E-529A-07BE-AF9C-75EB4859D14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33When they came to the place called The Skull, they crucified Him there, along with the criminals, one on His right and the other on His left.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4"/>
    </mc:Choice>
    <mc:Fallback xmlns="">
      <p:transition spd="slow" advTm="12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14FCC-02A2-30E5-DD97-5201F9218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510"/>
            <a:ext cx="12192000" cy="6957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F0AE2-3987-B545-EA4F-931212A3309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E11E9F8-E073-3AE6-A209-E451CC80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58D2F1-AB33-F1A9-2C00-20B8FC2CDE5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དེ་ནས་ཡེ་ཤུས་“ཀྱེ་ཡབ་ལགས། ཁོ་ཚོས་གང་བྱེད་པ་མི་རྟོགས་པས་ཁོ་ཚོའི་སྡིག་ཉེས་སེལ་བར་མཛོད་”ཅེས་གསུངས་པ་དང༌།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6B387-7BA3-C2CB-1BE5-83C6CD4ED92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34Then Jesus said, “Father, forgive them, for they do not know what they are doing.”…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9"/>
    </mc:Choice>
    <mc:Fallback xmlns="">
      <p:transition spd="slow" advTm="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35EF96-BF9D-934A-477C-B25DE1B582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1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དམག་མིས་རྒྱན་བརྒྱབ་ནས་ཁོང་གི་ན་བཟའ་བགོ་བཤའ་བྱས།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 soldiers divided up his clothes by casting lots.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29F924-F8A8-2A1D-6753-7FD276B1F6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3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"/>
    </mc:Choice>
    <mc:Fallback xmlns="">
      <p:transition spd="slow" advTm="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A2424E-6F4C-03AC-A736-28119F955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0153" y="0"/>
            <a:ext cx="130121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C92065-758A-5081-C322-4D3199536F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50461D6F-E4D9-317E-F66F-8BFD2FD3A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F4452-6837-D09F-405E-6DA9847D37F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མི་ཚོགས་ཀྱིས་ས་ཆ་དེར་བལྟས་ནས་བསྡད། དཔོན་རིགས་ཀྱིས་ཀྱང་ཁོང་ལ་འཕྱ་དམོད་བྱེད་དེ་“ཁོས་གཞན་རྣམས་བསྐྱབས་ཏེ་ཁོ་ནི་དཀོན་མཆོག་གིས་བདམས་པའི་སྐྱབས་མགོན་མཱ་ཤི་ཀ་ཡིན་ན། རང་ཉིད་སྐྱོབ་པར་བྱོས་ཤིག་”ཅེས་བཤད།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5A276-C153-7BF3-0908-CA4FC8B4640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35The people stood watching, and the rulers sneered at Him, saying, “He saved others; let Him save Himself if He is the Christ of God, the Chosen One.”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2"/>
    </mc:Choice>
    <mc:Fallback xmlns="">
      <p:transition spd="slow" advTm="1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98D6B-1D83-AD9D-D37F-29907D6D9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E76BA-E7DD-193E-3F8E-10277CA48607}"/>
              </a:ext>
            </a:extLst>
          </p:cNvPr>
          <p:cNvSpPr txBox="1"/>
          <p:nvPr/>
        </p:nvSpPr>
        <p:spPr>
          <a:xfrm>
            <a:off x="274749" y="2948092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2D3D0-D143-DF72-48DC-1FD65722C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5705"/>
            <a:ext cx="12192000" cy="7203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4E77C1-E0B8-9904-2560-FE64FEEF2D8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7AB4ADF6-B062-0C8F-66F2-DACAC2D9E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F8F115-2D12-C410-0CC1-90F81B0B59AA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19:19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པི་ལ་ཏུ་ཡིས་ན་ཙ་རེལ་པ་ཡེ་ཤུ་ཡ་ཧུ་དཱ་པའི་རྒྱལ་པོ་ཞེས་པའི་བརྡ་ཁྱབ་བྲིས་ནས་རྒྱང་ཤིང་གི་ཁར་བཏགས་སུ་བཅུག 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236958-F8DE-93F0-5D4D-9F355899EDD8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John 19:19Pilate also had a notice posted on the cross. It read: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JESUS OF NAZARETH,</a:t>
            </a:r>
          </a:p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THE KING OF THE JEWS.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4"/>
    </mc:Choice>
    <mc:Fallback xmlns="">
      <p:transition spd="slow" advTm="1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D4A0F-51A2-9565-51BC-B7FDA32F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10" y="-1193369"/>
            <a:ext cx="14499010" cy="805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ECF38E-77B0-32F2-ED80-2E311188018F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1368F9B9-665E-DB63-AA3F-AA34845CE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E0249-FBF9-57E5-876F-5BB745CB253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སྐབས་དེར་ཡེ་ཤུའི་རྒྱང་ཤིང་གི་རྩར་ཡེ་ཤུའི་ཡུམ་</a:t>
            </a:r>
            <a:r>
              <a:rPr lang="en-IN" sz="5400" dirty="0">
                <a:solidFill>
                  <a:srgbClr val="121212"/>
                </a:solidFill>
                <a:latin typeface="Arial" panose="020B0604020202020204" pitchFamily="34" charset="0"/>
              </a:rPr>
              <a:t>…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དེར་ལངས་ཏེ་བསྡད།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རང་གི་ཡུམ་དང་ཁོང་གིས་དམིགས་བསལ་གྱིས་བྱམས་པར་འཛིན་པའི་ཉེ་གནས་དེར་ལངས་ཏེ་བསྡད་པར་གཟིགས་ནས་ཡུམ་ལ་“ཨ་མ་ལགས། ལྟོས་དང༌། འདི་ནི་ཁྱེད་ཀྱི་བུ་ཡིན་”ཞེས་གསུངས།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CB818-4A88-DAA8-B80D-71871E2D893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Near the cross of Jesus stood His mother…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26When Jesus saw His mother and the disciple whom He loved standing nearby, He said to His mother, “Woman, here is your son.”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37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9"/>
    </mc:Choice>
    <mc:Fallback xmlns="">
      <p:transition spd="slow" advTm="1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5DED1-C71D-2A64-F107-C2D403334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734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005808-BD78-A0F0-5EE7-63CBDF283E9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3BF4C40-6E28-DBCE-741D-E5D982C9A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4316BF-D7EF-D87E-3A79-9F97192604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ཁོང་གིས་ཉེ་གནས་ལ་“ལྟོས་དང༌། འདི་ནི་ཁྱོད་ཀྱི་ཨ་མ་ལགས་ཡིན་ནོ་”ཞེས་གསུངས་པ་དང༌། དུས་དེ་རང་ནས་ཉེ་གནས་དེས་ཡེ་ཤུའི་ཡུམ་རང་གི་ཁྱིམ་ཚང་དུ་བསུས།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E00D5-1E5E-1109-34F3-76FA1C6464D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27Then He said to the disciple, “Here is your mother.” So from that hour, this disciple took her into his home.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4368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4329E-FB68-155D-AC8A-91D86119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4301"/>
            <a:ext cx="12192000" cy="71523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DF568E-76D4-97AF-BD34-D38A9871677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2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A816CACF-5416-9B64-8544-79065B835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9AF20A-7E72-BA86-F1EC-C72CE902D9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ལུ་ཀཱ 23:39</a:t>
            </a:r>
          </a:p>
          <a:p>
            <a:r>
              <a:rPr lang="bo-CN" sz="6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ར་རྒྱང་ཤིང་ལ་ཡོད་པའི་ཉེས་ཅན་གཉིས་ལས་གཅིག་གིས་ཁོང་ལ་ཁ་ངན་བཤད་དེ་“ཁྱོད་སྐྱབས་མགོན་མཱ་ཤི་ཀ་མ་ཡིན་ནམ། ཁྱོད་ཀྱིས་རང་ཉིད་དང་ང་ཚོ་སྐྱོབས་ཤིག་”ཅེས་ཟེར།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3104E-2B8A-D857-4ABA-3A85B6BC668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:39One of the criminals who hung there heaped abuse on Him. “Are You not the Christ?” he said. “Save Yourself and us!”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1"/>
    </mc:Choice>
    <mc:Fallback xmlns="">
      <p:transition spd="slow" advTm="1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7FF3EF-E9F2-88D6-F763-3F5FA2E7A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765"/>
            <a:ext cx="12192000" cy="7477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5653C1-4488-129D-530F-22247A713485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2E34CF2-B5A3-67F9-0724-F83B362F2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368BDE-B4EE-7A31-3E4C-CC5FD13C187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མི་དེ་ལ་བཀའ་བཀྱོན་བྱས་ནས་ཉེས་ཅན་གཞན་གྱིས་“ཁྱོད་ལ་ཡང་ཁོང་གི་ཉེས་ཆད་དང་འདྲ་བ་ཕོག་པས་ཁྱོད་རང་དཀོན་མཆོག་ལའང་མི་འཇིགས་སམ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8AB050-69C3-A479-D82F-7A1E50C46FA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the other one rebuked him, saying, “Do you not even fear God, since you are under the same judgment?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6"/>
    </mc:Choice>
    <mc:Fallback xmlns="">
      <p:transition spd="slow" advTm="1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u="none" strike="noStrike" baseline="0" dirty="0">
                <a:latin typeface="TimesNewRomanPSMT"/>
              </a:rPr>
              <a:t>Carrying the cross - Luke 23:26-32 The Crucifixion – Luke 23:33-49; John 19:17-37 </a:t>
            </a:r>
            <a:endParaRPr lang="en-IN" sz="5400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15DE4120-3AFA-A1B2-B8AE-505F05D10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0"/>
    </mc:Choice>
    <mc:Fallback xmlns="">
      <p:transition spd="slow" advTm="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8A3EC-1DBC-840E-E02E-70A96E400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719"/>
            <a:ext cx="12801600" cy="77967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9D76A0-5F32-3EBC-AF24-520A22A0F4E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A8A868-B876-F40F-2A55-B8016D0EE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B3F68-ED2E-F8CC-B423-F6FCD535411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ང་ཚོ་གཉིས་ཀྱིས་བྱས་པའི་ལས་ངན་དང་མཐུན་པའི་ཆད་པ་བྱུང་བས་ང་ཚོར་དྲང་པོའི་ཁྲིམས་གཅོད་ཕོག འོན་ཀྱང་མི་འདིས་ཉེས་སྐྱོན་ཅི་ཡང་མ་བྱས་”ཞེས་གསུངས་ནས།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B780E-D90C-33D0-A25A-A08907DAF1C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41We are punished justly, for we are receiving what our actions deserve. But this man has done nothing wrong.”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1"/>
    </mc:Choice>
    <mc:Fallback xmlns="">
      <p:transition spd="slow" advTm="11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DCBAD-3B5F-1765-340D-DE6119F4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2373" y="-1743559"/>
            <a:ext cx="14982422" cy="860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2E7257-2285-5291-7248-FE597D8926F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6460C8-6128-E1C0-F5C8-6D40D8FE07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122095-1A0A-23B3-1D54-EF05D8A341F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ཁོས་“ཡེ་ཤུ་ལགས། ཁྱེད་ཀྱི་རྒྱལ་སྲིད་ཐོབ་དུས་ང་དྲན་དུ་གསོལ་”ཞེས་ཞུས་པས།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8F921-D3A5-4D00-6D6E-430E663E96A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42Then he said, “Jesus, remember me  when You come into Your kingdom!”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ABD41D-4049-F999-CC0D-C20185FD12B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57D51B7-FBF6-A985-A66F-C56B2F028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8FF4B2-03B0-DA29-2777-B437CDC00D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43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ཁོང་གིས་ཁོ་ལ་“ངས་ཁྱོད་ལ་བདེན་པར་ཟེར་རྒྱུར། ཉིན་མོ་འདི་རང་ལ་ཁྱོད་ང་དང་མཉམ་དུ་དཀོན་མཆོག་གི་ཞིང་ཁམས་སུ་ཡོད་པར་འགྱུར་རོ་”ཞེས་གསུངས།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C19C2-A8AD-7070-9B2E-FD5C1CA32A6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43And Jesus said to him, “Truly I tell you, today you will be with Me in Paradise.”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084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5"/>
    </mc:Choice>
    <mc:Fallback xmlns="">
      <p:transition spd="slow" advTm="8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BC587-1CF4-95D6-BBFA-8248248A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9383" y="-612645"/>
            <a:ext cx="13261383" cy="7470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6D7BD-CB97-6D91-4CD4-8BB6F6E4252B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49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B4D1B0B-CD44-BC6F-8349-2C80D7B8D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5328D-E493-076C-760E-C1C1ACDE3F5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44-45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ཉི་མ་བསྒྲིབས་ཏེ་ཉིན་གུང་ནས་ཆུ་ཚོད་གསུམ་པའི་བར་དུ་ལུང་པ་དེ་ཡོངས་སུ་མུན་པས་ཁེངས། དེའི་སྐབས་མཆོད་ཁང་ཆེན་མོའི་ནང་གི་ཡོལ་བ་དེ་དུམ་བུ་གཉིས་སུ་རལ།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38F05-D960-0800-D1CE-E6AAEF85B88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44It was now about the sixth hour, and darkness came over all the land until the ninth hour. 45The sun was darkened,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…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2"/>
    </mc:Choice>
    <mc:Fallback xmlns="">
      <p:transition spd="slow" advTm="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D4E931-1EB6-7814-24E1-AA026789E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6026" y="0"/>
            <a:ext cx="1367802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0F82E4-E6DD-90E0-C278-4FFC3846B446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23:44,45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CC0A034A-44E6-A4B5-CA07-4A73A7453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7DEE48-AA7C-21E3-7B1E-135533CDB19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19:28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རྗེས་སུ་ཡེ་ཤུས་དོན་ཚང་མ་ཟིན་པར་མཁྱེན་ཏེ་གསུང་རབ་ཀྱི་མདོ་ལས་བྲིས་པ་བཞིན་དུ་འགྲུབ་པའི་ཕྱིར་“ང་སྐོམ་མོ་”ཞེས་གསུངས་པ་དང༌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6C6FC-33CF-BCCC-3364-3BAB321836A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John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28After this, knowing that everything had now been accomplished, and to fulfill the Scripture, Jesus said, “I am thirsty.”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869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4"/>
    </mc:Choice>
    <mc:Fallback xmlns="">
      <p:transition spd="slow" advTm="13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7BE6E-67F3-E7C2-42B9-CFC377C5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08"/>
            <a:ext cx="12192000" cy="6907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42A7B-2435-8760-3BF7-C226433E917E}"/>
              </a:ext>
            </a:extLst>
          </p:cNvPr>
          <p:cNvSpPr txBox="1"/>
          <p:nvPr/>
        </p:nvSpPr>
        <p:spPr>
          <a:xfrm>
            <a:off x="398574" y="2386117"/>
            <a:ext cx="5945747" cy="3684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ལུ་ཀཱ 23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 19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སྟོན་པ་ཡེ་ཤུ་རྒྱང་ཤིང་སྟེང་དུ་བཀྲོངས་པ།</a:t>
            </a:r>
            <a:endParaRPr lang="en-IN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597D86-31BD-525C-7EE3-CCFD77E1AF3D}"/>
              </a:ext>
            </a:extLst>
          </p:cNvPr>
          <p:cNvSpPr txBox="1"/>
          <p:nvPr/>
        </p:nvSpPr>
        <p:spPr>
          <a:xfrm>
            <a:off x="560705" y="607064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35F687-4F87-3707-FBF1-65D262DC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0369" y="1"/>
            <a:ext cx="1284236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77125E-5A27-153D-577F-88AF55F2179A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44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17900BD-848D-9408-FAAE-CD6DE7AA1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928F7D-B223-F046-33C8-2D2AB23BEE0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རྒུན་ཆང་སྐྱུར་མོས་གང་བའི་སྣོད་ཅིག་དེར་ཡོད་པས་ཁོ་ཚོས་དེའི་ནང་སྲིང་བལ་སྦངས་ནས་ཧི་སོབ་ཟེར་བའི་རྩི་ཤིང་གི་རྐང་ཡུའི་རྩེ་ལ་བསྐོན་ཏེ་ཁོང་གི་ཞལ་ལ་བཞ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0C8D5-5666-F998-8690-0CF108B6BA1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29A jar of sour wine  was sitting there. So they soaked a sponge in the wine, put it on a stalk of hyssop, and lifted it to His mouth.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45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4"/>
    </mc:Choice>
    <mc:Fallback xmlns="">
      <p:transition spd="slow" advTm="13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ABE82-FAA6-D167-959B-2D815E42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17149"/>
            <a:ext cx="12192000" cy="74751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6B6008-7480-D590-F799-A0746B462038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741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EA706FB-2AF0-2455-C254-E24037B05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70283-5C49-A495-8386-EF1A08C33AB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</a:t>
            </a:r>
            <a:r>
              <a:rPr lang="bo-CN" sz="6000">
                <a:solidFill>
                  <a:srgbClr val="777A7B"/>
                </a:solidFill>
                <a:latin typeface="Arial" panose="020B0604020202020204" pitchFamily="34" charset="0"/>
              </a:rPr>
              <a:t>་ཐཱ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27:46</a:t>
            </a:r>
          </a:p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ཆུ་ཚོད་གསུམ་པ་ཙམ་ལ་ཡེ་ཤུས་གསུང་ཆེན་པོས་“ཨེ་ལི། ཨེ་ལི། ལ་མ་ཤ་བག་ཐ་ནི་”ཞེས་གསུངས་པའི་དོན་ནི་ངའི་དཀོན་མཆོག ངའི་དཀོན་མཆོག ཁྱེད་ཀྱིས་ང་དོར་དགོས་དོན་ཅི་ཡིན་ཞེས་པའོ།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489BD8-C2C5-4683-CF90-C32F2C44F78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27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46About the ninth hour Jesus cried out in a loud voice, “Eli, Eli,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lema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777A7B"/>
                </a:solidFill>
                <a:latin typeface="Arial" panose="020B0604020202020204" pitchFamily="34" charset="0"/>
              </a:rPr>
              <a:t>sabachthani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?” which means, “My God, My God, why have You forsaken Me?”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51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4"/>
    </mc:Choice>
    <mc:Fallback xmlns="">
      <p:transition spd="slow" advTm="16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02F0A-E8AE-B8BD-763B-A9937768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913"/>
            <a:ext cx="12192000" cy="6626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E79FE1-5816-F680-C02F-1088166D9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8501"/>
            <a:ext cx="12192000" cy="70465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4F2611-5F4A-FFED-9F61-E9B75B552B31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27:46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8041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C0ED9D2-E6B1-21B2-360B-0C105E0B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D61F3B-2A03-E70A-110A-9AD35CE8BFD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23:46</a:t>
            </a:r>
          </a:p>
          <a:p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དེ་ནས་ཡེ་ཤུས་གསུང་སྐད་ཆེན་པོས་“ཀྱེ་ཡབ་ལགས། ང་ཡི་སེམས་ཁྱེད་ཀྱི་ཕྱག་ལ་བཅོལ་ལོ་”ཞེས་གསུངས་ནས་ཁོང་སྐུ་ཚེ་ལས་འདས་སོ།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BC16B-161D-DABF-7B0B-0181608E66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46Then Jesus called out in a loud voice, “Father, into Your hands I commit My Spirit.” And when He had said this, He breathed His last.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8"/>
    </mc:Choice>
    <mc:Fallback xmlns="">
      <p:transition spd="slow" advTm="1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E1F88C-123F-EF85-54B0-FA66F0BC6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4979"/>
            <a:ext cx="12192000" cy="7112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48D1C-1F26-3ED7-115C-CFCD8BBEEE89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503E60A-303D-444A-495E-3B6D71EE6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CF555-5F97-272B-53EA-809804E5FB8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ཡོ་ཧ་ནན 19:17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ཕྱི་རོལ་ཏུ་ཕེབས་ནས་རང་གི་རྒྱང་ཤིང་འཁུར་ཏེ་ཀ་ལི་ཞེས་པའི་གནས་ཡ་ཧུ་དཱ་པའི་སྐད་དུ་གོལ་གོ་ཐ་ཞེས་བྱ་བ་ལ་ཕེབ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E08F6-6A72-FC21-449D-C18735948DB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John 19 So the soldiers took charge of Jesus. </a:t>
            </a:r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17Carrying His own cross, He went out to The Place of the Skull, which in Hebrew is called Golgotha.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43911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2"/>
    </mc:Choice>
    <mc:Fallback xmlns="">
      <p:transition spd="slow" advTm="1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4CDAD-7155-22AA-CBCE-2F8A5DAB8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274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05AB0-930B-82FD-096B-CDC844DC2237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ཡོ་ཧ་ནན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19:17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3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EEB9B36-C042-A152-9ABE-017C3E846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FFDAF5-24DB-0842-60FB-8AEA3537CFF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23:26</a:t>
            </a:r>
          </a:p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ཁོང་ཕར་འཁྲིད་དུས་སེ་རེ་ནཱ་པ་སི་མོན་གྲོང་གསེབ་ནས་ཡོང་བ་དང༌། ཁོ་ཚོས་ཡེ་ཤུའི་རྗེས་སུ་འབྲངས་ཏེ་རྒྱང་ཤིང་འཁུར་དུ་འཇུག་ཕྱིར་ཁོ་བཟུང༌། 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B7092-C08A-D0C5-4535-F005E3A1A65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IN" dirty="0" err="1"/>
              <a:t>luke</a:t>
            </a:r>
            <a:r>
              <a:rPr lang="en-IN" dirty="0"/>
              <a:t> 23: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26As the soldiers led Him away, they seized Simon of Cyrene on his way in from the country, and put the cross on him to carry behind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9"/>
    </mc:Choice>
    <mc:Fallback xmlns="">
      <p:transition spd="slow" advTm="14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357AA-CE04-724F-089E-BC13BF383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926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C5E27-D6BA-F5BD-3550-E195FE084BC4}"/>
              </a:ext>
            </a:extLst>
          </p:cNvPr>
          <p:cNvSpPr txBox="1"/>
          <p:nvPr/>
        </p:nvSpPr>
        <p:spPr>
          <a:xfrm>
            <a:off x="663907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23:26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11E2CD2-52C2-91BA-825A-62845CCD3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E9BB47-FED4-4588-FA61-E30F316AF19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མི་ཚོགས་མང་པོ་ཞིག་ཡེ་ཤུའི་རྗེས་སུ་འབྲངས། ཁོ་ཚོའི་ནང་ཁོང་གི་ཕྱིར་ངུ་ཞིང་སྨྲེ་སྔགས་འདོན་པའི་བུད་མེད་རྣམས་ཀྱང་ཡོད།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E0DED-2335-7EF4-99F0-01451240131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27A great number of people followed Him, including women who kept mourning and wailing for Him.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2"/>
    </mc:Choice>
    <mc:Fallback xmlns="">
      <p:transition spd="slow" advTm="1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1700</Words>
  <Application>Microsoft Office PowerPoint</Application>
  <PresentationFormat>Widescreen</PresentationFormat>
  <Paragraphs>98</Paragraphs>
  <Slides>46</Slides>
  <Notes>1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44-1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2025-05-23T05:42:31Z</dcterms:modified>
</cp:coreProperties>
</file>