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310" r:id="rId5"/>
    <p:sldId id="311" r:id="rId6"/>
    <p:sldId id="312" r:id="rId7"/>
    <p:sldId id="260" r:id="rId8"/>
    <p:sldId id="271" r:id="rId9"/>
    <p:sldId id="261" r:id="rId10"/>
    <p:sldId id="272" r:id="rId11"/>
    <p:sldId id="263" r:id="rId12"/>
    <p:sldId id="274" r:id="rId13"/>
    <p:sldId id="264" r:id="rId14"/>
    <p:sldId id="275" r:id="rId15"/>
    <p:sldId id="265" r:id="rId16"/>
    <p:sldId id="330" r:id="rId17"/>
    <p:sldId id="327" r:id="rId18"/>
    <p:sldId id="276" r:id="rId19"/>
    <p:sldId id="266" r:id="rId20"/>
    <p:sldId id="277" r:id="rId21"/>
    <p:sldId id="268" r:id="rId22"/>
    <p:sldId id="279" r:id="rId23"/>
    <p:sldId id="317" r:id="rId24"/>
    <p:sldId id="324" r:id="rId25"/>
    <p:sldId id="318" r:id="rId26"/>
    <p:sldId id="319" r:id="rId27"/>
    <p:sldId id="26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325" r:id="rId36"/>
    <p:sldId id="326" r:id="rId37"/>
    <p:sldId id="287" r:id="rId38"/>
    <p:sldId id="288" r:id="rId39"/>
    <p:sldId id="320" r:id="rId40"/>
    <p:sldId id="321" r:id="rId41"/>
    <p:sldId id="322" r:id="rId42"/>
    <p:sldId id="323" r:id="rId43"/>
    <p:sldId id="328" r:id="rId44"/>
    <p:sldId id="329" r:id="rId45"/>
    <p:sldId id="289" r:id="rId46"/>
    <p:sldId id="29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FABC4A-568A-4F77-A989-0F496EF62CFD}" v="14" dt="2025-05-23T05:40:22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5" autoAdjust="0"/>
    <p:restoredTop sz="90467" autoAdjust="0"/>
  </p:normalViewPr>
  <p:slideViewPr>
    <p:cSldViewPr snapToGrid="0">
      <p:cViewPr varScale="1">
        <p:scale>
          <a:sx n="45" d="100"/>
          <a:sy n="45" d="100"/>
        </p:scale>
        <p:origin x="3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3384FFC-8E1E-4A4E-B1AB-5E07EE6DAEF9}"/>
    <pc:docChg chg="custSel addSld modSld">
      <pc:chgData name="Leonie Smith" userId="fed1330f33f5650e" providerId="LiveId" clId="{53384FFC-8E1E-4A4E-B1AB-5E07EE6DAEF9}" dt="2023-01-08T07:35:29.645" v="101" actId="20577"/>
      <pc:docMkLst>
        <pc:docMk/>
      </pc:docMkLst>
      <pc:sldChg chg="addSp modSp mod">
        <pc:chgData name="Leonie Smith" userId="fed1330f33f5650e" providerId="LiveId" clId="{53384FFC-8E1E-4A4E-B1AB-5E07EE6DAEF9}" dt="2023-01-08T07:22:26.712" v="12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53384FFC-8E1E-4A4E-B1AB-5E07EE6DAEF9}" dt="2023-01-08T07:21:03.257" v="5" actId="122"/>
        <pc:sldMkLst>
          <pc:docMk/>
          <pc:sldMk cId="454763615" sldId="259"/>
        </pc:sldMkLst>
      </pc:sldChg>
      <pc:sldChg chg="addSp modSp mod">
        <pc:chgData name="Leonie Smith" userId="fed1330f33f5650e" providerId="LiveId" clId="{53384FFC-8E1E-4A4E-B1AB-5E07EE6DAEF9}" dt="2023-01-08T07:28:02.068" v="4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53384FFC-8E1E-4A4E-B1AB-5E07EE6DAEF9}" dt="2023-01-08T07:28:13.310" v="44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53384FFC-8E1E-4A4E-B1AB-5E07EE6DAEF9}" dt="2023-01-08T07:28:21.881" v="4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53384FFC-8E1E-4A4E-B1AB-5E07EE6DAEF9}" dt="2023-01-08T07:28:28.470" v="4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53384FFC-8E1E-4A4E-B1AB-5E07EE6DAEF9}" dt="2023-01-08T07:29:19.953" v="5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53384FFC-8E1E-4A4E-B1AB-5E07EE6DAEF9}" dt="2023-01-08T07:29:26.842" v="57" actId="20577"/>
        <pc:sldMkLst>
          <pc:docMk/>
          <pc:sldMk cId="4265919077" sldId="277"/>
        </pc:sldMkLst>
      </pc:sldChg>
      <pc:sldChg chg="addSp delSp modSp mod">
        <pc:chgData name="Leonie Smith" userId="fed1330f33f5650e" providerId="LiveId" clId="{53384FFC-8E1E-4A4E-B1AB-5E07EE6DAEF9}" dt="2023-01-08T07:29:37.832" v="59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53384FFC-8E1E-4A4E-B1AB-5E07EE6DAEF9}" dt="2023-01-08T07:30:02.891" v="68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53384FFC-8E1E-4A4E-B1AB-5E07EE6DAEF9}" dt="2023-01-08T07:30:11.328" v="70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53384FFC-8E1E-4A4E-B1AB-5E07EE6DAEF9}" dt="2023-01-08T07:30:18.895" v="72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53384FFC-8E1E-4A4E-B1AB-5E07EE6DAEF9}" dt="2023-01-08T07:30:28.041" v="74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53384FFC-8E1E-4A4E-B1AB-5E07EE6DAEF9}" dt="2023-01-08T07:30:42.381" v="81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53384FFC-8E1E-4A4E-B1AB-5E07EE6DAEF9}" dt="2023-01-08T07:35:29.645" v="101" actId="20577"/>
        <pc:sldMkLst>
          <pc:docMk/>
          <pc:sldMk cId="1292473336" sldId="290"/>
        </pc:sldMkLst>
      </pc:sldChg>
      <pc:sldChg chg="addSp modSp">
        <pc:chgData name="Leonie Smith" userId="fed1330f33f5650e" providerId="LiveId" clId="{53384FFC-8E1E-4A4E-B1AB-5E07EE6DAEF9}" dt="2023-01-08T07:22:39.271" v="13"/>
        <pc:sldMkLst>
          <pc:docMk/>
          <pc:sldMk cId="317678157" sldId="310"/>
        </pc:sldMkLst>
      </pc:sldChg>
      <pc:sldChg chg="addSp modSp mod">
        <pc:chgData name="Leonie Smith" userId="fed1330f33f5650e" providerId="LiveId" clId="{53384FFC-8E1E-4A4E-B1AB-5E07EE6DAEF9}" dt="2023-01-08T07:27:51.205" v="40" actId="20577"/>
        <pc:sldMkLst>
          <pc:docMk/>
          <pc:sldMk cId="862437360" sldId="312"/>
        </pc:sldMkLst>
      </pc:sldChg>
      <pc:sldChg chg="addSp modSp mod">
        <pc:chgData name="Leonie Smith" userId="fed1330f33f5650e" providerId="LiveId" clId="{53384FFC-8E1E-4A4E-B1AB-5E07EE6DAEF9}" dt="2023-01-08T07:29:54.753" v="66" actId="20577"/>
        <pc:sldMkLst>
          <pc:docMk/>
          <pc:sldMk cId="1776425805" sldId="319"/>
        </pc:sldMkLst>
      </pc:sldChg>
      <pc:sldChg chg="addSp modSp mod">
        <pc:chgData name="Leonie Smith" userId="fed1330f33f5650e" providerId="LiveId" clId="{53384FFC-8E1E-4A4E-B1AB-5E07EE6DAEF9}" dt="2023-01-08T07:30:52.721" v="83" actId="20577"/>
        <pc:sldMkLst>
          <pc:docMk/>
          <pc:sldMk cId="3705144254" sldId="321"/>
        </pc:sldMkLst>
      </pc:sldChg>
      <pc:sldChg chg="addSp modSp mod">
        <pc:chgData name="Leonie Smith" userId="fed1330f33f5650e" providerId="LiveId" clId="{53384FFC-8E1E-4A4E-B1AB-5E07EE6DAEF9}" dt="2023-01-08T07:31:00.642" v="85" actId="20577"/>
        <pc:sldMkLst>
          <pc:docMk/>
          <pc:sldMk cId="3572741843" sldId="323"/>
        </pc:sldMkLst>
      </pc:sldChg>
      <pc:sldChg chg="addSp modSp mod">
        <pc:chgData name="Leonie Smith" userId="fed1330f33f5650e" providerId="LiveId" clId="{53384FFC-8E1E-4A4E-B1AB-5E07EE6DAEF9}" dt="2023-01-08T07:29:48.524" v="64" actId="20577"/>
        <pc:sldMkLst>
          <pc:docMk/>
          <pc:sldMk cId="4126498780" sldId="324"/>
        </pc:sldMkLst>
      </pc:sldChg>
      <pc:sldChg chg="addSp modSp mod">
        <pc:chgData name="Leonie Smith" userId="fed1330f33f5650e" providerId="LiveId" clId="{53384FFC-8E1E-4A4E-B1AB-5E07EE6DAEF9}" dt="2023-01-08T07:30:33.708" v="76" actId="20577"/>
        <pc:sldMkLst>
          <pc:docMk/>
          <pc:sldMk cId="936049358" sldId="326"/>
        </pc:sldMkLst>
      </pc:sldChg>
      <pc:sldChg chg="modSp mod">
        <pc:chgData name="Leonie Smith" userId="fed1330f33f5650e" providerId="LiveId" clId="{53384FFC-8E1E-4A4E-B1AB-5E07EE6DAEF9}" dt="2023-01-08T07:33:18.855" v="92" actId="20577"/>
        <pc:sldMkLst>
          <pc:docMk/>
          <pc:sldMk cId="2185161187" sldId="328"/>
        </pc:sldMkLst>
      </pc:sldChg>
      <pc:sldChg chg="addSp delSp modSp mod">
        <pc:chgData name="Leonie Smith" userId="fed1330f33f5650e" providerId="LiveId" clId="{53384FFC-8E1E-4A4E-B1AB-5E07EE6DAEF9}" dt="2023-01-08T07:35:17.112" v="99" actId="21"/>
        <pc:sldMkLst>
          <pc:docMk/>
          <pc:sldMk cId="2339804147" sldId="329"/>
        </pc:sldMkLst>
      </pc:sldChg>
      <pc:sldChg chg="addSp delSp modSp add mod">
        <pc:chgData name="Leonie Smith" userId="fed1330f33f5650e" providerId="LiveId" clId="{53384FFC-8E1E-4A4E-B1AB-5E07EE6DAEF9}" dt="2023-01-08T07:29:11.230" v="53" actId="20577"/>
        <pc:sldMkLst>
          <pc:docMk/>
          <pc:sldMk cId="1547819620" sldId="330"/>
        </pc:sldMkLst>
      </pc:sldChg>
    </pc:docChg>
  </pc:docChgLst>
  <pc:docChgLst>
    <pc:chgData name="Alfred Smith" userId="3c60a3631c0db8ad" providerId="LiveId" clId="{A1FABC4A-568A-4F77-A989-0F496EF62CFD}"/>
    <pc:docChg chg="undo redo custSel modSld">
      <pc:chgData name="Alfred Smith" userId="3c60a3631c0db8ad" providerId="LiveId" clId="{A1FABC4A-568A-4F77-A989-0F496EF62CFD}" dt="2025-05-23T05:40:47.238" v="54"/>
      <pc:docMkLst>
        <pc:docMk/>
      </pc:docMkLst>
      <pc:sldChg chg="modSp mod">
        <pc:chgData name="Alfred Smith" userId="3c60a3631c0db8ad" providerId="LiveId" clId="{A1FABC4A-568A-4F77-A989-0F496EF62CFD}" dt="2025-05-23T05:19:18.407" v="1" actId="27636"/>
        <pc:sldMkLst>
          <pc:docMk/>
          <pc:sldMk cId="1499918570" sldId="257"/>
        </pc:sldMkLst>
        <pc:spChg chg="mod">
          <ac:chgData name="Alfred Smith" userId="3c60a3631c0db8ad" providerId="LiveId" clId="{A1FABC4A-568A-4F77-A989-0F496EF62CFD}" dt="2025-05-23T05:19:18.407" v="1" actId="27636"/>
          <ac:spMkLst>
            <pc:docMk/>
            <pc:sldMk cId="1499918570" sldId="257"/>
            <ac:spMk id="4" creationId="{14B89B14-1DC7-B430-4F57-9D36F2A49D01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3788111665" sldId="258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3788111665" sldId="258"/>
            <ac:spMk id="2" creationId="{267E76BA-E7DD-193E-3F8E-10277CA48607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454763615" sldId="259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A1FABC4A-568A-4F77-A989-0F496EF62CFD}" dt="2025-05-23T05:23:03.786" v="7"/>
        <pc:sldMkLst>
          <pc:docMk/>
          <pc:sldMk cId="2346136586" sldId="260"/>
        </pc:sldMkLst>
        <pc:spChg chg="del mod">
          <ac:chgData name="Alfred Smith" userId="3c60a3631c0db8ad" providerId="LiveId" clId="{A1FABC4A-568A-4F77-A989-0F496EF62CFD}" dt="2025-05-23T05:23:02.737" v="6" actId="478"/>
          <ac:spMkLst>
            <pc:docMk/>
            <pc:sldMk cId="2346136586" sldId="260"/>
            <ac:spMk id="2" creationId="{E5FFDAF5-24DB-0842-60FB-8AEA3537CFF7}"/>
          </ac:spMkLst>
        </pc:spChg>
        <pc:spChg chg="add mod">
          <ac:chgData name="Alfred Smith" userId="3c60a3631c0db8ad" providerId="LiveId" clId="{A1FABC4A-568A-4F77-A989-0F496EF62CFD}" dt="2025-05-23T05:23:03.786" v="7"/>
          <ac:spMkLst>
            <pc:docMk/>
            <pc:sldMk cId="2346136586" sldId="260"/>
            <ac:spMk id="3" creationId="{F0E1009B-CC17-AF72-0831-3F3D695519E2}"/>
          </ac:spMkLst>
        </pc:spChg>
        <pc:spChg chg="add mod">
          <ac:chgData name="Alfred Smith" userId="3c60a3631c0db8ad" providerId="LiveId" clId="{A1FABC4A-568A-4F77-A989-0F496EF62CFD}" dt="2025-05-23T05:23:03.786" v="7"/>
          <ac:spMkLst>
            <pc:docMk/>
            <pc:sldMk cId="2346136586" sldId="260"/>
            <ac:spMk id="4" creationId="{6F1BE132-E3B6-1AA3-CED8-EAE0636F80D6}"/>
          </ac:spMkLst>
        </pc:spChg>
        <pc:spChg chg="del">
          <ac:chgData name="Alfred Smith" userId="3c60a3631c0db8ad" providerId="LiveId" clId="{A1FABC4A-568A-4F77-A989-0F496EF62CFD}" dt="2025-05-23T05:23:02.737" v="6" actId="478"/>
          <ac:spMkLst>
            <pc:docMk/>
            <pc:sldMk cId="2346136586" sldId="260"/>
            <ac:spMk id="5" creationId="{31FB7092-C08A-D0C5-4535-F005E3A1A65D}"/>
          </ac:spMkLst>
        </pc:spChg>
      </pc:sldChg>
      <pc:sldChg chg="modSp mod">
        <pc:chgData name="Alfred Smith" userId="3c60a3631c0db8ad" providerId="LiveId" clId="{A1FABC4A-568A-4F77-A989-0F496EF62CFD}" dt="2025-05-23T05:23:26.690" v="9"/>
        <pc:sldMkLst>
          <pc:docMk/>
          <pc:sldMk cId="4037329247" sldId="261"/>
        </pc:sldMkLst>
        <pc:spChg chg="mod">
          <ac:chgData name="Alfred Smith" userId="3c60a3631c0db8ad" providerId="LiveId" clId="{A1FABC4A-568A-4F77-A989-0F496EF62CFD}" dt="2025-05-23T05:23:26.690" v="9"/>
          <ac:spMkLst>
            <pc:docMk/>
            <pc:sldMk cId="4037329247" sldId="261"/>
            <ac:spMk id="2" creationId="{A5E9BB47-FED4-4588-FA61-E30F316AF195}"/>
          </ac:spMkLst>
        </pc:spChg>
      </pc:sldChg>
      <pc:sldChg chg="addSp delSp modSp mod">
        <pc:chgData name="Alfred Smith" userId="3c60a3631c0db8ad" providerId="LiveId" clId="{A1FABC4A-568A-4F77-A989-0F496EF62CFD}" dt="2025-05-23T05:24:27.446" v="12"/>
        <pc:sldMkLst>
          <pc:docMk/>
          <pc:sldMk cId="641208035" sldId="263"/>
        </pc:sldMkLst>
        <pc:spChg chg="del mod">
          <ac:chgData name="Alfred Smith" userId="3c60a3631c0db8ad" providerId="LiveId" clId="{A1FABC4A-568A-4F77-A989-0F496EF62CFD}" dt="2025-05-23T05:24:26.447" v="11" actId="478"/>
          <ac:spMkLst>
            <pc:docMk/>
            <pc:sldMk cId="641208035" sldId="263"/>
            <ac:spMk id="2" creationId="{BAC6E202-5C15-6F3A-C8C7-EB160A844F9B}"/>
          </ac:spMkLst>
        </pc:spChg>
        <pc:spChg chg="add mod">
          <ac:chgData name="Alfred Smith" userId="3c60a3631c0db8ad" providerId="LiveId" clId="{A1FABC4A-568A-4F77-A989-0F496EF62CFD}" dt="2025-05-23T05:24:27.446" v="12"/>
          <ac:spMkLst>
            <pc:docMk/>
            <pc:sldMk cId="641208035" sldId="263"/>
            <ac:spMk id="3" creationId="{B840712F-BE46-7059-E2CE-D110EE809066}"/>
          </ac:spMkLst>
        </pc:spChg>
        <pc:spChg chg="add mod">
          <ac:chgData name="Alfred Smith" userId="3c60a3631c0db8ad" providerId="LiveId" clId="{A1FABC4A-568A-4F77-A989-0F496EF62CFD}" dt="2025-05-23T05:24:27.446" v="12"/>
          <ac:spMkLst>
            <pc:docMk/>
            <pc:sldMk cId="641208035" sldId="263"/>
            <ac:spMk id="4" creationId="{E01C9E4F-9655-DCD8-0CB5-2B0A5CFBDD08}"/>
          </ac:spMkLst>
        </pc:spChg>
        <pc:spChg chg="del mod">
          <ac:chgData name="Alfred Smith" userId="3c60a3631c0db8ad" providerId="LiveId" clId="{A1FABC4A-568A-4F77-A989-0F496EF62CFD}" dt="2025-05-23T05:24:26.447" v="11" actId="478"/>
          <ac:spMkLst>
            <pc:docMk/>
            <pc:sldMk cId="641208035" sldId="263"/>
            <ac:spMk id="5" creationId="{62B6F018-31F8-5F5A-A6A9-D4CA397F7D79}"/>
          </ac:spMkLst>
        </pc:spChg>
      </pc:sldChg>
      <pc:sldChg chg="addSp delSp modSp mod">
        <pc:chgData name="Alfred Smith" userId="3c60a3631c0db8ad" providerId="LiveId" clId="{A1FABC4A-568A-4F77-A989-0F496EF62CFD}" dt="2025-05-23T05:24:50.143" v="14"/>
        <pc:sldMkLst>
          <pc:docMk/>
          <pc:sldMk cId="4044745628" sldId="264"/>
        </pc:sldMkLst>
        <pc:spChg chg="del">
          <ac:chgData name="Alfred Smith" userId="3c60a3631c0db8ad" providerId="LiveId" clId="{A1FABC4A-568A-4F77-A989-0F496EF62CFD}" dt="2025-05-23T05:24:49.364" v="13" actId="478"/>
          <ac:spMkLst>
            <pc:docMk/>
            <pc:sldMk cId="4044745628" sldId="264"/>
            <ac:spMk id="2" creationId="{3315276B-A501-135C-F438-CDE7B570DF15}"/>
          </ac:spMkLst>
        </pc:spChg>
        <pc:spChg chg="add mod">
          <ac:chgData name="Alfred Smith" userId="3c60a3631c0db8ad" providerId="LiveId" clId="{A1FABC4A-568A-4F77-A989-0F496EF62CFD}" dt="2025-05-23T05:24:50.143" v="14"/>
          <ac:spMkLst>
            <pc:docMk/>
            <pc:sldMk cId="4044745628" sldId="264"/>
            <ac:spMk id="3" creationId="{669AA29F-A0D5-794A-A200-42B090FF8BA7}"/>
          </ac:spMkLst>
        </pc:spChg>
        <pc:spChg chg="add mod">
          <ac:chgData name="Alfred Smith" userId="3c60a3631c0db8ad" providerId="LiveId" clId="{A1FABC4A-568A-4F77-A989-0F496EF62CFD}" dt="2025-05-23T05:24:50.143" v="14"/>
          <ac:spMkLst>
            <pc:docMk/>
            <pc:sldMk cId="4044745628" sldId="264"/>
            <ac:spMk id="4" creationId="{2A40A42E-2B90-A01C-CBBB-0C59FC160C0A}"/>
          </ac:spMkLst>
        </pc:spChg>
        <pc:spChg chg="del">
          <ac:chgData name="Alfred Smith" userId="3c60a3631c0db8ad" providerId="LiveId" clId="{A1FABC4A-568A-4F77-A989-0F496EF62CFD}" dt="2025-05-23T05:24:49.364" v="13" actId="478"/>
          <ac:spMkLst>
            <pc:docMk/>
            <pc:sldMk cId="4044745628" sldId="264"/>
            <ac:spMk id="5" creationId="{6E9C527E-529A-07BE-AF9C-75EB4859D144}"/>
          </ac:spMkLst>
        </pc:spChg>
      </pc:sldChg>
      <pc:sldChg chg="modSp mod">
        <pc:chgData name="Alfred Smith" userId="3c60a3631c0db8ad" providerId="LiveId" clId="{A1FABC4A-568A-4F77-A989-0F496EF62CFD}" dt="2025-05-23T05:25:35.149" v="16"/>
        <pc:sldMkLst>
          <pc:docMk/>
          <pc:sldMk cId="978260341" sldId="265"/>
        </pc:sldMkLst>
        <pc:spChg chg="mod">
          <ac:chgData name="Alfred Smith" userId="3c60a3631c0db8ad" providerId="LiveId" clId="{A1FABC4A-568A-4F77-A989-0F496EF62CFD}" dt="2025-05-23T05:25:35.149" v="16"/>
          <ac:spMkLst>
            <pc:docMk/>
            <pc:sldMk cId="978260341" sldId="265"/>
            <ac:spMk id="2" creationId="{E858D2F1-AB33-F1A9-2C00-20B8FC2CDE56}"/>
          </ac:spMkLst>
        </pc:spChg>
      </pc:sldChg>
      <pc:sldChg chg="addSp delSp modSp mod">
        <pc:chgData name="Alfred Smith" userId="3c60a3631c0db8ad" providerId="LiveId" clId="{A1FABC4A-568A-4F77-A989-0F496EF62CFD}" dt="2025-05-23T05:27:45.811" v="19"/>
        <pc:sldMkLst>
          <pc:docMk/>
          <pc:sldMk cId="3575870363" sldId="266"/>
        </pc:sldMkLst>
        <pc:spChg chg="del">
          <ac:chgData name="Alfred Smith" userId="3c60a3631c0db8ad" providerId="LiveId" clId="{A1FABC4A-568A-4F77-A989-0F496EF62CFD}" dt="2025-05-23T05:27:45.044" v="18" actId="478"/>
          <ac:spMkLst>
            <pc:docMk/>
            <pc:sldMk cId="3575870363" sldId="266"/>
            <ac:spMk id="2" creationId="{267F4452-6837-D09F-405E-6DA9847D37F3}"/>
          </ac:spMkLst>
        </pc:spChg>
        <pc:spChg chg="add mod">
          <ac:chgData name="Alfred Smith" userId="3c60a3631c0db8ad" providerId="LiveId" clId="{A1FABC4A-568A-4F77-A989-0F496EF62CFD}" dt="2025-05-23T05:27:45.811" v="19"/>
          <ac:spMkLst>
            <pc:docMk/>
            <pc:sldMk cId="3575870363" sldId="266"/>
            <ac:spMk id="3" creationId="{BD9FF781-7116-C458-FA42-F4A8ECC8BB70}"/>
          </ac:spMkLst>
        </pc:spChg>
        <pc:spChg chg="add mod">
          <ac:chgData name="Alfred Smith" userId="3c60a3631c0db8ad" providerId="LiveId" clId="{A1FABC4A-568A-4F77-A989-0F496EF62CFD}" dt="2025-05-23T05:27:45.811" v="19"/>
          <ac:spMkLst>
            <pc:docMk/>
            <pc:sldMk cId="3575870363" sldId="266"/>
            <ac:spMk id="4" creationId="{1A6E8BB6-6D7B-E335-CDA4-A2EBD1CD4FA5}"/>
          </ac:spMkLst>
        </pc:spChg>
        <pc:spChg chg="del">
          <ac:chgData name="Alfred Smith" userId="3c60a3631c0db8ad" providerId="LiveId" clId="{A1FABC4A-568A-4F77-A989-0F496EF62CFD}" dt="2025-05-23T05:27:45.044" v="18" actId="478"/>
          <ac:spMkLst>
            <pc:docMk/>
            <pc:sldMk cId="3575870363" sldId="266"/>
            <ac:spMk id="5" creationId="{BC05A276-C153-7BF3-0908-CA4FC8B46406}"/>
          </ac:spMkLst>
        </pc:spChg>
      </pc:sldChg>
      <pc:sldChg chg="addSp delSp modSp mod">
        <pc:chgData name="Alfred Smith" userId="3c60a3631c0db8ad" providerId="LiveId" clId="{A1FABC4A-568A-4F77-A989-0F496EF62CFD}" dt="2025-05-23T05:28:38.111" v="21"/>
        <pc:sldMkLst>
          <pc:docMk/>
          <pc:sldMk cId="3137811553" sldId="268"/>
        </pc:sldMkLst>
        <pc:spChg chg="del">
          <ac:chgData name="Alfred Smith" userId="3c60a3631c0db8ad" providerId="LiveId" clId="{A1FABC4A-568A-4F77-A989-0F496EF62CFD}" dt="2025-05-23T05:28:37.527" v="20" actId="478"/>
          <ac:spMkLst>
            <pc:docMk/>
            <pc:sldMk cId="3137811553" sldId="268"/>
            <ac:spMk id="2" creationId="{42F8F115-2D12-C410-0CC1-90F81B0B59AA}"/>
          </ac:spMkLst>
        </pc:spChg>
        <pc:spChg chg="add mod">
          <ac:chgData name="Alfred Smith" userId="3c60a3631c0db8ad" providerId="LiveId" clId="{A1FABC4A-568A-4F77-A989-0F496EF62CFD}" dt="2025-05-23T05:28:38.111" v="21"/>
          <ac:spMkLst>
            <pc:docMk/>
            <pc:sldMk cId="3137811553" sldId="268"/>
            <ac:spMk id="3" creationId="{5B898300-C451-9955-199A-57468E4944DA}"/>
          </ac:spMkLst>
        </pc:spChg>
        <pc:spChg chg="add mod">
          <ac:chgData name="Alfred Smith" userId="3c60a3631c0db8ad" providerId="LiveId" clId="{A1FABC4A-568A-4F77-A989-0F496EF62CFD}" dt="2025-05-23T05:28:38.111" v="21"/>
          <ac:spMkLst>
            <pc:docMk/>
            <pc:sldMk cId="3137811553" sldId="268"/>
            <ac:spMk id="4" creationId="{379F5284-39D1-06DF-7C67-4D363AF10BB7}"/>
          </ac:spMkLst>
        </pc:spChg>
        <pc:spChg chg="del">
          <ac:chgData name="Alfred Smith" userId="3c60a3631c0db8ad" providerId="LiveId" clId="{A1FABC4A-568A-4F77-A989-0F496EF62CFD}" dt="2025-05-23T05:28:37.527" v="20" actId="478"/>
          <ac:spMkLst>
            <pc:docMk/>
            <pc:sldMk cId="3137811553" sldId="268"/>
            <ac:spMk id="5" creationId="{A4236958-F8DE-93F0-5D4D-9F355899EDD8}"/>
          </ac:spMkLst>
        </pc:spChg>
      </pc:sldChg>
      <pc:sldChg chg="addSp delSp modSp mod">
        <pc:chgData name="Alfred Smith" userId="3c60a3631c0db8ad" providerId="LiveId" clId="{A1FABC4A-568A-4F77-A989-0F496EF62CFD}" dt="2025-05-23T05:32:38.816" v="27"/>
        <pc:sldMkLst>
          <pc:docMk/>
          <pc:sldMk cId="100491716" sldId="269"/>
        </pc:sldMkLst>
        <pc:spChg chg="del mod">
          <ac:chgData name="Alfred Smith" userId="3c60a3631c0db8ad" providerId="LiveId" clId="{A1FABC4A-568A-4F77-A989-0F496EF62CFD}" dt="2025-05-23T05:32:38.179" v="26" actId="478"/>
          <ac:spMkLst>
            <pc:docMk/>
            <pc:sldMk cId="100491716" sldId="269"/>
            <ac:spMk id="2" creationId="{7D9AF20A-7E72-BA86-F1EC-C72CE902D9B0}"/>
          </ac:spMkLst>
        </pc:spChg>
        <pc:spChg chg="add mod">
          <ac:chgData name="Alfred Smith" userId="3c60a3631c0db8ad" providerId="LiveId" clId="{A1FABC4A-568A-4F77-A989-0F496EF62CFD}" dt="2025-05-23T05:32:38.816" v="27"/>
          <ac:spMkLst>
            <pc:docMk/>
            <pc:sldMk cId="100491716" sldId="269"/>
            <ac:spMk id="3" creationId="{9BD38776-86A4-EF2B-531A-4102C1B8B805}"/>
          </ac:spMkLst>
        </pc:spChg>
        <pc:spChg chg="add mod">
          <ac:chgData name="Alfred Smith" userId="3c60a3631c0db8ad" providerId="LiveId" clId="{A1FABC4A-568A-4F77-A989-0F496EF62CFD}" dt="2025-05-23T05:32:38.816" v="27"/>
          <ac:spMkLst>
            <pc:docMk/>
            <pc:sldMk cId="100491716" sldId="269"/>
            <ac:spMk id="4" creationId="{A8F81E84-7151-006C-CE67-41404B64E23B}"/>
          </ac:spMkLst>
        </pc:spChg>
        <pc:spChg chg="del">
          <ac:chgData name="Alfred Smith" userId="3c60a3631c0db8ad" providerId="LiveId" clId="{A1FABC4A-568A-4F77-A989-0F496EF62CFD}" dt="2025-05-23T05:32:38.179" v="26" actId="478"/>
          <ac:spMkLst>
            <pc:docMk/>
            <pc:sldMk cId="100491716" sldId="269"/>
            <ac:spMk id="5" creationId="{93C3104E-2B8A-D857-4ABA-3A85B6BC668C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939110669" sldId="271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939110669" sldId="271"/>
            <ac:spMk id="2" creationId="{09FC5E27-D6BA-F5BD-3550-E195FE084BC4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4024569785" sldId="272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4024569785" sldId="272"/>
            <ac:spMk id="2" creationId="{7385E6F9-393E-62AD-76B6-BF77202168C8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2168401200" sldId="274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2168401200" sldId="274"/>
            <ac:spMk id="2" creationId="{7E1CD0D4-CA1D-7DE5-FDD6-3F3046F8F407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2996969115" sldId="275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2996969115" sldId="275"/>
            <ac:spMk id="2" creationId="{789F0AE2-3987-B545-EA4F-931212A3309F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2390376940" sldId="276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2390376940" sldId="276"/>
            <ac:spMk id="2" creationId="{89C92065-758A-5081-C322-4D3199536F85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4265919077" sldId="277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4265919077" sldId="277"/>
            <ac:spMk id="2" creationId="{C54E77C1-E0B8-9904-2560-FE64FEEF2D81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791300187" sldId="280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791300187" sldId="280"/>
            <ac:spMk id="2" creationId="{8E5653C1-4488-129D-530F-22247A713485}"/>
          </ac:spMkLst>
        </pc:spChg>
      </pc:sldChg>
      <pc:sldChg chg="modSp mod">
        <pc:chgData name="Alfred Smith" userId="3c60a3631c0db8ad" providerId="LiveId" clId="{A1FABC4A-568A-4F77-A989-0F496EF62CFD}" dt="2025-05-23T05:33:10.420" v="33"/>
        <pc:sldMkLst>
          <pc:docMk/>
          <pc:sldMk cId="1922139011" sldId="281"/>
        </pc:sldMkLst>
        <pc:spChg chg="mod">
          <ac:chgData name="Alfred Smith" userId="3c60a3631c0db8ad" providerId="LiveId" clId="{A1FABC4A-568A-4F77-A989-0F496EF62CFD}" dt="2025-05-23T05:33:10.420" v="33"/>
          <ac:spMkLst>
            <pc:docMk/>
            <pc:sldMk cId="1922139011" sldId="281"/>
            <ac:spMk id="2" creationId="{1F368BDE-B4EE-7A31-3E4C-CC5FD13C1872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1126511635" sldId="282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1126511635" sldId="282"/>
            <ac:spMk id="2" creationId="{419D76A0-5F32-3EBC-AF24-520A22A0F4EA}"/>
          </ac:spMkLst>
        </pc:spChg>
      </pc:sldChg>
      <pc:sldChg chg="addSp delSp modSp mod">
        <pc:chgData name="Alfred Smith" userId="3c60a3631c0db8ad" providerId="LiveId" clId="{A1FABC4A-568A-4F77-A989-0F496EF62CFD}" dt="2025-05-23T05:33:42.045" v="35"/>
        <pc:sldMkLst>
          <pc:docMk/>
          <pc:sldMk cId="3166251957" sldId="283"/>
        </pc:sldMkLst>
        <pc:spChg chg="del">
          <ac:chgData name="Alfred Smith" userId="3c60a3631c0db8ad" providerId="LiveId" clId="{A1FABC4A-568A-4F77-A989-0F496EF62CFD}" dt="2025-05-23T05:33:41.315" v="34" actId="478"/>
          <ac:spMkLst>
            <pc:docMk/>
            <pc:sldMk cId="3166251957" sldId="283"/>
            <ac:spMk id="2" creationId="{EFDB3F68-ED2E-F8CC-B423-F6FCD535411F}"/>
          </ac:spMkLst>
        </pc:spChg>
        <pc:spChg chg="add mod">
          <ac:chgData name="Alfred Smith" userId="3c60a3631c0db8ad" providerId="LiveId" clId="{A1FABC4A-568A-4F77-A989-0F496EF62CFD}" dt="2025-05-23T05:33:42.045" v="35"/>
          <ac:spMkLst>
            <pc:docMk/>
            <pc:sldMk cId="3166251957" sldId="283"/>
            <ac:spMk id="3" creationId="{7867E723-1C68-4DEC-A63E-7C27821D9553}"/>
          </ac:spMkLst>
        </pc:spChg>
        <pc:spChg chg="add mod">
          <ac:chgData name="Alfred Smith" userId="3c60a3631c0db8ad" providerId="LiveId" clId="{A1FABC4A-568A-4F77-A989-0F496EF62CFD}" dt="2025-05-23T05:33:42.045" v="35"/>
          <ac:spMkLst>
            <pc:docMk/>
            <pc:sldMk cId="3166251957" sldId="283"/>
            <ac:spMk id="4" creationId="{70C2AECE-399D-4216-8533-ECCB66415157}"/>
          </ac:spMkLst>
        </pc:spChg>
        <pc:spChg chg="del">
          <ac:chgData name="Alfred Smith" userId="3c60a3631c0db8ad" providerId="LiveId" clId="{A1FABC4A-568A-4F77-A989-0F496EF62CFD}" dt="2025-05-23T05:33:41.315" v="34" actId="478"/>
          <ac:spMkLst>
            <pc:docMk/>
            <pc:sldMk cId="3166251957" sldId="283"/>
            <ac:spMk id="5" creationId="{904B780E-D90C-33D0-A25A-A08907DAF1C5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3922583308" sldId="284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3922583308" sldId="284"/>
            <ac:spMk id="2" creationId="{E62E7257-2285-5291-7248-FE597D8926F9}"/>
          </ac:spMkLst>
        </pc:spChg>
      </pc:sldChg>
      <pc:sldChg chg="addSp delSp modSp mod">
        <pc:chgData name="Alfred Smith" userId="3c60a3631c0db8ad" providerId="LiveId" clId="{A1FABC4A-568A-4F77-A989-0F496EF62CFD}" dt="2025-05-23T05:34:20.224" v="37"/>
        <pc:sldMkLst>
          <pc:docMk/>
          <pc:sldMk cId="1522780631" sldId="285"/>
        </pc:sldMkLst>
        <pc:spChg chg="del">
          <ac:chgData name="Alfred Smith" userId="3c60a3631c0db8ad" providerId="LiveId" clId="{A1FABC4A-568A-4F77-A989-0F496EF62CFD}" dt="2025-05-23T05:34:19.544" v="36" actId="478"/>
          <ac:spMkLst>
            <pc:docMk/>
            <pc:sldMk cId="1522780631" sldId="285"/>
            <ac:spMk id="2" creationId="{91122095-1A0A-23B3-1D54-EF05D8A341F4}"/>
          </ac:spMkLst>
        </pc:spChg>
        <pc:spChg chg="add mod">
          <ac:chgData name="Alfred Smith" userId="3c60a3631c0db8ad" providerId="LiveId" clId="{A1FABC4A-568A-4F77-A989-0F496EF62CFD}" dt="2025-05-23T05:34:20.224" v="37"/>
          <ac:spMkLst>
            <pc:docMk/>
            <pc:sldMk cId="1522780631" sldId="285"/>
            <ac:spMk id="3" creationId="{C3F3CB8E-6806-9B36-37E6-711006DCC1DF}"/>
          </ac:spMkLst>
        </pc:spChg>
        <pc:spChg chg="add mod">
          <ac:chgData name="Alfred Smith" userId="3c60a3631c0db8ad" providerId="LiveId" clId="{A1FABC4A-568A-4F77-A989-0F496EF62CFD}" dt="2025-05-23T05:34:20.224" v="37"/>
          <ac:spMkLst>
            <pc:docMk/>
            <pc:sldMk cId="1522780631" sldId="285"/>
            <ac:spMk id="4" creationId="{6F02F12F-DA61-CBF3-B64A-A179177E80A0}"/>
          </ac:spMkLst>
        </pc:spChg>
        <pc:spChg chg="del">
          <ac:chgData name="Alfred Smith" userId="3c60a3631c0db8ad" providerId="LiveId" clId="{A1FABC4A-568A-4F77-A989-0F496EF62CFD}" dt="2025-05-23T05:34:19.544" v="36" actId="478"/>
          <ac:spMkLst>
            <pc:docMk/>
            <pc:sldMk cId="1522780631" sldId="285"/>
            <ac:spMk id="5" creationId="{92F8F921-D3A5-4D00-6D6E-430E663E96A9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1850742486" sldId="286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1850742486" sldId="286"/>
            <ac:spMk id="2" creationId="{90ABD41D-4049-F999-CC0D-C20185FD12B9}"/>
          </ac:spMkLst>
        </pc:spChg>
      </pc:sldChg>
      <pc:sldChg chg="modSp mod">
        <pc:chgData name="Alfred Smith" userId="3c60a3631c0db8ad" providerId="LiveId" clId="{A1FABC4A-568A-4F77-A989-0F496EF62CFD}" dt="2025-05-23T05:36:16.533" v="43"/>
        <pc:sldMkLst>
          <pc:docMk/>
          <pc:sldMk cId="2332778949" sldId="287"/>
        </pc:sldMkLst>
        <pc:spChg chg="mod">
          <ac:chgData name="Alfred Smith" userId="3c60a3631c0db8ad" providerId="LiveId" clId="{A1FABC4A-568A-4F77-A989-0F496EF62CFD}" dt="2025-05-23T05:36:16.533" v="43"/>
          <ac:spMkLst>
            <pc:docMk/>
            <pc:sldMk cId="2332778949" sldId="287"/>
            <ac:spMk id="2" creationId="{D435328D-E493-076C-760E-C1C1ACDE3F53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1828872212" sldId="288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1828872212" sldId="288"/>
            <ac:spMk id="2" creationId="{5F0F82E4-E6DD-90E0-C278-4FFC3846B446}"/>
          </ac:spMkLst>
        </pc:spChg>
      </pc:sldChg>
      <pc:sldChg chg="modSp mod">
        <pc:chgData name="Alfred Smith" userId="3c60a3631c0db8ad" providerId="LiveId" clId="{A1FABC4A-568A-4F77-A989-0F496EF62CFD}" dt="2025-05-23T05:40:47.238" v="54"/>
        <pc:sldMkLst>
          <pc:docMk/>
          <pc:sldMk cId="3153919605" sldId="289"/>
        </pc:sldMkLst>
        <pc:spChg chg="mod">
          <ac:chgData name="Alfred Smith" userId="3c60a3631c0db8ad" providerId="LiveId" clId="{A1FABC4A-568A-4F77-A989-0F496EF62CFD}" dt="2025-05-23T05:40:47.238" v="54"/>
          <ac:spMkLst>
            <pc:docMk/>
            <pc:sldMk cId="3153919605" sldId="289"/>
            <ac:spMk id="2" creationId="{53D61F3B-2A03-E70A-110A-9AD35CE8BFD8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1292473336" sldId="290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1292473336" sldId="290"/>
            <ac:spMk id="2" creationId="{EA048D1C-1F26-3ED7-115C-CFCD8BBEEE89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317678157" sldId="310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317678157" sldId="310"/>
            <ac:spMk id="3" creationId="{EE442A7B-2435-8760-3BF7-C226433E917E}"/>
          </ac:spMkLst>
        </pc:spChg>
      </pc:sldChg>
      <pc:sldChg chg="modSp mod">
        <pc:chgData name="Alfred Smith" userId="3c60a3631c0db8ad" providerId="LiveId" clId="{A1FABC4A-568A-4F77-A989-0F496EF62CFD}" dt="2025-05-23T05:21:55.689" v="5" actId="404"/>
        <pc:sldMkLst>
          <pc:docMk/>
          <pc:sldMk cId="1439115105" sldId="311"/>
        </pc:sldMkLst>
        <pc:spChg chg="mod">
          <ac:chgData name="Alfred Smith" userId="3c60a3631c0db8ad" providerId="LiveId" clId="{A1FABC4A-568A-4F77-A989-0F496EF62CFD}" dt="2025-05-23T05:21:55.689" v="5" actId="404"/>
          <ac:spMkLst>
            <pc:docMk/>
            <pc:sldMk cId="1439115105" sldId="311"/>
            <ac:spMk id="2" creationId="{B09CF555-5F97-272B-53EA-809804E5FB84}"/>
          </ac:spMkLst>
        </pc:spChg>
      </pc:sldChg>
      <pc:sldChg chg="addSp delSp modSp mod">
        <pc:chgData name="Alfred Smith" userId="3c60a3631c0db8ad" providerId="LiveId" clId="{A1FABC4A-568A-4F77-A989-0F496EF62CFD}" dt="2025-05-23T05:30:57.899" v="23"/>
        <pc:sldMkLst>
          <pc:docMk/>
          <pc:sldMk cId="2973729591" sldId="317"/>
        </pc:sldMkLst>
        <pc:spChg chg="del">
          <ac:chgData name="Alfred Smith" userId="3c60a3631c0db8ad" providerId="LiveId" clId="{A1FABC4A-568A-4F77-A989-0F496EF62CFD}" dt="2025-05-23T05:30:57.195" v="22" actId="478"/>
          <ac:spMkLst>
            <pc:docMk/>
            <pc:sldMk cId="2973729591" sldId="317"/>
            <ac:spMk id="2" creationId="{3EFE0249-FBF9-57E5-876F-5BB745CB2533}"/>
          </ac:spMkLst>
        </pc:spChg>
        <pc:spChg chg="add mod">
          <ac:chgData name="Alfred Smith" userId="3c60a3631c0db8ad" providerId="LiveId" clId="{A1FABC4A-568A-4F77-A989-0F496EF62CFD}" dt="2025-05-23T05:30:57.899" v="23"/>
          <ac:spMkLst>
            <pc:docMk/>
            <pc:sldMk cId="2973729591" sldId="317"/>
            <ac:spMk id="3" creationId="{E22530E3-1CB7-97A2-9F69-B609DC3D8E2F}"/>
          </ac:spMkLst>
        </pc:spChg>
        <pc:spChg chg="add mod">
          <ac:chgData name="Alfred Smith" userId="3c60a3631c0db8ad" providerId="LiveId" clId="{A1FABC4A-568A-4F77-A989-0F496EF62CFD}" dt="2025-05-23T05:30:57.899" v="23"/>
          <ac:spMkLst>
            <pc:docMk/>
            <pc:sldMk cId="2973729591" sldId="317"/>
            <ac:spMk id="4" creationId="{0E38E2E5-6BE3-4C3C-4740-C56994BA6A11}"/>
          </ac:spMkLst>
        </pc:spChg>
        <pc:spChg chg="del">
          <ac:chgData name="Alfred Smith" userId="3c60a3631c0db8ad" providerId="LiveId" clId="{A1FABC4A-568A-4F77-A989-0F496EF62CFD}" dt="2025-05-23T05:30:57.195" v="22" actId="478"/>
          <ac:spMkLst>
            <pc:docMk/>
            <pc:sldMk cId="2973729591" sldId="317"/>
            <ac:spMk id="5" creationId="{DD4CB818-4A88-DAA8-B80D-71871E2D8939}"/>
          </ac:spMkLst>
        </pc:spChg>
      </pc:sldChg>
      <pc:sldChg chg="addSp delSp modSp mod">
        <pc:chgData name="Alfred Smith" userId="3c60a3631c0db8ad" providerId="LiveId" clId="{A1FABC4A-568A-4F77-A989-0F496EF62CFD}" dt="2025-05-23T05:31:51.781" v="25"/>
        <pc:sldMkLst>
          <pc:docMk/>
          <pc:sldMk cId="3436860811" sldId="318"/>
        </pc:sldMkLst>
        <pc:spChg chg="del">
          <ac:chgData name="Alfred Smith" userId="3c60a3631c0db8ad" providerId="LiveId" clId="{A1FABC4A-568A-4F77-A989-0F496EF62CFD}" dt="2025-05-23T05:31:51.119" v="24" actId="478"/>
          <ac:spMkLst>
            <pc:docMk/>
            <pc:sldMk cId="3436860811" sldId="318"/>
            <ac:spMk id="2" creationId="{FF4316BF-D7EF-D87E-3A79-9F9719260444}"/>
          </ac:spMkLst>
        </pc:spChg>
        <pc:spChg chg="add mod">
          <ac:chgData name="Alfred Smith" userId="3c60a3631c0db8ad" providerId="LiveId" clId="{A1FABC4A-568A-4F77-A989-0F496EF62CFD}" dt="2025-05-23T05:31:51.781" v="25"/>
          <ac:spMkLst>
            <pc:docMk/>
            <pc:sldMk cId="3436860811" sldId="318"/>
            <ac:spMk id="3" creationId="{BD466AEC-801C-8913-0B16-E6E48645BC75}"/>
          </ac:spMkLst>
        </pc:spChg>
        <pc:spChg chg="add mod">
          <ac:chgData name="Alfred Smith" userId="3c60a3631c0db8ad" providerId="LiveId" clId="{A1FABC4A-568A-4F77-A989-0F496EF62CFD}" dt="2025-05-23T05:31:51.781" v="25"/>
          <ac:spMkLst>
            <pc:docMk/>
            <pc:sldMk cId="3436860811" sldId="318"/>
            <ac:spMk id="4" creationId="{DB9C5ED7-DD06-B2A2-7727-C1E598BE8BEC}"/>
          </ac:spMkLst>
        </pc:spChg>
        <pc:spChg chg="del">
          <ac:chgData name="Alfred Smith" userId="3c60a3631c0db8ad" providerId="LiveId" clId="{A1FABC4A-568A-4F77-A989-0F496EF62CFD}" dt="2025-05-23T05:31:51.119" v="24" actId="478"/>
          <ac:spMkLst>
            <pc:docMk/>
            <pc:sldMk cId="3436860811" sldId="318"/>
            <ac:spMk id="5" creationId="{05FE00D5-1E5E-1109-34F3-76FA1C6464D6}"/>
          </ac:spMkLst>
        </pc:spChg>
      </pc:sldChg>
      <pc:sldChg chg="addSp delSp modSp mod">
        <pc:chgData name="Alfred Smith" userId="3c60a3631c0db8ad" providerId="LiveId" clId="{A1FABC4A-568A-4F77-A989-0F496EF62CFD}" dt="2025-05-23T05:36:56.143" v="45"/>
        <pc:sldMkLst>
          <pc:docMk/>
          <pc:sldMk cId="1208695429" sldId="320"/>
        </pc:sldMkLst>
        <pc:spChg chg="del">
          <ac:chgData name="Alfred Smith" userId="3c60a3631c0db8ad" providerId="LiveId" clId="{A1FABC4A-568A-4F77-A989-0F496EF62CFD}" dt="2025-05-23T05:36:55.422" v="44" actId="478"/>
          <ac:spMkLst>
            <pc:docMk/>
            <pc:sldMk cId="1208695429" sldId="320"/>
            <ac:spMk id="2" creationId="{DF7DEE48-AA7C-21E3-7B1E-135533CDB191}"/>
          </ac:spMkLst>
        </pc:spChg>
        <pc:spChg chg="add mod">
          <ac:chgData name="Alfred Smith" userId="3c60a3631c0db8ad" providerId="LiveId" clId="{A1FABC4A-568A-4F77-A989-0F496EF62CFD}" dt="2025-05-23T05:36:56.143" v="45"/>
          <ac:spMkLst>
            <pc:docMk/>
            <pc:sldMk cId="1208695429" sldId="320"/>
            <ac:spMk id="3" creationId="{5654220C-3911-0761-BA93-7CF995E8830E}"/>
          </ac:spMkLst>
        </pc:spChg>
        <pc:spChg chg="add mod">
          <ac:chgData name="Alfred Smith" userId="3c60a3631c0db8ad" providerId="LiveId" clId="{A1FABC4A-568A-4F77-A989-0F496EF62CFD}" dt="2025-05-23T05:36:56.143" v="45"/>
          <ac:spMkLst>
            <pc:docMk/>
            <pc:sldMk cId="1208695429" sldId="320"/>
            <ac:spMk id="4" creationId="{6C7F8FB5-7726-B895-6349-A2EF588AA7D5}"/>
          </ac:spMkLst>
        </pc:spChg>
        <pc:spChg chg="del">
          <ac:chgData name="Alfred Smith" userId="3c60a3631c0db8ad" providerId="LiveId" clId="{A1FABC4A-568A-4F77-A989-0F496EF62CFD}" dt="2025-05-23T05:36:55.422" v="44" actId="478"/>
          <ac:spMkLst>
            <pc:docMk/>
            <pc:sldMk cId="1208695429" sldId="320"/>
            <ac:spMk id="5" creationId="{6956C6FC-33CF-BCCC-3364-3BAB321836A6}"/>
          </ac:spMkLst>
        </pc:spChg>
      </pc:sldChg>
      <pc:sldChg chg="modSp mod">
        <pc:chgData name="Alfred Smith" userId="3c60a3631c0db8ad" providerId="LiveId" clId="{A1FABC4A-568A-4F77-A989-0F496EF62CFD}" dt="2025-05-23T05:38:25.272" v="50" actId="404"/>
        <pc:sldMkLst>
          <pc:docMk/>
          <pc:sldMk cId="1664587263" sldId="322"/>
        </pc:sldMkLst>
        <pc:spChg chg="mod">
          <ac:chgData name="Alfred Smith" userId="3c60a3631c0db8ad" providerId="LiveId" clId="{A1FABC4A-568A-4F77-A989-0F496EF62CFD}" dt="2025-05-23T05:38:25.272" v="50" actId="404"/>
          <ac:spMkLst>
            <pc:docMk/>
            <pc:sldMk cId="1664587263" sldId="322"/>
            <ac:spMk id="2" creationId="{72928F7D-B223-F046-33C8-2D2AB23BEE03}"/>
          </ac:spMkLst>
        </pc:spChg>
      </pc:sldChg>
      <pc:sldChg chg="addSp delSp modSp mod">
        <pc:chgData name="Alfred Smith" userId="3c60a3631c0db8ad" providerId="LiveId" clId="{A1FABC4A-568A-4F77-A989-0F496EF62CFD}" dt="2025-05-23T05:35:04.778" v="39"/>
        <pc:sldMkLst>
          <pc:docMk/>
          <pc:sldMk cId="2330840758" sldId="325"/>
        </pc:sldMkLst>
        <pc:spChg chg="del">
          <ac:chgData name="Alfred Smith" userId="3c60a3631c0db8ad" providerId="LiveId" clId="{A1FABC4A-568A-4F77-A989-0F496EF62CFD}" dt="2025-05-23T05:35:04.155" v="38" actId="478"/>
          <ac:spMkLst>
            <pc:docMk/>
            <pc:sldMk cId="2330840758" sldId="325"/>
            <ac:spMk id="2" creationId="{358FF4B2-03B0-DA29-2777-B437CDC00D42}"/>
          </ac:spMkLst>
        </pc:spChg>
        <pc:spChg chg="add mod">
          <ac:chgData name="Alfred Smith" userId="3c60a3631c0db8ad" providerId="LiveId" clId="{A1FABC4A-568A-4F77-A989-0F496EF62CFD}" dt="2025-05-23T05:35:04.778" v="39"/>
          <ac:spMkLst>
            <pc:docMk/>
            <pc:sldMk cId="2330840758" sldId="325"/>
            <ac:spMk id="3" creationId="{0FD9DCB3-E06B-0B60-B93B-9D7956904BF0}"/>
          </ac:spMkLst>
        </pc:spChg>
        <pc:spChg chg="add mod">
          <ac:chgData name="Alfred Smith" userId="3c60a3631c0db8ad" providerId="LiveId" clId="{A1FABC4A-568A-4F77-A989-0F496EF62CFD}" dt="2025-05-23T05:35:04.778" v="39"/>
          <ac:spMkLst>
            <pc:docMk/>
            <pc:sldMk cId="2330840758" sldId="325"/>
            <ac:spMk id="4" creationId="{0E236DAD-9BD0-E362-1D30-EF4E314F3F21}"/>
          </ac:spMkLst>
        </pc:spChg>
        <pc:spChg chg="del">
          <ac:chgData name="Alfred Smith" userId="3c60a3631c0db8ad" providerId="LiveId" clId="{A1FABC4A-568A-4F77-A989-0F496EF62CFD}" dt="2025-05-23T05:35:04.155" v="38" actId="478"/>
          <ac:spMkLst>
            <pc:docMk/>
            <pc:sldMk cId="2330840758" sldId="325"/>
            <ac:spMk id="5" creationId="{D6CC19C2-A8AD-7070-9B2E-FD5C1CA32A69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936049358" sldId="326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936049358" sldId="326"/>
            <ac:spMk id="2" creationId="{6026D7BD-CB97-6D91-4CD4-8BB6F6E4252B}"/>
          </ac:spMkLst>
        </pc:spChg>
      </pc:sldChg>
      <pc:sldChg chg="modSp mod">
        <pc:chgData name="Alfred Smith" userId="3c60a3631c0db8ad" providerId="LiveId" clId="{A1FABC4A-568A-4F77-A989-0F496EF62CFD}" dt="2025-05-23T05:26:05.502" v="17"/>
        <pc:sldMkLst>
          <pc:docMk/>
          <pc:sldMk cId="2497632608" sldId="327"/>
        </pc:sldMkLst>
        <pc:spChg chg="mod">
          <ac:chgData name="Alfred Smith" userId="3c60a3631c0db8ad" providerId="LiveId" clId="{A1FABC4A-568A-4F77-A989-0F496EF62CFD}" dt="2025-05-23T05:26:05.502" v="17"/>
          <ac:spMkLst>
            <pc:docMk/>
            <pc:sldMk cId="2497632608" sldId="327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A1FABC4A-568A-4F77-A989-0F496EF62CFD}" dt="2025-05-23T05:40:22.272" v="53"/>
        <pc:sldMkLst>
          <pc:docMk/>
          <pc:sldMk cId="2185161187" sldId="328"/>
        </pc:sldMkLst>
        <pc:spChg chg="del mod">
          <ac:chgData name="Alfred Smith" userId="3c60a3631c0db8ad" providerId="LiveId" clId="{A1FABC4A-568A-4F77-A989-0F496EF62CFD}" dt="2025-05-23T05:40:21.624" v="52" actId="478"/>
          <ac:spMkLst>
            <pc:docMk/>
            <pc:sldMk cId="2185161187" sldId="328"/>
            <ac:spMk id="2" creationId="{51D70283-5C49-A495-8386-EF1A08C33AB0}"/>
          </ac:spMkLst>
        </pc:spChg>
        <pc:spChg chg="add mod">
          <ac:chgData name="Alfred Smith" userId="3c60a3631c0db8ad" providerId="LiveId" clId="{A1FABC4A-568A-4F77-A989-0F496EF62CFD}" dt="2025-05-23T05:40:22.272" v="53"/>
          <ac:spMkLst>
            <pc:docMk/>
            <pc:sldMk cId="2185161187" sldId="328"/>
            <ac:spMk id="3" creationId="{315CCF23-50DE-1D45-0A05-A2F3C71ED763}"/>
          </ac:spMkLst>
        </pc:spChg>
        <pc:spChg chg="add mod">
          <ac:chgData name="Alfred Smith" userId="3c60a3631c0db8ad" providerId="LiveId" clId="{A1FABC4A-568A-4F77-A989-0F496EF62CFD}" dt="2025-05-23T05:40:22.272" v="53"/>
          <ac:spMkLst>
            <pc:docMk/>
            <pc:sldMk cId="2185161187" sldId="328"/>
            <ac:spMk id="4" creationId="{B683FCC1-97F4-DCE0-3268-44077F162FEF}"/>
          </ac:spMkLst>
        </pc:spChg>
        <pc:spChg chg="del">
          <ac:chgData name="Alfred Smith" userId="3c60a3631c0db8ad" providerId="LiveId" clId="{A1FABC4A-568A-4F77-A989-0F496EF62CFD}" dt="2025-05-23T05:40:21.624" v="52" actId="478"/>
          <ac:spMkLst>
            <pc:docMk/>
            <pc:sldMk cId="2185161187" sldId="328"/>
            <ac:spMk id="5" creationId="{5B489BD8-C2C5-4683-CF90-C32F2C44F787}"/>
          </ac:spMkLst>
        </pc:spChg>
      </pc:sldChg>
      <pc:sldChg chg="modSp">
        <pc:chgData name="Alfred Smith" userId="3c60a3631c0db8ad" providerId="LiveId" clId="{A1FABC4A-568A-4F77-A989-0F496EF62CFD}" dt="2025-05-23T05:20:08.894" v="2"/>
        <pc:sldMkLst>
          <pc:docMk/>
          <pc:sldMk cId="1547819620" sldId="330"/>
        </pc:sldMkLst>
        <pc:spChg chg="mod">
          <ac:chgData name="Alfred Smith" userId="3c60a3631c0db8ad" providerId="LiveId" clId="{A1FABC4A-568A-4F77-A989-0F496EF62CFD}" dt="2025-05-23T05:20:08.894" v="2"/>
          <ac:spMkLst>
            <pc:docMk/>
            <pc:sldMk cId="1547819620" sldId="330"/>
            <ac:spMk id="3" creationId="{6635EF96-BF9D-934A-477C-B25DE1B58294}"/>
          </ac:spMkLst>
        </pc:spChg>
      </pc:sldChg>
    </pc:docChg>
  </pc:docChgLst>
  <pc:docChgLst>
    <pc:chgData name="Alfred Smith" userId="3c60a3631c0db8ad" providerId="LiveId" clId="{4E15544B-EEE3-45FB-9158-24D1EF468BE2}"/>
    <pc:docChg chg="undo redo custSel modSld">
      <pc:chgData name="Alfred Smith" userId="3c60a3631c0db8ad" providerId="LiveId" clId="{4E15544B-EEE3-45FB-9158-24D1EF468BE2}" dt="2025-05-02T07:49:55.892" v="54"/>
      <pc:docMkLst>
        <pc:docMk/>
      </pc:docMkLst>
      <pc:sldChg chg="addSp delSp modSp mod">
        <pc:chgData name="Alfred Smith" userId="3c60a3631c0db8ad" providerId="LiveId" clId="{4E15544B-EEE3-45FB-9158-24D1EF468BE2}" dt="2025-05-02T07:49:24.674" v="51" actId="27636"/>
        <pc:sldMkLst>
          <pc:docMk/>
          <pc:sldMk cId="1499918570" sldId="257"/>
        </pc:sldMkLst>
        <pc:spChg chg="add mod">
          <ac:chgData name="Alfred Smith" userId="3c60a3631c0db8ad" providerId="LiveId" clId="{4E15544B-EEE3-45FB-9158-24D1EF468BE2}" dt="2025-05-02T07:49:24.674" v="51" actId="27636"/>
          <ac:spMkLst>
            <pc:docMk/>
            <pc:sldMk cId="1499918570" sldId="257"/>
            <ac:spMk id="4" creationId="{14B89B14-1DC7-B430-4F57-9D36F2A49D01}"/>
          </ac:spMkLst>
        </pc:spChg>
      </pc:sldChg>
      <pc:sldChg chg="addSp modSp">
        <pc:chgData name="Alfred Smith" userId="3c60a3631c0db8ad" providerId="LiveId" clId="{4E15544B-EEE3-45FB-9158-24D1EF468BE2}" dt="2025-05-02T07:49:55.892" v="54"/>
        <pc:sldMkLst>
          <pc:docMk/>
          <pc:sldMk cId="3788111665" sldId="258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3788111665" sldId="258"/>
            <ac:spMk id="2" creationId="{267E76BA-E7DD-193E-3F8E-10277CA48607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454763615" sldId="259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4E15544B-EEE3-45FB-9158-24D1EF468BE2}" dt="2025-04-17T10:29:03.940" v="7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4E15544B-EEE3-45FB-9158-24D1EF468BE2}" dt="2025-04-17T10:29:12.250" v="9"/>
        <pc:sldMkLst>
          <pc:docMk/>
          <pc:sldMk cId="4037329247" sldId="261"/>
        </pc:sldMkLst>
        <pc:spChg chg="add mod">
          <ac:chgData name="Alfred Smith" userId="3c60a3631c0db8ad" providerId="LiveId" clId="{4E15544B-EEE3-45FB-9158-24D1EF468BE2}" dt="2025-04-17T10:29:12.250" v="9"/>
          <ac:spMkLst>
            <pc:docMk/>
            <pc:sldMk cId="4037329247" sldId="261"/>
            <ac:spMk id="2" creationId="{A5E9BB47-FED4-4588-FA61-E30F316AF195}"/>
          </ac:spMkLst>
        </pc:spChg>
        <pc:spChg chg="add mod">
          <ac:chgData name="Alfred Smith" userId="3c60a3631c0db8ad" providerId="LiveId" clId="{4E15544B-EEE3-45FB-9158-24D1EF468BE2}" dt="2025-04-17T10:29:12.250" v="9"/>
          <ac:spMkLst>
            <pc:docMk/>
            <pc:sldMk cId="4037329247" sldId="261"/>
            <ac:spMk id="5" creationId="{892E0DED-2335-7EF4-99F0-014512401312}"/>
          </ac:spMkLst>
        </pc:spChg>
      </pc:sldChg>
      <pc:sldChg chg="addSp delSp modSp mod">
        <pc:chgData name="Alfred Smith" userId="3c60a3631c0db8ad" providerId="LiveId" clId="{4E15544B-EEE3-45FB-9158-24D1EF468BE2}" dt="2025-04-17T10:29:23.196" v="11"/>
        <pc:sldMkLst>
          <pc:docMk/>
          <pc:sldMk cId="641208035" sldId="263"/>
        </pc:sldMkLst>
      </pc:sldChg>
      <pc:sldChg chg="addSp delSp modSp mod">
        <pc:chgData name="Alfred Smith" userId="3c60a3631c0db8ad" providerId="LiveId" clId="{4E15544B-EEE3-45FB-9158-24D1EF468BE2}" dt="2025-04-17T10:29:30.741" v="13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4E15544B-EEE3-45FB-9158-24D1EF468BE2}" dt="2025-04-17T10:37:31.552" v="20" actId="20577"/>
        <pc:sldMkLst>
          <pc:docMk/>
          <pc:sldMk cId="978260341" sldId="265"/>
        </pc:sldMkLst>
        <pc:spChg chg="add mod">
          <ac:chgData name="Alfred Smith" userId="3c60a3631c0db8ad" providerId="LiveId" clId="{4E15544B-EEE3-45FB-9158-24D1EF468BE2}" dt="2025-04-17T10:37:31.552" v="20" actId="20577"/>
          <ac:spMkLst>
            <pc:docMk/>
            <pc:sldMk cId="978260341" sldId="265"/>
            <ac:spMk id="2" creationId="{E858D2F1-AB33-F1A9-2C00-20B8FC2CDE56}"/>
          </ac:spMkLst>
        </pc:spChg>
        <pc:spChg chg="add mod">
          <ac:chgData name="Alfred Smith" userId="3c60a3631c0db8ad" providerId="LiveId" clId="{4E15544B-EEE3-45FB-9158-24D1EF468BE2}" dt="2025-04-17T10:29:38.494" v="15"/>
          <ac:spMkLst>
            <pc:docMk/>
            <pc:sldMk cId="978260341" sldId="265"/>
            <ac:spMk id="5" creationId="{DB36B387-7BA3-C2CB-1BE5-83C6CD4ED92B}"/>
          </ac:spMkLst>
        </pc:spChg>
      </pc:sldChg>
      <pc:sldChg chg="addSp delSp modSp mod">
        <pc:chgData name="Alfred Smith" userId="3c60a3631c0db8ad" providerId="LiveId" clId="{4E15544B-EEE3-45FB-9158-24D1EF468BE2}" dt="2025-04-17T10:37:55.973" v="23"/>
        <pc:sldMkLst>
          <pc:docMk/>
          <pc:sldMk cId="3575870363" sldId="266"/>
        </pc:sldMkLst>
      </pc:sldChg>
      <pc:sldChg chg="addSp delSp modSp mod">
        <pc:chgData name="Alfred Smith" userId="3c60a3631c0db8ad" providerId="LiveId" clId="{4E15544B-EEE3-45FB-9158-24D1EF468BE2}" dt="2025-05-02T07:49:55.892" v="54"/>
        <pc:sldMkLst>
          <pc:docMk/>
          <pc:sldMk cId="3137811553" sldId="268"/>
        </pc:sldMkLst>
      </pc:sldChg>
      <pc:sldChg chg="addSp delSp modSp mod">
        <pc:chgData name="Alfred Smith" userId="3c60a3631c0db8ad" providerId="LiveId" clId="{4E15544B-EEE3-45FB-9158-24D1EF468BE2}" dt="2025-04-17T10:39:03.942" v="31"/>
        <pc:sldMkLst>
          <pc:docMk/>
          <pc:sldMk cId="100491716" sldId="269"/>
        </pc:sldMkLst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888433145" sldId="279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888433145" sldId="279"/>
            <ac:spMk id="2" creationId="{F0ECF38E-77B0-32F2-ED80-2E311188018F}"/>
          </ac:spMkLst>
        </pc:spChg>
      </pc:sldChg>
      <pc:sldChg chg="addSp delSp modSp mod">
        <pc:chgData name="Alfred Smith" userId="3c60a3631c0db8ad" providerId="LiveId" clId="{4E15544B-EEE3-45FB-9158-24D1EF468BE2}" dt="2025-04-17T10:39:12.543" v="33"/>
        <pc:sldMkLst>
          <pc:docMk/>
          <pc:sldMk cId="1922139011" sldId="281"/>
        </pc:sldMkLst>
        <pc:spChg chg="add mod">
          <ac:chgData name="Alfred Smith" userId="3c60a3631c0db8ad" providerId="LiveId" clId="{4E15544B-EEE3-45FB-9158-24D1EF468BE2}" dt="2025-04-17T10:39:12.543" v="33"/>
          <ac:spMkLst>
            <pc:docMk/>
            <pc:sldMk cId="1922139011" sldId="281"/>
            <ac:spMk id="2" creationId="{1F368BDE-B4EE-7A31-3E4C-CC5FD13C1872}"/>
          </ac:spMkLst>
        </pc:spChg>
        <pc:spChg chg="add mod">
          <ac:chgData name="Alfred Smith" userId="3c60a3631c0db8ad" providerId="LiveId" clId="{4E15544B-EEE3-45FB-9158-24D1EF468BE2}" dt="2025-04-17T10:39:12.543" v="33"/>
          <ac:spMkLst>
            <pc:docMk/>
            <pc:sldMk cId="1922139011" sldId="281"/>
            <ac:spMk id="5" creationId="{648AB050-69C3-A479-D82F-7A1E50C46FA5}"/>
          </ac:spMkLst>
        </pc:spChg>
      </pc:sldChg>
      <pc:sldChg chg="addSp delSp modSp mod">
        <pc:chgData name="Alfred Smith" userId="3c60a3631c0db8ad" providerId="LiveId" clId="{4E15544B-EEE3-45FB-9158-24D1EF468BE2}" dt="2025-04-17T10:39:23.059" v="35"/>
        <pc:sldMkLst>
          <pc:docMk/>
          <pc:sldMk cId="3166251957" sldId="283"/>
        </pc:sldMkLst>
      </pc:sldChg>
      <pc:sldChg chg="addSp delSp modSp mod">
        <pc:chgData name="Alfred Smith" userId="3c60a3631c0db8ad" providerId="LiveId" clId="{4E15544B-EEE3-45FB-9158-24D1EF468BE2}" dt="2025-04-17T10:39:30.567" v="37"/>
        <pc:sldMkLst>
          <pc:docMk/>
          <pc:sldMk cId="1522780631" sldId="285"/>
        </pc:sldMkLst>
      </pc:sldChg>
      <pc:sldChg chg="addSp delSp modSp mod">
        <pc:chgData name="Alfred Smith" userId="3c60a3631c0db8ad" providerId="LiveId" clId="{4E15544B-EEE3-45FB-9158-24D1EF468BE2}" dt="2025-04-17T10:39:44.566" v="41"/>
        <pc:sldMkLst>
          <pc:docMk/>
          <pc:sldMk cId="2332778949" sldId="287"/>
        </pc:sldMkLst>
        <pc:spChg chg="add mod">
          <ac:chgData name="Alfred Smith" userId="3c60a3631c0db8ad" providerId="LiveId" clId="{4E15544B-EEE3-45FB-9158-24D1EF468BE2}" dt="2025-04-17T10:39:44.566" v="41"/>
          <ac:spMkLst>
            <pc:docMk/>
            <pc:sldMk cId="2332778949" sldId="287"/>
            <ac:spMk id="2" creationId="{D435328D-E493-076C-760E-C1C1ACDE3F53}"/>
          </ac:spMkLst>
        </pc:spChg>
        <pc:spChg chg="add mod">
          <ac:chgData name="Alfred Smith" userId="3c60a3631c0db8ad" providerId="LiveId" clId="{4E15544B-EEE3-45FB-9158-24D1EF468BE2}" dt="2025-04-17T10:39:44.566" v="41"/>
          <ac:spMkLst>
            <pc:docMk/>
            <pc:sldMk cId="2332778949" sldId="287"/>
            <ac:spMk id="5" creationId="{80838F05-D960-0800-D1CE-E6AAEF85B884}"/>
          </ac:spMkLst>
        </pc:spChg>
      </pc:sldChg>
      <pc:sldChg chg="addSp delSp modSp mod">
        <pc:chgData name="Alfred Smith" userId="3c60a3631c0db8ad" providerId="LiveId" clId="{4E15544B-EEE3-45FB-9158-24D1EF468BE2}" dt="2025-04-17T10:40:20.818" v="49"/>
        <pc:sldMkLst>
          <pc:docMk/>
          <pc:sldMk cId="3153919605" sldId="289"/>
        </pc:sldMkLst>
        <pc:spChg chg="add mod">
          <ac:chgData name="Alfred Smith" userId="3c60a3631c0db8ad" providerId="LiveId" clId="{4E15544B-EEE3-45FB-9158-24D1EF468BE2}" dt="2025-04-17T10:40:20.818" v="49"/>
          <ac:spMkLst>
            <pc:docMk/>
            <pc:sldMk cId="3153919605" sldId="289"/>
            <ac:spMk id="2" creationId="{53D61F3B-2A03-E70A-110A-9AD35CE8BFD8}"/>
          </ac:spMkLst>
        </pc:spChg>
        <pc:spChg chg="add mod">
          <ac:chgData name="Alfred Smith" userId="3c60a3631c0db8ad" providerId="LiveId" clId="{4E15544B-EEE3-45FB-9158-24D1EF468BE2}" dt="2025-04-17T10:40:20.818" v="49"/>
          <ac:spMkLst>
            <pc:docMk/>
            <pc:sldMk cId="3153919605" sldId="289"/>
            <ac:spMk id="5" creationId="{F65BC16B-161D-DABF-7B0B-0181608E6620}"/>
          </ac:spMkLst>
        </pc:spChg>
      </pc:sldChg>
      <pc:sldChg chg="addSp delSp modSp mod">
        <pc:chgData name="Alfred Smith" userId="3c60a3631c0db8ad" providerId="LiveId" clId="{4E15544B-EEE3-45FB-9158-24D1EF468BE2}" dt="2025-05-02T07:49:55.892" v="54"/>
        <pc:sldMkLst>
          <pc:docMk/>
          <pc:sldMk cId="317678157" sldId="310"/>
        </pc:sldMkLst>
        <pc:spChg chg="add mod">
          <ac:chgData name="Alfred Smith" userId="3c60a3631c0db8ad" providerId="LiveId" clId="{4E15544B-EEE3-45FB-9158-24D1EF468BE2}" dt="2025-05-02T07:49:55.892" v="54"/>
          <ac:spMkLst>
            <pc:docMk/>
            <pc:sldMk cId="317678157" sldId="310"/>
            <ac:spMk id="3" creationId="{EE442A7B-2435-8760-3BF7-C226433E917E}"/>
          </ac:spMkLst>
        </pc:spChg>
        <pc:spChg chg="add mod">
          <ac:chgData name="Alfred Smith" userId="3c60a3631c0db8ad" providerId="LiveId" clId="{4E15544B-EEE3-45FB-9158-24D1EF468BE2}" dt="2025-04-17T10:28:40.225" v="3"/>
          <ac:spMkLst>
            <pc:docMk/>
            <pc:sldMk cId="317678157" sldId="310"/>
            <ac:spMk id="5" creationId="{58597D86-31BD-525C-7EE3-CCFD77E1AF3D}"/>
          </ac:spMkLst>
        </pc:spChg>
      </pc:sldChg>
      <pc:sldChg chg="addSp delSp modSp mod">
        <pc:chgData name="Alfred Smith" userId="3c60a3631c0db8ad" providerId="LiveId" clId="{4E15544B-EEE3-45FB-9158-24D1EF468BE2}" dt="2025-05-02T07:49:55.892" v="54"/>
        <pc:sldMkLst>
          <pc:docMk/>
          <pc:sldMk cId="1439115105" sldId="311"/>
        </pc:sldMkLst>
        <pc:spChg chg="add mod">
          <ac:chgData name="Alfred Smith" userId="3c60a3631c0db8ad" providerId="LiveId" clId="{4E15544B-EEE3-45FB-9158-24D1EF468BE2}" dt="2025-05-02T07:49:55.892" v="54"/>
          <ac:spMkLst>
            <pc:docMk/>
            <pc:sldMk cId="1439115105" sldId="311"/>
            <ac:spMk id="2" creationId="{B09CF555-5F97-272B-53EA-809804E5FB84}"/>
          </ac:spMkLst>
        </pc:spChg>
        <pc:spChg chg="add mod">
          <ac:chgData name="Alfred Smith" userId="3c60a3631c0db8ad" providerId="LiveId" clId="{4E15544B-EEE3-45FB-9158-24D1EF468BE2}" dt="2025-04-17T10:28:48.863" v="5"/>
          <ac:spMkLst>
            <pc:docMk/>
            <pc:sldMk cId="1439115105" sldId="311"/>
            <ac:spMk id="5" creationId="{0F3E08F6-6A72-FC21-449D-C18735948DBB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862437360" sldId="312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862437360" sldId="312"/>
            <ac:spMk id="2" creationId="{5C505AB0-930B-82FD-096B-CDC844DC2237}"/>
          </ac:spMkLst>
        </pc:spChg>
      </pc:sldChg>
      <pc:sldChg chg="addSp delSp modSp mod">
        <pc:chgData name="Alfred Smith" userId="3c60a3631c0db8ad" providerId="LiveId" clId="{4E15544B-EEE3-45FB-9158-24D1EF468BE2}" dt="2025-04-17T10:38:44.299" v="27"/>
        <pc:sldMkLst>
          <pc:docMk/>
          <pc:sldMk cId="2973729591" sldId="317"/>
        </pc:sldMkLst>
      </pc:sldChg>
      <pc:sldChg chg="addSp delSp modSp mod">
        <pc:chgData name="Alfred Smith" userId="3c60a3631c0db8ad" providerId="LiveId" clId="{4E15544B-EEE3-45FB-9158-24D1EF468BE2}" dt="2025-04-17T10:38:54.695" v="29"/>
        <pc:sldMkLst>
          <pc:docMk/>
          <pc:sldMk cId="3436860811" sldId="318"/>
        </pc:sldMkLst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1776425805" sldId="319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1776425805" sldId="319"/>
            <ac:spMk id="2" creationId="{5ADF568E-76D4-97AF-BD34-D38A9871677A}"/>
          </ac:spMkLst>
        </pc:spChg>
      </pc:sldChg>
      <pc:sldChg chg="addSp delSp modSp mod">
        <pc:chgData name="Alfred Smith" userId="3c60a3631c0db8ad" providerId="LiveId" clId="{4E15544B-EEE3-45FB-9158-24D1EF468BE2}" dt="2025-05-02T07:49:55.892" v="54"/>
        <pc:sldMkLst>
          <pc:docMk/>
          <pc:sldMk cId="1208695429" sldId="320"/>
        </pc:sldMkLst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3705144254" sldId="321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3705144254" sldId="321"/>
            <ac:spMk id="2" creationId="{DB77125E-5A27-153D-577F-88AF55F2179A}"/>
          </ac:spMkLst>
        </pc:spChg>
      </pc:sldChg>
      <pc:sldChg chg="addSp delSp modSp mod">
        <pc:chgData name="Alfred Smith" userId="3c60a3631c0db8ad" providerId="LiveId" clId="{4E15544B-EEE3-45FB-9158-24D1EF468BE2}" dt="2025-04-17T10:40:06.995" v="45"/>
        <pc:sldMkLst>
          <pc:docMk/>
          <pc:sldMk cId="1664587263" sldId="322"/>
        </pc:sldMkLst>
        <pc:spChg chg="add mod">
          <ac:chgData name="Alfred Smith" userId="3c60a3631c0db8ad" providerId="LiveId" clId="{4E15544B-EEE3-45FB-9158-24D1EF468BE2}" dt="2025-04-17T10:40:06.995" v="45"/>
          <ac:spMkLst>
            <pc:docMk/>
            <pc:sldMk cId="1664587263" sldId="322"/>
            <ac:spMk id="2" creationId="{72928F7D-B223-F046-33C8-2D2AB23BEE03}"/>
          </ac:spMkLst>
        </pc:spChg>
        <pc:spChg chg="add mod">
          <ac:chgData name="Alfred Smith" userId="3c60a3631c0db8ad" providerId="LiveId" clId="{4E15544B-EEE3-45FB-9158-24D1EF468BE2}" dt="2025-04-17T10:40:06.995" v="45"/>
          <ac:spMkLst>
            <pc:docMk/>
            <pc:sldMk cId="1664587263" sldId="322"/>
            <ac:spMk id="5" creationId="{A530C8D5-5666-F998-8690-0CF108B6BA1C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3572741843" sldId="323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3572741843" sldId="323"/>
            <ac:spMk id="2" creationId="{CC6B6008-7480-D590-F799-A0746B462038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4126498780" sldId="324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4126498780" sldId="324"/>
            <ac:spMk id="2" creationId="{0D005808-BD78-A0F0-5EE7-63CBDF283E94}"/>
          </ac:spMkLst>
        </pc:spChg>
      </pc:sldChg>
      <pc:sldChg chg="addSp delSp modSp mod">
        <pc:chgData name="Alfred Smith" userId="3c60a3631c0db8ad" providerId="LiveId" clId="{4E15544B-EEE3-45FB-9158-24D1EF468BE2}" dt="2025-04-17T10:39:37.612" v="39"/>
        <pc:sldMkLst>
          <pc:docMk/>
          <pc:sldMk cId="2330840758" sldId="325"/>
        </pc:sldMkLst>
      </pc:sldChg>
      <pc:sldChg chg="modSp mod">
        <pc:chgData name="Alfred Smith" userId="3c60a3631c0db8ad" providerId="LiveId" clId="{4E15544B-EEE3-45FB-9158-24D1EF468BE2}" dt="2025-04-17T10:37:37.372" v="21" actId="20577"/>
        <pc:sldMkLst>
          <pc:docMk/>
          <pc:sldMk cId="2497632608" sldId="327"/>
        </pc:sldMkLst>
        <pc:spChg chg="mod">
          <ac:chgData name="Alfred Smith" userId="3c60a3631c0db8ad" providerId="LiveId" clId="{4E15544B-EEE3-45FB-9158-24D1EF468BE2}" dt="2025-04-17T10:37:37.372" v="21" actId="20577"/>
          <ac:spMkLst>
            <pc:docMk/>
            <pc:sldMk cId="2497632608" sldId="327"/>
            <ac:spMk id="3" creationId="{A58184BD-88F1-BA02-40C1-D8403D0EEC0D}"/>
          </ac:spMkLst>
        </pc:spChg>
        <pc:spChg chg="mod">
          <ac:chgData name="Alfred Smith" userId="3c60a3631c0db8ad" providerId="LiveId" clId="{4E15544B-EEE3-45FB-9158-24D1EF468BE2}" dt="2025-04-17T10:36:02.068" v="19" actId="20577"/>
          <ac:spMkLst>
            <pc:docMk/>
            <pc:sldMk cId="2497632608" sldId="327"/>
            <ac:spMk id="4" creationId="{EE2AC625-9141-A801-F431-DD5F79396320}"/>
          </ac:spMkLst>
        </pc:spChg>
      </pc:sldChg>
      <pc:sldChg chg="addSp delSp modSp mod">
        <pc:chgData name="Alfred Smith" userId="3c60a3631c0db8ad" providerId="LiveId" clId="{4E15544B-EEE3-45FB-9158-24D1EF468BE2}" dt="2025-04-17T10:40:14.198" v="47"/>
        <pc:sldMkLst>
          <pc:docMk/>
          <pc:sldMk cId="2185161187" sldId="328"/>
        </pc:sldMkLst>
        <pc:spChg chg="add mod">
          <ac:chgData name="Alfred Smith" userId="3c60a3631c0db8ad" providerId="LiveId" clId="{4E15544B-EEE3-45FB-9158-24D1EF468BE2}" dt="2025-04-17T10:40:14.198" v="47"/>
          <ac:spMkLst>
            <pc:docMk/>
            <pc:sldMk cId="2185161187" sldId="328"/>
            <ac:spMk id="2" creationId="{51D70283-5C49-A495-8386-EF1A08C33AB0}"/>
          </ac:spMkLst>
        </pc:spChg>
        <pc:spChg chg="add mod">
          <ac:chgData name="Alfred Smith" userId="3c60a3631c0db8ad" providerId="LiveId" clId="{4E15544B-EEE3-45FB-9158-24D1EF468BE2}" dt="2025-04-17T10:40:14.198" v="47"/>
          <ac:spMkLst>
            <pc:docMk/>
            <pc:sldMk cId="2185161187" sldId="328"/>
            <ac:spMk id="5" creationId="{5B489BD8-C2C5-4683-CF90-C32F2C44F78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44 The Crucifixion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Carrying the cross - Luke 23:26-32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Crucifixion – Luke 23:33-49; John 19:17-37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Curtain torn in two - Matt 27:51-54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Putting the body in the tomb – John 19:38-42; Matt 27:61-66 (Bottom)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44-1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B40DE1E-F50E-5113-48A6-36104E23B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B89B14-1DC7-B430-4F57-9D36F2A49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"/>
    </mc:Choice>
    <mc:Fallback xmlns="">
      <p:transition spd="slow" advTm="3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80422-31B5-B7C6-CA29-5E27A070A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0413"/>
            <a:ext cx="14143988" cy="7648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85E6F9-393E-62AD-76B6-BF77202168C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5DAB7F6-67A9-3FA4-38C4-D761733BF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40712F-BE46-7059-E2CE-D110EE8090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32ཡང་མི་ཉེས་ཅན་གཞན་གཉིས་ཀྱང་སྐྱབས་མགོན་ཡེ་ཤུ་དང་མཉམ་དུ་གསོད་པར་ཁྲིད༌ཅིང༌།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C9E4F-9655-DCD8-0CB5-2B0A5CFBDD0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32Two others, who were criminals, were also led away to be executed with Jesus.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"/>
    </mc:Choice>
    <mc:Fallback xmlns="">
      <p:transition spd="slow" advTm="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9F1E6-CDCF-6B7C-4490-2FA07E7D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78621"/>
            <a:ext cx="14041464" cy="6936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CD0D4-CA1D-7DE5-FDD6-3F3046F8F40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D545300-350C-CDF1-3F27-8315DD44A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9AA29F-A0D5-794A-A200-42B090FF8BA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33མགོ་སྐོགས་གནས་ཟེར་བའི་ས་ཆར་སླེབས་པ༌དང༌། སྐྱབས་མགོན་ཡེ་ཤུ་ཤིང་རྒྱ་གྲམ་གྱི་སྟེང་དུ་བརྡབས་པ་དང་། མི་ཉེས་ཅན་དེ་གཉིས་ཀའང་ཁོང་གི་གཡས་གཡོན་དུ་དེ་ལྟར་ཤིང་རྒྱ་གྲམ་གྱི་སྟེང་དུ་བརྡབས་སོ།།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0A42E-2B90-A01C-CBBB-0C59FC160C0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33When they came to the place called The Skull, they crucified Him there, along with the criminals, one on His right and the other on His left.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4"/>
    </mc:Choice>
    <mc:Fallback xmlns="">
      <p:transition spd="slow" advTm="1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14FCC-02A2-30E5-DD97-5201F921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510"/>
            <a:ext cx="12192000" cy="6957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F0AE2-3987-B545-EA4F-931212A3309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E11E9F8-E073-3AE6-A209-E451CC802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8D2F1-AB33-F1A9-2C00-20B8FC2CDE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34དུས༌དེར། སྐྱབས་མགོན་ཡེ་ཤུས་འདི་སྐད༌དུ། ཀྱེ། ཡབ་ལགས། ཁོ་རྣམས་ཀྱིས་རང་གིས་ཅི་བྱེད་བཞིན་པའང་མི་ཤེས་པས་ཉེས་སྐྱོན་བསལ་བར་མཛོད་ཅེས་གསུངས་སོ༎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6B387-7BA3-C2CB-1BE5-83C6CD4ED92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34Then Jesus said, “Father, forgive them, for they do not know what they are doing.”…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9"/>
    </mc:Choice>
    <mc:Fallback xmlns="">
      <p:transition spd="slow" advTm="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D4A0F-51A2-9565-51BC-B7FDA32F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010" y="-1193369"/>
            <a:ext cx="14499010" cy="805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35EF96-BF9D-934A-477C-B25DE1B582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1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དེ་ནས་དམག་མི་རྣམས་ཀྱིས་རྒྱན་འཕངས་ནས་ཁོང་གི་ན་བཟའ་བགོ་བཤའ་བརྒྱབ།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 soldiers divided up his clothes by casting lots.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29F924-F8A8-2A1D-6753-7FD276B1F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3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3"/>
    </mc:Choice>
    <mc:Fallback xmlns="">
      <p:transition spd="slow" advTm="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2424E-6F4C-03AC-A736-28119F955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153" y="0"/>
            <a:ext cx="130121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92065-758A-5081-C322-4D3199536F8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0461D6F-E4D9-317E-F66F-8BFD2FD3A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9FF781-7116-C458-FA42-F4A8ECC8BB7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35མི་རྣམས་ཀྱང་གནས་དེར་འགྲེངས་ནས་ལྟ་བཞིན་འདུག༌ལ། འགོ་དཔོན་རྣམས་ཀྱང་ན༌རེ། ཁོས་མི་གཞན་རྣམས་བསྐྱབས་མྱོང༌མོད། འོན་ཀྱང་ཁོ་ནི་དཀོན་མཆོག་གིས་བདམས་པའི་སྐྱབས་མགོན་མཱ་ཤི་ཀ་ཡིན༌ན། རང་ཉིད་སྐྱོབ་ཐུབ་པ་ལོས་ཡིན་ཞེས་འཕྱ་སྨོད་བྱས་པ༌དང༌།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E8BB6-6D7B-E335-CDA4-A2EBD1CD4FA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35The people stood watching, and the rulers sneered at Him, saying, “He saved others; let Him save Himself if He is the Christ of God, the Chosen One.”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2"/>
    </mc:Choice>
    <mc:Fallback xmlns="">
      <p:transition spd="slow" advTm="1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98D6B-1D83-AD9D-D37F-29907D6D9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08"/>
            <a:ext cx="12192000" cy="6907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7E76BA-E7DD-193E-3F8E-10277CA48607}"/>
              </a:ext>
            </a:extLst>
          </p:cNvPr>
          <p:cNvSpPr txBox="1"/>
          <p:nvPr/>
        </p:nvSpPr>
        <p:spPr>
          <a:xfrm>
            <a:off x="274749" y="2948092"/>
            <a:ext cx="5945747" cy="368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 23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2D3D0-D143-DF72-48DC-1FD65722C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705"/>
            <a:ext cx="12192000" cy="7203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E77C1-E0B8-9904-2560-FE64FEEF2D8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AB4ADF6-B062-0C8F-66F2-DACAC2D9E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898300-C451-9955-199A-57468E4944DA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19ཡང་པི་ལ་ཏུས་ཤིང་བྱང་ཞིག་གི་ངོས་སུ་ཡ་ཧུ་དཱ་པའི་རྒྱལ་པོ་ནཱ་ཙ་རེལ་པ་ཡེ་ཤུའོ་ཞེས་འབྲི་དགོས་པའི་བཀའ་བསྒོས་པ་དང་ཤིང་བྱང་དེའང་ཤིང་རྒྱ་གྲམ་གྱི་གོང་དུ་བརྡབས་སོ།།</a:t>
            </a:r>
            <a:endParaRPr lang="en-IN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F5284-39D1-06DF-7C67-4D363AF10BB7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19:19Pilate also had a notice posted on the cross. It read:</a:t>
            </a:r>
          </a:p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JESUS OF NAZARETH,</a:t>
            </a:r>
          </a:p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THE KING OF THE JEWS.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4"/>
    </mc:Choice>
    <mc:Fallback xmlns="">
      <p:transition spd="slow" advTm="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D4A0F-51A2-9565-51BC-B7FDA32F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010" y="-1193369"/>
            <a:ext cx="14499010" cy="805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ECF38E-77B0-32F2-ED80-2E311188018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1368F9B9-665E-DB63-AA3F-AA34845CE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2530E3-1CB7-97A2-9F69-B609DC3D8E2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IN" sz="5400" dirty="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དེ་ཡང་སྐྱབས་མགོན་ཡེ་ཤུའི་ཤིང་རྒྱ་གྲམ་གྱི་ཉེ་འགྲམ་དུ་ཁོང་གི་ཡུམ་དང་ཨ༌ནེ།</a:t>
            </a:r>
            <a:r>
              <a:rPr lang="en-IN" sz="5400" dirty="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སྐྱབས་མགོན་ཡེ་ཤུས་རང་གི་ཡུམ་དང་གཅེས་པའི་ཐུགས་སྲས་གཉིས་ཀ་ཉེ་འགྲམ་དུ་ལངས་ནས་བསྡད་ཡོད་པ་གཟིགས་ཏེ་འདི་སྐད༌དུ། ཡུམ༌ལགས། ཁྱེད་ཀྱི་བུ་ལ་གཟིགས་དང་ཞེས་གསུངས༌ཤིང༌། 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38E2E5-6BE3-4C3C-4740-C56994BA6A1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Near the cross of Jesus stood His mother…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26When Jesus saw His mother and the disciple whom He loved standing nearby, He said to His mother, “Woman, here is your son.”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37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9"/>
    </mc:Choice>
    <mc:Fallback xmlns="">
      <p:transition spd="slow" advTm="1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5DED1-C71D-2A64-F107-C2D40333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734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05808-BD78-A0F0-5EE7-63CBDF283E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98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3BF4C40-6E28-DBCE-741D-E5D982C9A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66AEC-801C-8913-0B16-E6E48645BC7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27ཡང་ཐུགས་སྲས་དེ་ལ་འདི་སྐད༌དུ། ཁྱོད་ཀྱི་ཡུམ་ལ་ལྟོས་དང་ཞེས་གསུངས། དུས་དེ་ནས༌བཟུང༌། ཐུགས་སྲས་དེས་སྐྱབས་མགོན་ཡེ་ཤུའི་ཡུམ་རང་ཁྱིམ་དུ་བསུས་སོ།།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C5ED7-DD06-B2A2-7727-C1E598BE8BE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27Then He said to the disciple, “Here is your mother.” So from that hour, this disciple took her into his home.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4368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2"/>
    </mc:Choice>
    <mc:Fallback xmlns="">
      <p:transition spd="slow" advTm="1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4329E-FB68-155D-AC8A-91D86119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94301"/>
            <a:ext cx="12192000" cy="7152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F568E-76D4-97AF-BD34-D38A9871677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25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A816CACF-5416-9B64-8544-79065B835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38776-86A4-EF2B-531A-4102C1B8B80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ལོ་ཀུ 23:39ཤིང་རྒྱ་གྲམ་གྱི་སྟེང་དུ་བརྐྱངས་པའི་མི་ཉེས་ཅན་གཉིས་ལས་གཅིག་ན༌རེ། ཁྱོད་རང་སྐྱབས་མགོན་མཱ་ཤི་ཀ་མ་ཡིན༌ནམ། ཁྱོད་ཀྱིས་རང་ཉིད་དང་ངེད་གཉིས་སྐྱོབས་ཤིག་ཅེས་སྨྲས་ཏེ་འཕྱ་དམོད་བྱས་སོ།།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81E84-7151-006C-CE67-41404B64E23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:39One of the criminals who hung there heaped abuse on Him. “Are You not the Christ?” he said. “Save Yourself and us!”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1"/>
    </mc:Choice>
    <mc:Fallback xmlns="">
      <p:transition spd="slow" advTm="13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7FF3EF-E9F2-88D6-F763-3F5FA2E7A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765"/>
            <a:ext cx="12192000" cy="7477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653C1-4488-129D-530F-22247A71348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2E34CF2-B5A3-67F9-0724-F83B362F2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368BDE-B4EE-7A31-3E4C-CC5FD13C187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40འོན་ཀྱང་ཉེས་ཅན་ཅིག་ཤོས་ཀྱིས་ཉེས་ཅན་དེ་ལ་སྡིགས་མོ་བྱེད་བཞིན་ན༌རེ། ཁྱོད་ལའང་ཉེས་ཆད་དེ་འདྲ་བཅད་པ་ཡིན་པས་ད་དུང་དཀོན་མཆོག་ལ་མི་འཇིགས༌སམ།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AB050-69C3-A479-D82F-7A1E50C46FA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the other one rebuked him, saying, “Do you not even fear God, since you are under the same judgment?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6"/>
    </mc:Choice>
    <mc:Fallback xmlns="">
      <p:transition spd="slow" advTm="1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 23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Carrying the cross - Luke 23:26-32 The Crucifixion – Luke 23:33-49; John 19:17-37 </a:t>
            </a:r>
            <a:endParaRPr lang="en-IN" sz="54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5DE4120-3AFA-A1B2-B8AE-505F05D10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0"/>
    </mc:Choice>
    <mc:Fallback xmlns="">
      <p:transition spd="slow" advTm="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8A3EC-1DBC-840E-E02E-70A96E40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19"/>
            <a:ext cx="12801600" cy="7796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D76A0-5F32-3EBC-AF24-520A22A0F4E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A8A868-B876-F40F-2A55-B8016D0EE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67E723-1C68-4DEC-A63E-7C27821D955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41འུ་གཉིས་ལ་ཆད་པ་འཕོག་འོས༌ཏེ། འུ་གཉིས་ཀྱིས་ཆད་པ་མྱོང་བ་ནི་ཅི་བྱས་དོན་དང་མཐུན༌པ་ཡིན། འོན་ཀྱང་མི་འདིས་ཉེས་སྐྱོན་ཅི་ཡང་མ་བྱས་ཞེས་སྨྲས་པ༌དང༌།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2AECE-399D-4216-8533-ECCB6641515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41We are punished justly, for we are receiving what our actions deserve. But this man has done nothing wrong.”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1"/>
    </mc:Choice>
    <mc:Fallback xmlns="">
      <p:transition spd="slow" advTm="11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DCBAD-3B5F-1765-340D-DE6119F4C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2373" y="-1743559"/>
            <a:ext cx="14982422" cy="8601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2E7257-2285-5291-7248-FE597D8926F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6460C8-6128-E1C0-F5C8-6D40D8FE0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F3CB8E-6806-9B36-37E6-711006DCC1D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42ཡང་ཁོས་སྐྱབས་མགོན་ཡེ་ཤུ་ལ། ཡེ་ཤུ༌ལགས། ཁྱེད་རང་རྒྱལ་སྲིད་ཀྱི་ནང་དུ་ཕེབས་ཡོང་བའི་དུས༌སུ། ང་རང་ཡང་ཐུགས་ལ་འཛིན་པར་མཁྱེན་ཞེས་ཞུས་སོ།།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02F12F-DA61-CBF3-B64A-A179177E80A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42Then he said, “Jesus, remember me  when You come into Your kingdom!”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"/>
    </mc:Choice>
    <mc:Fallback xmlns="">
      <p:transition spd="slow" advTm="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BC587-1CF4-95D6-BBFA-8248248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383" y="-612645"/>
            <a:ext cx="13261383" cy="7470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BD41D-4049-F999-CC0D-C20185FD12B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57D51B7-FBF6-A985-A66F-C56B2F028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D9DCB3-E06B-0B60-B93B-9D7956904B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43ཁོང་གིས་ཉེས་ཅན་དེ་ལ་འདི་སྐད༌དུ། བདག་གིས་ཁྱོད་ལ་བདེན་པར་སྨྲ༌སྟེ། དེ་རིང་ཁྱོད་ནི་བདག་དང་མཉམ་དུ་ནམ་མཁའི་ཞིང་ཁམས་ཀྱི་དགའ་བདེའི་ལྡུམ་རའི་ནང་དུ་ཡོད་པར་འགྱུར་ཞེས་གསུངས༌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236DAD-9BD0-E362-1D30-EF4E314F3F2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43And Jesus said to him, “Truly I tell you, today you will be with Me in Paradise.”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08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5"/>
    </mc:Choice>
    <mc:Fallback xmlns="">
      <p:transition spd="slow" advTm="8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BC587-1CF4-95D6-BBFA-8248248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383" y="-612645"/>
            <a:ext cx="13261383" cy="7470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26D7BD-CB97-6D91-4CD4-8BB6F6E4252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49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B4D1B0B-CD44-BC6F-8349-2C80D7B8D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5328D-E493-076C-760E-C1C1ACDE3F5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44ཉིན་གུང་གི་སྐབས༌སུ། ཡུལ་དེ་ཡོངས་སུ་ཕྱི་དྲོའི་ཆུ་ཚོད་གསུམ་པའི་བར་དུ་མུན་ནག་འཐིབས་ཤིང་། 45ཉི་མའི་འོད་ཀྱང་བསྒྲིབས་པ༌དང༌།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38F05-D960-0800-D1CE-E6AAEF85B88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44It was now about the sixth hour, and darkness came over all the land until the ninth hour. 45The sun was darkened,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…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2"/>
    </mc:Choice>
    <mc:Fallback xmlns="">
      <p:transition spd="slow" advTm="8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4E931-1EB6-7814-24E1-AA026789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6026" y="0"/>
            <a:ext cx="1367802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F82E4-E6DD-90E0-C278-4FFC3846B44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23:44,45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C0A034A-44E6-A4B5-CA07-4A73A7453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4220C-3911-0761-BA93-7CF995E8830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19:28དེ་ནས་སྐྱབས་མགོན་ཡེ་ཤུས་དོན་ཐམས་ཅད་གྲུབ་ཟིན་པ་མཁྱེན༌ཏེ། གསུང་རབ་ཀྱི་མདོ་ལས་གསུངས་པ་ལྟར་འགྲུབ་པའི༌ཕྱིར། བདག་ལ་སྐོམ་པ་བྱུང་ཞེས་གསུངས་པ༌ན།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F8FB5-7726-B895-6349-A2EF588AA7D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19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28After this, knowing that everything had now been accomplished, and to fulfill the Scripture, Jesus said, “I am thirsty.”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86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4"/>
    </mc:Choice>
    <mc:Fallback xmlns="">
      <p:transition spd="slow" advTm="1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7BE6E-67F3-E7C2-42B9-CFC377C5C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08"/>
            <a:ext cx="12192000" cy="6907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42A7B-2435-8760-3BF7-C226433E917E}"/>
              </a:ext>
            </a:extLst>
          </p:cNvPr>
          <p:cNvSpPr txBox="1"/>
          <p:nvPr/>
        </p:nvSpPr>
        <p:spPr>
          <a:xfrm>
            <a:off x="398574" y="2386117"/>
            <a:ext cx="5945747" cy="368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 23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97D86-31BD-525C-7EE3-CCFD77E1AF3D}"/>
              </a:ext>
            </a:extLst>
          </p:cNvPr>
          <p:cNvSpPr txBox="1"/>
          <p:nvPr/>
        </p:nvSpPr>
        <p:spPr>
          <a:xfrm>
            <a:off x="560705" y="607064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8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5F687-4F87-3707-FBF1-65D262DC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0369" y="1"/>
            <a:ext cx="128423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77125E-5A27-153D-577F-88AF55F2179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44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17900BD-848D-9408-FAAE-CD6DE7AA1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928F7D-B223-F046-33C8-2D2AB23BEE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29རྒུན་ཆང་སྐྱུར་མོས་བཀང་བའི་སྣོད་ཅིག་གནས་དེར་བཞག་ཡོད་པ༌ལ། ཁོ་རྣམས་ཀྱིས་འགྱིག་སོབ་ཅིག་རྒུན་ཆང་སྐྱུར་མོར་སྦངས༌ཏེ། ཨི་སོབ་ཅེས་པའི་རྩྭ་ཤིང་གི་རྩེ་མོར་བཀལ་ནས་ཁོང་གི་ཞལ་ལ་དྲངས་སོ།། 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C8D5-5666-F998-8690-0CF108B6BA1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29A jar of sour wine  was sitting there. So they soaked a sponge in the wine, put it on a stalk of hyssop, and lifted it to His mouth.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45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4"/>
    </mc:Choice>
    <mc:Fallback xmlns="">
      <p:transition spd="slow" advTm="1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ABE82-FAA6-D167-959B-2D815E42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7149"/>
            <a:ext cx="12192000" cy="74751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B6008-7480-D590-F799-A0746B46203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41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EA706FB-2AF0-2455-C254-E24037B05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CCF23-50DE-1D45-0A05-A2F3C71ED76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27:46ཕྱི་དྲོའི་ཆུ་ཚོད་གསུམ་ཙམ་ལ་སྐྱབས་མགོན་ཡེ་ཤུས་གསུང་སྐད་ཆེན༌པོས། ཨེ༌ལེ། ཨེ༌ལེ། ལཱ་མཱ་སཱ་པཱག་ཐཱ་ནེ་ཞེས་གསུངས༌ཤིང༌། དོན་ནི་འདི་ལྟ༌སྟེ། ཀྱེ། བདག་གི་དཀོན་མཆོག༌ལགས། བདག་གི་དཀོན་མཆོག༌ལགས། ཁྱེད་ཀྱིས་ང་རང་རྒྱབ་ཏུ་བསྐྱུར་དོན་ཅི་ཞེས༌པའོ།།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3FCC1-97F4-DCE0-3268-44077F162FE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27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46About the ninth hour Jesus cried out in a loud voice, “Eli, Eli,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lema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sabachthani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?” which means, “My God, My God, why have You forsaken Me?”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51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4"/>
    </mc:Choice>
    <mc:Fallback xmlns="">
      <p:transition spd="slow" advTm="1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02F0A-E8AE-B8BD-763B-A9937768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13"/>
            <a:ext cx="12192000" cy="6626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79FE1-5816-F680-C02F-1088166D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8501"/>
            <a:ext cx="12192000" cy="7046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F2611-5F4A-FFED-9F61-E9B75B552B3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804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C0ED9D2-E6B1-21B2-360B-0C105E0BE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61F3B-2A03-E70A-110A-9AD35CE8BFD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23:46སྐྱབས་མགོན་ཡེ་ཤུས་གསུང་སྐད་ཆེན༌པོས། ཀྱེ། ཡབ་ལགས། ངས་རང་གི་རྣམ་ཤེས་ཁྱེད་ཀྱི་ཕྱག་ཏུ་བཅོལ་བ་ཡིན་ཞེས་གསུངས་པ་དང་སྐུ་དབུགས་ཆད་པར་གྱུར་ཏོ།།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BC16B-161D-DABF-7B0B-0181608E66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46Then Jesus called out in a loud voice, “Father, into Your hands I commit My Spirit.” And when He had said this, He breathed His last.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"/>
    </mc:Choice>
    <mc:Fallback xmlns="">
      <p:transition spd="slow" advTm="1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1F88C-123F-EF85-54B0-FA66F0BC6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4979"/>
            <a:ext cx="12192000" cy="7112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048D1C-1F26-3ED7-115C-CFCD8BBEEE8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503E60A-303D-444A-495E-3B6D71EE6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CF555-5F97-272B-53EA-809804E5FB8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 17དེ་ནས་དམག་མི་རྣམས་ཀྱིས་སྐྱབས་མགོན་ཡེ་ཤུ་ཁྲིད་པ༌དང༌། ཁོང་གིས་ཀྱང་རང་ཉིད་ཀྱི་ཤིང་རྒྱ་གྲམ་ཁུར་ནས་ཕྱི་རོལ་ཏུ་ཕེབས༌ཤིང༌། མགོ་སྐོགས་གནས་ཞེས་པ་ཨིབ་རིའི་མི་རིགས་ཀྱི་སྐད་དོད་དུ་གོལ་གོ་ཐཱ་ཟེར་བའི་ས་ཆར་སླེབས་སོ།། 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E08F6-6A72-FC21-449D-C18735948DB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John 19 So the soldiers took charge of Jesus.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17Carrying His own cross, He went out to The Place of the Skull, which in Hebrew is called Golgotha.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4391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2"/>
    </mc:Choice>
    <mc:Fallback xmlns="">
      <p:transition spd="slow" advTm="1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4CDAD-7155-22AA-CBCE-2F8A5DAB8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274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505AB0-930B-82FD-096B-CDC844DC223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37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EEB9B36-C042-A152-9ABE-017C3E846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1009B-CC17-AF72-0831-3F3D695519E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23:26སྐྱབས་མགོན་ཡེ་ཤུ་ཕར་ཁྲིད་ནས་འགྲོ་སྐབས། ཀི་རེ་ནེ་པ་སྟེ་མིང་ལ་སི་མོན་ཟེར་བ་ཞིག་ཡོད་པ་དེ་གྲོང་གསེབ་ནས་ཡོང་བ༌ན། དེ་རྣམས་ཀྱིས་ཁོ་ལ་ཤིང་རྒྱ་གྲམ་ཁུར་ནས་སྐྱབས་མགོན་ཡེ་ཤུའི་རྗེས་སུ་འབྲང་དུ་བཅུག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BE132-E3B6-1AA3-CED8-EAE0636F80D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26As the soldiers led Him away, they seized Simon of Cyrene on his way in from the country, and put the cross on him to carry behind Jesus.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9"/>
    </mc:Choice>
    <mc:Fallback xmlns="">
      <p:transition spd="slow" advTm="1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357AA-CE04-724F-089E-BC13BF38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192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C5E27-D6BA-F5BD-3550-E195FE084BC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11E2CD2-52C2-91BA-825A-62845CCD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9BB47-FED4-4588-FA61-E30F316AF1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27མི་ཤིན་ཏུ་མང་པོ་ཞིག་ཀྱང་ཁོང་གི་རྗེས་སུ་འབྲངས་ཤིང་། དེ་རྣམས་ལས་བུད་མེད་འགའ་ཡོད་པ་ཁོང་གི་ཆེད་དུ་སེམས་སྡུག་ཆེན་པོས་ངུས་སོ།།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E0DED-2335-7EF4-99F0-01451240131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27A great number of people followed Him, including women who kept mourning and wailing for Him.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2"/>
    </mc:Choice>
    <mc:Fallback xmlns="">
      <p:transition spd="slow" advTm="10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1887</Words>
  <Application>Microsoft Office PowerPoint</Application>
  <PresentationFormat>Widescreen</PresentationFormat>
  <Paragraphs>92</Paragraphs>
  <Slides>46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2025-05-23T05:40:57Z</dcterms:modified>
</cp:coreProperties>
</file>