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258" r:id="rId3"/>
    <p:sldId id="259" r:id="rId4"/>
    <p:sldId id="270" r:id="rId5"/>
    <p:sldId id="315" r:id="rId6"/>
    <p:sldId id="274" r:id="rId7"/>
    <p:sldId id="264" r:id="rId8"/>
    <p:sldId id="275" r:id="rId9"/>
    <p:sldId id="265" r:id="rId10"/>
    <p:sldId id="276" r:id="rId11"/>
    <p:sldId id="293" r:id="rId12"/>
    <p:sldId id="294" r:id="rId13"/>
    <p:sldId id="295" r:id="rId14"/>
    <p:sldId id="296" r:id="rId15"/>
    <p:sldId id="303" r:id="rId16"/>
    <p:sldId id="304" r:id="rId17"/>
    <p:sldId id="305" r:id="rId18"/>
    <p:sldId id="306" r:id="rId19"/>
    <p:sldId id="307" r:id="rId20"/>
    <p:sldId id="308" r:id="rId21"/>
    <p:sldId id="309" r:id="rId22"/>
    <p:sldId id="310" r:id="rId23"/>
    <p:sldId id="311" r:id="rId24"/>
    <p:sldId id="312" r:id="rId25"/>
    <p:sldId id="266" r:id="rId26"/>
    <p:sldId id="277" r:id="rId27"/>
    <p:sldId id="267" r:id="rId28"/>
    <p:sldId id="278" r:id="rId29"/>
    <p:sldId id="268" r:id="rId30"/>
    <p:sldId id="279" r:id="rId31"/>
    <p:sldId id="269" r:id="rId32"/>
    <p:sldId id="280" r:id="rId33"/>
    <p:sldId id="283" r:id="rId34"/>
    <p:sldId id="284" r:id="rId35"/>
    <p:sldId id="285" r:id="rId36"/>
    <p:sldId id="286" r:id="rId37"/>
    <p:sldId id="287" r:id="rId38"/>
    <p:sldId id="288" r:id="rId39"/>
    <p:sldId id="289" r:id="rId40"/>
    <p:sldId id="290" r:id="rId41"/>
    <p:sldId id="291" r:id="rId42"/>
    <p:sldId id="292" r:id="rId43"/>
    <p:sldId id="313" r:id="rId44"/>
    <p:sldId id="31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836A0D-D507-425A-80EE-01E229EBAF3A}" v="21" dt="2025-05-23T06:05:39.2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91" autoAdjust="0"/>
    <p:restoredTop sz="93945" autoAdjust="0"/>
  </p:normalViewPr>
  <p:slideViewPr>
    <p:cSldViewPr snapToGrid="0">
      <p:cViewPr varScale="1">
        <p:scale>
          <a:sx n="46" d="100"/>
          <a:sy n="46" d="100"/>
        </p:scale>
        <p:origin x="29" y="8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E655A62A-6D4D-445E-B3DB-05E2792730EE}"/>
    <pc:docChg chg="modSld">
      <pc:chgData name="Leonie Smith" userId="fed1330f33f5650e" providerId="LiveId" clId="{E655A62A-6D4D-445E-B3DB-05E2792730EE}" dt="2022-12-22T03:42:26.337" v="7"/>
      <pc:docMkLst>
        <pc:docMk/>
      </pc:docMkLst>
      <pc:sldChg chg="modSp mod">
        <pc:chgData name="Leonie Smith" userId="fed1330f33f5650e" providerId="LiveId" clId="{E655A62A-6D4D-445E-B3DB-05E2792730EE}" dt="2022-12-22T03:42:26.337" v="7"/>
        <pc:sldMkLst>
          <pc:docMk/>
          <pc:sldMk cId="454763615" sldId="259"/>
        </pc:sldMkLst>
      </pc:sldChg>
    </pc:docChg>
  </pc:docChgLst>
  <pc:docChgLst>
    <pc:chgData name="Alfred Smith" userId="3c60a3631c0db8ad" providerId="LiveId" clId="{FCBADA5B-8323-4692-8BF1-F9A5465220ED}"/>
    <pc:docChg chg="undo custSel modSld">
      <pc:chgData name="Alfred Smith" userId="3c60a3631c0db8ad" providerId="LiveId" clId="{FCBADA5B-8323-4692-8BF1-F9A5465220ED}" dt="2024-07-23T12:46:14.713" v="11" actId="20577"/>
      <pc:docMkLst>
        <pc:docMk/>
      </pc:docMkLst>
      <pc:sldChg chg="modSp mod">
        <pc:chgData name="Alfred Smith" userId="3c60a3631c0db8ad" providerId="LiveId" clId="{FCBADA5B-8323-4692-8BF1-F9A5465220ED}" dt="2024-07-23T12:45:56.187" v="6" actId="6549"/>
        <pc:sldMkLst>
          <pc:docMk/>
          <pc:sldMk cId="2859407553" sldId="294"/>
        </pc:sldMkLst>
      </pc:sldChg>
      <pc:sldChg chg="modSp mod">
        <pc:chgData name="Alfred Smith" userId="3c60a3631c0db8ad" providerId="LiveId" clId="{FCBADA5B-8323-4692-8BF1-F9A5465220ED}" dt="2024-07-23T12:46:14.713" v="11" actId="20577"/>
        <pc:sldMkLst>
          <pc:docMk/>
          <pc:sldMk cId="878694770" sldId="296"/>
        </pc:sldMkLst>
      </pc:sldChg>
    </pc:docChg>
  </pc:docChgLst>
  <pc:docChgLst>
    <pc:chgData name="Alfred Smith" userId="3c60a3631c0db8ad" providerId="LiveId" clId="{20836A0D-D507-425A-80EE-01E229EBAF3A}"/>
    <pc:docChg chg="undo custSel modSld">
      <pc:chgData name="Alfred Smith" userId="3c60a3631c0db8ad" providerId="LiveId" clId="{20836A0D-D507-425A-80EE-01E229EBAF3A}" dt="2025-05-23T06:05:39.244" v="59"/>
      <pc:docMkLst>
        <pc:docMk/>
      </pc:docMkLst>
      <pc:sldChg chg="modSp mod">
        <pc:chgData name="Alfred Smith" userId="3c60a3631c0db8ad" providerId="LiveId" clId="{20836A0D-D507-425A-80EE-01E229EBAF3A}" dt="2025-05-23T05:44:03.367" v="1" actId="27636"/>
        <pc:sldMkLst>
          <pc:docMk/>
          <pc:sldMk cId="1499918570" sldId="257"/>
        </pc:sldMkLst>
        <pc:spChg chg="mod">
          <ac:chgData name="Alfred Smith" userId="3c60a3631c0db8ad" providerId="LiveId" clId="{20836A0D-D507-425A-80EE-01E229EBAF3A}" dt="2025-05-23T05:44:03.367" v="1" actId="27636"/>
          <ac:spMkLst>
            <pc:docMk/>
            <pc:sldMk cId="1499918570" sldId="257"/>
            <ac:spMk id="4" creationId="{DA2B28C2-B7B4-4A8D-61AA-98D5807A73C7}"/>
          </ac:spMkLst>
        </pc:spChg>
      </pc:sldChg>
      <pc:sldChg chg="modSp">
        <pc:chgData name="Alfred Smith" userId="3c60a3631c0db8ad" providerId="LiveId" clId="{20836A0D-D507-425A-80EE-01E229EBAF3A}" dt="2025-05-23T05:46:01.754" v="3"/>
        <pc:sldMkLst>
          <pc:docMk/>
          <pc:sldMk cId="3788111665" sldId="258"/>
        </pc:sldMkLst>
        <pc:spChg chg="mod">
          <ac:chgData name="Alfred Smith" userId="3c60a3631c0db8ad" providerId="LiveId" clId="{20836A0D-D507-425A-80EE-01E229EBAF3A}" dt="2025-05-23T05:46:01.754" v="3"/>
          <ac:spMkLst>
            <pc:docMk/>
            <pc:sldMk cId="3788111665" sldId="258"/>
            <ac:spMk id="2" creationId="{6A960645-D996-149C-BD80-3A3DDF6CB50B}"/>
          </ac:spMkLst>
        </pc:spChg>
      </pc:sldChg>
      <pc:sldChg chg="modSp">
        <pc:chgData name="Alfred Smith" userId="3c60a3631c0db8ad" providerId="LiveId" clId="{20836A0D-D507-425A-80EE-01E229EBAF3A}" dt="2025-05-23T05:46:01.754" v="3"/>
        <pc:sldMkLst>
          <pc:docMk/>
          <pc:sldMk cId="454763615" sldId="259"/>
        </pc:sldMkLst>
        <pc:spChg chg="mod">
          <ac:chgData name="Alfred Smith" userId="3c60a3631c0db8ad" providerId="LiveId" clId="{20836A0D-D507-425A-80EE-01E229EBAF3A}" dt="2025-05-23T05:46:01.754" v="3"/>
          <ac:spMkLst>
            <pc:docMk/>
            <pc:sldMk cId="454763615" sldId="259"/>
            <ac:spMk id="3" creationId="{A58184BD-88F1-BA02-40C1-D8403D0EEC0D}"/>
          </ac:spMkLst>
        </pc:spChg>
      </pc:sldChg>
      <pc:sldChg chg="addSp delSp modSp mod">
        <pc:chgData name="Alfred Smith" userId="3c60a3631c0db8ad" providerId="LiveId" clId="{20836A0D-D507-425A-80EE-01E229EBAF3A}" dt="2025-05-23T05:47:20.359" v="7"/>
        <pc:sldMkLst>
          <pc:docMk/>
          <pc:sldMk cId="4044745628" sldId="264"/>
        </pc:sldMkLst>
        <pc:spChg chg="del">
          <ac:chgData name="Alfred Smith" userId="3c60a3631c0db8ad" providerId="LiveId" clId="{20836A0D-D507-425A-80EE-01E229EBAF3A}" dt="2025-05-23T05:47:19.737" v="6" actId="478"/>
          <ac:spMkLst>
            <pc:docMk/>
            <pc:sldMk cId="4044745628" sldId="264"/>
            <ac:spMk id="2" creationId="{EB066399-52A2-6FB0-D2A2-9948826B1DBF}"/>
          </ac:spMkLst>
        </pc:spChg>
        <pc:spChg chg="add mod">
          <ac:chgData name="Alfred Smith" userId="3c60a3631c0db8ad" providerId="LiveId" clId="{20836A0D-D507-425A-80EE-01E229EBAF3A}" dt="2025-05-23T05:47:20.359" v="7"/>
          <ac:spMkLst>
            <pc:docMk/>
            <pc:sldMk cId="4044745628" sldId="264"/>
            <ac:spMk id="3" creationId="{471DA453-7D7D-F6FC-9399-81DF73624221}"/>
          </ac:spMkLst>
        </pc:spChg>
        <pc:spChg chg="add mod">
          <ac:chgData name="Alfred Smith" userId="3c60a3631c0db8ad" providerId="LiveId" clId="{20836A0D-D507-425A-80EE-01E229EBAF3A}" dt="2025-05-23T05:47:20.359" v="7"/>
          <ac:spMkLst>
            <pc:docMk/>
            <pc:sldMk cId="4044745628" sldId="264"/>
            <ac:spMk id="4" creationId="{FF5B09EE-34A9-A4AE-0D1B-D6F51964D981}"/>
          </ac:spMkLst>
        </pc:spChg>
        <pc:spChg chg="del">
          <ac:chgData name="Alfred Smith" userId="3c60a3631c0db8ad" providerId="LiveId" clId="{20836A0D-D507-425A-80EE-01E229EBAF3A}" dt="2025-05-23T05:47:19.737" v="6" actId="478"/>
          <ac:spMkLst>
            <pc:docMk/>
            <pc:sldMk cId="4044745628" sldId="264"/>
            <ac:spMk id="5" creationId="{B52A0FAB-540C-F67D-483D-9A8A43C06BAD}"/>
          </ac:spMkLst>
        </pc:spChg>
      </pc:sldChg>
      <pc:sldChg chg="addSp delSp modSp mod">
        <pc:chgData name="Alfred Smith" userId="3c60a3631c0db8ad" providerId="LiveId" clId="{20836A0D-D507-425A-80EE-01E229EBAF3A}" dt="2025-05-23T05:47:49.331" v="9"/>
        <pc:sldMkLst>
          <pc:docMk/>
          <pc:sldMk cId="978260341" sldId="265"/>
        </pc:sldMkLst>
        <pc:spChg chg="del">
          <ac:chgData name="Alfred Smith" userId="3c60a3631c0db8ad" providerId="LiveId" clId="{20836A0D-D507-425A-80EE-01E229EBAF3A}" dt="2025-05-23T05:47:48.510" v="8" actId="478"/>
          <ac:spMkLst>
            <pc:docMk/>
            <pc:sldMk cId="978260341" sldId="265"/>
            <ac:spMk id="2" creationId="{9E1C813C-30C4-6093-3F14-84EC8FB23397}"/>
          </ac:spMkLst>
        </pc:spChg>
        <pc:spChg chg="add mod">
          <ac:chgData name="Alfred Smith" userId="3c60a3631c0db8ad" providerId="LiveId" clId="{20836A0D-D507-425A-80EE-01E229EBAF3A}" dt="2025-05-23T05:47:49.331" v="9"/>
          <ac:spMkLst>
            <pc:docMk/>
            <pc:sldMk cId="978260341" sldId="265"/>
            <ac:spMk id="3" creationId="{A72FE2E5-216B-508D-624B-218BC00DCDFC}"/>
          </ac:spMkLst>
        </pc:spChg>
        <pc:spChg chg="add mod">
          <ac:chgData name="Alfred Smith" userId="3c60a3631c0db8ad" providerId="LiveId" clId="{20836A0D-D507-425A-80EE-01E229EBAF3A}" dt="2025-05-23T05:47:49.331" v="9"/>
          <ac:spMkLst>
            <pc:docMk/>
            <pc:sldMk cId="978260341" sldId="265"/>
            <ac:spMk id="4" creationId="{16F1F642-4E7F-7136-1679-F953A2266201}"/>
          </ac:spMkLst>
        </pc:spChg>
        <pc:spChg chg="del">
          <ac:chgData name="Alfred Smith" userId="3c60a3631c0db8ad" providerId="LiveId" clId="{20836A0D-D507-425A-80EE-01E229EBAF3A}" dt="2025-05-23T05:47:48.510" v="8" actId="478"/>
          <ac:spMkLst>
            <pc:docMk/>
            <pc:sldMk cId="978260341" sldId="265"/>
            <ac:spMk id="5" creationId="{827DBDFB-170B-20EA-5566-EE839FAD4399}"/>
          </ac:spMkLst>
        </pc:spChg>
      </pc:sldChg>
      <pc:sldChg chg="modSp mod">
        <pc:chgData name="Alfred Smith" userId="3c60a3631c0db8ad" providerId="LiveId" clId="{20836A0D-D507-425A-80EE-01E229EBAF3A}" dt="2025-05-23T05:55:10.569" v="30"/>
        <pc:sldMkLst>
          <pc:docMk/>
          <pc:sldMk cId="3575870363" sldId="266"/>
        </pc:sldMkLst>
        <pc:spChg chg="mod">
          <ac:chgData name="Alfred Smith" userId="3c60a3631c0db8ad" providerId="LiveId" clId="{20836A0D-D507-425A-80EE-01E229EBAF3A}" dt="2025-05-23T05:55:10.569" v="30"/>
          <ac:spMkLst>
            <pc:docMk/>
            <pc:sldMk cId="3575870363" sldId="266"/>
            <ac:spMk id="2" creationId="{FFA63602-6097-B405-AA79-516398C20D66}"/>
          </ac:spMkLst>
        </pc:spChg>
      </pc:sldChg>
      <pc:sldChg chg="addSp delSp modSp mod">
        <pc:chgData name="Alfred Smith" userId="3c60a3631c0db8ad" providerId="LiveId" clId="{20836A0D-D507-425A-80EE-01E229EBAF3A}" dt="2025-05-23T05:56:45.050" v="32"/>
        <pc:sldMkLst>
          <pc:docMk/>
          <pc:sldMk cId="4017137865" sldId="267"/>
        </pc:sldMkLst>
        <pc:spChg chg="del">
          <ac:chgData name="Alfred Smith" userId="3c60a3631c0db8ad" providerId="LiveId" clId="{20836A0D-D507-425A-80EE-01E229EBAF3A}" dt="2025-05-23T05:56:44.424" v="31" actId="478"/>
          <ac:spMkLst>
            <pc:docMk/>
            <pc:sldMk cId="4017137865" sldId="267"/>
            <ac:spMk id="2" creationId="{080CE7A7-7C0F-5D8A-9C67-E19BC23D7498}"/>
          </ac:spMkLst>
        </pc:spChg>
        <pc:spChg chg="add mod">
          <ac:chgData name="Alfred Smith" userId="3c60a3631c0db8ad" providerId="LiveId" clId="{20836A0D-D507-425A-80EE-01E229EBAF3A}" dt="2025-05-23T05:56:45.050" v="32"/>
          <ac:spMkLst>
            <pc:docMk/>
            <pc:sldMk cId="4017137865" sldId="267"/>
            <ac:spMk id="3" creationId="{439AC110-2B65-9FC7-84A5-7222EBDCFCB9}"/>
          </ac:spMkLst>
        </pc:spChg>
        <pc:spChg chg="add mod">
          <ac:chgData name="Alfred Smith" userId="3c60a3631c0db8ad" providerId="LiveId" clId="{20836A0D-D507-425A-80EE-01E229EBAF3A}" dt="2025-05-23T05:56:45.050" v="32"/>
          <ac:spMkLst>
            <pc:docMk/>
            <pc:sldMk cId="4017137865" sldId="267"/>
            <ac:spMk id="4" creationId="{D462CD05-C9FB-2C99-DB71-695D2564A2B9}"/>
          </ac:spMkLst>
        </pc:spChg>
        <pc:spChg chg="del">
          <ac:chgData name="Alfred Smith" userId="3c60a3631c0db8ad" providerId="LiveId" clId="{20836A0D-D507-425A-80EE-01E229EBAF3A}" dt="2025-05-23T05:56:44.424" v="31" actId="478"/>
          <ac:spMkLst>
            <pc:docMk/>
            <pc:sldMk cId="4017137865" sldId="267"/>
            <ac:spMk id="5" creationId="{CE8EFD56-592C-6BBD-722C-FDE0281C04F1}"/>
          </ac:spMkLst>
        </pc:spChg>
      </pc:sldChg>
      <pc:sldChg chg="addSp delSp modSp mod">
        <pc:chgData name="Alfred Smith" userId="3c60a3631c0db8ad" providerId="LiveId" clId="{20836A0D-D507-425A-80EE-01E229EBAF3A}" dt="2025-05-23T06:00:58.880" v="45" actId="5793"/>
        <pc:sldMkLst>
          <pc:docMk/>
          <pc:sldMk cId="3137811553" sldId="268"/>
        </pc:sldMkLst>
        <pc:spChg chg="del mod">
          <ac:chgData name="Alfred Smith" userId="3c60a3631c0db8ad" providerId="LiveId" clId="{20836A0D-D507-425A-80EE-01E229EBAF3A}" dt="2025-05-23T05:58:02.718" v="35" actId="478"/>
          <ac:spMkLst>
            <pc:docMk/>
            <pc:sldMk cId="3137811553" sldId="268"/>
            <ac:spMk id="3" creationId="{A58184BD-88F1-BA02-40C1-D8403D0EEC0D}"/>
          </ac:spMkLst>
        </pc:spChg>
        <pc:spChg chg="add del">
          <ac:chgData name="Alfred Smith" userId="3c60a3631c0db8ad" providerId="LiveId" clId="{20836A0D-D507-425A-80EE-01E229EBAF3A}" dt="2025-05-23T05:58:06.004" v="37" actId="22"/>
          <ac:spMkLst>
            <pc:docMk/>
            <pc:sldMk cId="3137811553" sldId="268"/>
            <ac:spMk id="4" creationId="{52405BD0-09AC-D4BE-3CDF-9E30129BB8BA}"/>
          </ac:spMkLst>
        </pc:spChg>
        <pc:spChg chg="add mod">
          <ac:chgData name="Alfred Smith" userId="3c60a3631c0db8ad" providerId="LiveId" clId="{20836A0D-D507-425A-80EE-01E229EBAF3A}" dt="2025-05-23T06:00:58.880" v="45" actId="5793"/>
          <ac:spMkLst>
            <pc:docMk/>
            <pc:sldMk cId="3137811553" sldId="268"/>
            <ac:spMk id="5" creationId="{83B21E9A-0237-AAA1-C414-CDDD7CAE41BA}"/>
          </ac:spMkLst>
        </pc:spChg>
      </pc:sldChg>
      <pc:sldChg chg="addSp delSp modSp mod">
        <pc:chgData name="Alfred Smith" userId="3c60a3631c0db8ad" providerId="LiveId" clId="{20836A0D-D507-425A-80EE-01E229EBAF3A}" dt="2025-05-23T06:02:40.680" v="47"/>
        <pc:sldMkLst>
          <pc:docMk/>
          <pc:sldMk cId="100491716" sldId="269"/>
        </pc:sldMkLst>
        <pc:spChg chg="del">
          <ac:chgData name="Alfred Smith" userId="3c60a3631c0db8ad" providerId="LiveId" clId="{20836A0D-D507-425A-80EE-01E229EBAF3A}" dt="2025-05-23T06:02:40.123" v="46" actId="478"/>
          <ac:spMkLst>
            <pc:docMk/>
            <pc:sldMk cId="100491716" sldId="269"/>
            <ac:spMk id="2" creationId="{E0D316B4-615A-710D-F0A2-85D648388C74}"/>
          </ac:spMkLst>
        </pc:spChg>
        <pc:spChg chg="add mod">
          <ac:chgData name="Alfred Smith" userId="3c60a3631c0db8ad" providerId="LiveId" clId="{20836A0D-D507-425A-80EE-01E229EBAF3A}" dt="2025-05-23T06:02:40.680" v="47"/>
          <ac:spMkLst>
            <pc:docMk/>
            <pc:sldMk cId="100491716" sldId="269"/>
            <ac:spMk id="3" creationId="{E7B130BC-8AE7-7C2F-79A2-4BA10913E034}"/>
          </ac:spMkLst>
        </pc:spChg>
        <pc:spChg chg="add mod">
          <ac:chgData name="Alfred Smith" userId="3c60a3631c0db8ad" providerId="LiveId" clId="{20836A0D-D507-425A-80EE-01E229EBAF3A}" dt="2025-05-23T06:02:40.680" v="47"/>
          <ac:spMkLst>
            <pc:docMk/>
            <pc:sldMk cId="100491716" sldId="269"/>
            <ac:spMk id="4" creationId="{C8B3AB35-542E-7FC6-A0B6-8B649DF5ECEF}"/>
          </ac:spMkLst>
        </pc:spChg>
        <pc:spChg chg="del">
          <ac:chgData name="Alfred Smith" userId="3c60a3631c0db8ad" providerId="LiveId" clId="{20836A0D-D507-425A-80EE-01E229EBAF3A}" dt="2025-05-23T06:02:40.123" v="46" actId="478"/>
          <ac:spMkLst>
            <pc:docMk/>
            <pc:sldMk cId="100491716" sldId="269"/>
            <ac:spMk id="5" creationId="{2BDCFEF7-E5E2-19DB-B88D-44F60644D6A5}"/>
          </ac:spMkLst>
        </pc:spChg>
      </pc:sldChg>
      <pc:sldChg chg="modSp">
        <pc:chgData name="Alfred Smith" userId="3c60a3631c0db8ad" providerId="LiveId" clId="{20836A0D-D507-425A-80EE-01E229EBAF3A}" dt="2025-05-23T05:46:01.754" v="3"/>
        <pc:sldMkLst>
          <pc:docMk/>
          <pc:sldMk cId="4120481681" sldId="270"/>
        </pc:sldMkLst>
        <pc:spChg chg="mod">
          <ac:chgData name="Alfred Smith" userId="3c60a3631c0db8ad" providerId="LiveId" clId="{20836A0D-D507-425A-80EE-01E229EBAF3A}" dt="2025-05-23T05:46:01.754" v="3"/>
          <ac:spMkLst>
            <pc:docMk/>
            <pc:sldMk cId="4120481681" sldId="270"/>
            <ac:spMk id="3" creationId="{C0991326-24AB-C988-CB5F-D4854B952DDC}"/>
          </ac:spMkLst>
        </pc:spChg>
      </pc:sldChg>
      <pc:sldChg chg="modSp">
        <pc:chgData name="Alfred Smith" userId="3c60a3631c0db8ad" providerId="LiveId" clId="{20836A0D-D507-425A-80EE-01E229EBAF3A}" dt="2025-05-23T05:46:01.754" v="3"/>
        <pc:sldMkLst>
          <pc:docMk/>
          <pc:sldMk cId="2168401200" sldId="274"/>
        </pc:sldMkLst>
        <pc:spChg chg="mod">
          <ac:chgData name="Alfred Smith" userId="3c60a3631c0db8ad" providerId="LiveId" clId="{20836A0D-D507-425A-80EE-01E229EBAF3A}" dt="2025-05-23T05:46:01.754" v="3"/>
          <ac:spMkLst>
            <pc:docMk/>
            <pc:sldMk cId="2168401200" sldId="274"/>
            <ac:spMk id="2" creationId="{CDAC46CC-0936-CA88-DCE6-8532149CB813}"/>
          </ac:spMkLst>
        </pc:spChg>
      </pc:sldChg>
      <pc:sldChg chg="modSp">
        <pc:chgData name="Alfred Smith" userId="3c60a3631c0db8ad" providerId="LiveId" clId="{20836A0D-D507-425A-80EE-01E229EBAF3A}" dt="2025-05-23T05:46:01.754" v="3"/>
        <pc:sldMkLst>
          <pc:docMk/>
          <pc:sldMk cId="2996969115" sldId="275"/>
        </pc:sldMkLst>
        <pc:spChg chg="mod">
          <ac:chgData name="Alfred Smith" userId="3c60a3631c0db8ad" providerId="LiveId" clId="{20836A0D-D507-425A-80EE-01E229EBAF3A}" dt="2025-05-23T05:46:01.754" v="3"/>
          <ac:spMkLst>
            <pc:docMk/>
            <pc:sldMk cId="2996969115" sldId="275"/>
            <ac:spMk id="2" creationId="{1B530045-C142-4E9D-A5F7-4E9DD32FC9F0}"/>
          </ac:spMkLst>
        </pc:spChg>
      </pc:sldChg>
      <pc:sldChg chg="modSp">
        <pc:chgData name="Alfred Smith" userId="3c60a3631c0db8ad" providerId="LiveId" clId="{20836A0D-D507-425A-80EE-01E229EBAF3A}" dt="2025-05-23T05:46:01.754" v="3"/>
        <pc:sldMkLst>
          <pc:docMk/>
          <pc:sldMk cId="2390376940" sldId="276"/>
        </pc:sldMkLst>
        <pc:spChg chg="mod">
          <ac:chgData name="Alfred Smith" userId="3c60a3631c0db8ad" providerId="LiveId" clId="{20836A0D-D507-425A-80EE-01E229EBAF3A}" dt="2025-05-23T05:46:01.754" v="3"/>
          <ac:spMkLst>
            <pc:docMk/>
            <pc:sldMk cId="2390376940" sldId="276"/>
            <ac:spMk id="2" creationId="{4C24229F-ECDE-ADC5-B3CB-6B352DFEE049}"/>
          </ac:spMkLst>
        </pc:spChg>
      </pc:sldChg>
      <pc:sldChg chg="modSp">
        <pc:chgData name="Alfred Smith" userId="3c60a3631c0db8ad" providerId="LiveId" clId="{20836A0D-D507-425A-80EE-01E229EBAF3A}" dt="2025-05-23T05:46:01.754" v="3"/>
        <pc:sldMkLst>
          <pc:docMk/>
          <pc:sldMk cId="4265919077" sldId="277"/>
        </pc:sldMkLst>
        <pc:spChg chg="mod">
          <ac:chgData name="Alfred Smith" userId="3c60a3631c0db8ad" providerId="LiveId" clId="{20836A0D-D507-425A-80EE-01E229EBAF3A}" dt="2025-05-23T05:46:01.754" v="3"/>
          <ac:spMkLst>
            <pc:docMk/>
            <pc:sldMk cId="4265919077" sldId="277"/>
            <ac:spMk id="2" creationId="{324EFFDD-38B6-D7FC-C3A9-0ABCDD2BFBBD}"/>
          </ac:spMkLst>
        </pc:spChg>
      </pc:sldChg>
      <pc:sldChg chg="modSp">
        <pc:chgData name="Alfred Smith" userId="3c60a3631c0db8ad" providerId="LiveId" clId="{20836A0D-D507-425A-80EE-01E229EBAF3A}" dt="2025-05-23T05:46:01.754" v="3"/>
        <pc:sldMkLst>
          <pc:docMk/>
          <pc:sldMk cId="210266664" sldId="278"/>
        </pc:sldMkLst>
        <pc:spChg chg="mod">
          <ac:chgData name="Alfred Smith" userId="3c60a3631c0db8ad" providerId="LiveId" clId="{20836A0D-D507-425A-80EE-01E229EBAF3A}" dt="2025-05-23T05:46:01.754" v="3"/>
          <ac:spMkLst>
            <pc:docMk/>
            <pc:sldMk cId="210266664" sldId="278"/>
            <ac:spMk id="2" creationId="{D1DC8EC1-EC3C-20C8-9FEE-41687033600E}"/>
          </ac:spMkLst>
        </pc:spChg>
      </pc:sldChg>
      <pc:sldChg chg="modSp">
        <pc:chgData name="Alfred Smith" userId="3c60a3631c0db8ad" providerId="LiveId" clId="{20836A0D-D507-425A-80EE-01E229EBAF3A}" dt="2025-05-23T05:46:01.754" v="3"/>
        <pc:sldMkLst>
          <pc:docMk/>
          <pc:sldMk cId="888433145" sldId="279"/>
        </pc:sldMkLst>
        <pc:spChg chg="mod">
          <ac:chgData name="Alfred Smith" userId="3c60a3631c0db8ad" providerId="LiveId" clId="{20836A0D-D507-425A-80EE-01E229EBAF3A}" dt="2025-05-23T05:46:01.754" v="3"/>
          <ac:spMkLst>
            <pc:docMk/>
            <pc:sldMk cId="888433145" sldId="279"/>
            <ac:spMk id="2" creationId="{81A3F5AE-32B7-4D56-90BA-9845E0C5F8DC}"/>
          </ac:spMkLst>
        </pc:spChg>
      </pc:sldChg>
      <pc:sldChg chg="modSp">
        <pc:chgData name="Alfred Smith" userId="3c60a3631c0db8ad" providerId="LiveId" clId="{20836A0D-D507-425A-80EE-01E229EBAF3A}" dt="2025-05-23T05:46:01.754" v="3"/>
        <pc:sldMkLst>
          <pc:docMk/>
          <pc:sldMk cId="791300187" sldId="280"/>
        </pc:sldMkLst>
        <pc:spChg chg="mod">
          <ac:chgData name="Alfred Smith" userId="3c60a3631c0db8ad" providerId="LiveId" clId="{20836A0D-D507-425A-80EE-01E229EBAF3A}" dt="2025-05-23T05:46:01.754" v="3"/>
          <ac:spMkLst>
            <pc:docMk/>
            <pc:sldMk cId="791300187" sldId="280"/>
            <ac:spMk id="2" creationId="{8EA787B9-3FDF-41C5-EFC2-47A36C0A1334}"/>
          </ac:spMkLst>
        </pc:spChg>
      </pc:sldChg>
      <pc:sldChg chg="addSp delSp modSp mod">
        <pc:chgData name="Alfred Smith" userId="3c60a3631c0db8ad" providerId="LiveId" clId="{20836A0D-D507-425A-80EE-01E229EBAF3A}" dt="2025-05-23T06:03:08.919" v="49"/>
        <pc:sldMkLst>
          <pc:docMk/>
          <pc:sldMk cId="3166251957" sldId="283"/>
        </pc:sldMkLst>
        <pc:spChg chg="del">
          <ac:chgData name="Alfred Smith" userId="3c60a3631c0db8ad" providerId="LiveId" clId="{20836A0D-D507-425A-80EE-01E229EBAF3A}" dt="2025-05-23T06:03:08.343" v="48" actId="478"/>
          <ac:spMkLst>
            <pc:docMk/>
            <pc:sldMk cId="3166251957" sldId="283"/>
            <ac:spMk id="2" creationId="{248DFB23-D941-E908-1307-A87A75049FCA}"/>
          </ac:spMkLst>
        </pc:spChg>
        <pc:spChg chg="add mod">
          <ac:chgData name="Alfred Smith" userId="3c60a3631c0db8ad" providerId="LiveId" clId="{20836A0D-D507-425A-80EE-01E229EBAF3A}" dt="2025-05-23T06:03:08.919" v="49"/>
          <ac:spMkLst>
            <pc:docMk/>
            <pc:sldMk cId="3166251957" sldId="283"/>
            <ac:spMk id="3" creationId="{548810A8-75D6-1E3E-4AFE-E1A799B7397A}"/>
          </ac:spMkLst>
        </pc:spChg>
        <pc:spChg chg="add mod">
          <ac:chgData name="Alfred Smith" userId="3c60a3631c0db8ad" providerId="LiveId" clId="{20836A0D-D507-425A-80EE-01E229EBAF3A}" dt="2025-05-23T06:03:08.919" v="49"/>
          <ac:spMkLst>
            <pc:docMk/>
            <pc:sldMk cId="3166251957" sldId="283"/>
            <ac:spMk id="4" creationId="{BFAB8809-790D-6029-DE28-C80641753DAF}"/>
          </ac:spMkLst>
        </pc:spChg>
        <pc:spChg chg="del">
          <ac:chgData name="Alfred Smith" userId="3c60a3631c0db8ad" providerId="LiveId" clId="{20836A0D-D507-425A-80EE-01E229EBAF3A}" dt="2025-05-23T06:03:08.343" v="48" actId="478"/>
          <ac:spMkLst>
            <pc:docMk/>
            <pc:sldMk cId="3166251957" sldId="283"/>
            <ac:spMk id="5" creationId="{92DF54C3-7278-5622-6D11-7BFBCE48EB9B}"/>
          </ac:spMkLst>
        </pc:spChg>
      </pc:sldChg>
      <pc:sldChg chg="modSp">
        <pc:chgData name="Alfred Smith" userId="3c60a3631c0db8ad" providerId="LiveId" clId="{20836A0D-D507-425A-80EE-01E229EBAF3A}" dt="2025-05-23T05:46:01.754" v="3"/>
        <pc:sldMkLst>
          <pc:docMk/>
          <pc:sldMk cId="3922583308" sldId="284"/>
        </pc:sldMkLst>
        <pc:spChg chg="mod">
          <ac:chgData name="Alfred Smith" userId="3c60a3631c0db8ad" providerId="LiveId" clId="{20836A0D-D507-425A-80EE-01E229EBAF3A}" dt="2025-05-23T05:46:01.754" v="3"/>
          <ac:spMkLst>
            <pc:docMk/>
            <pc:sldMk cId="3922583308" sldId="284"/>
            <ac:spMk id="2" creationId="{B4E37821-4591-96D5-BA28-BAF7C7BDB87E}"/>
          </ac:spMkLst>
        </pc:spChg>
      </pc:sldChg>
      <pc:sldChg chg="addSp delSp modSp mod">
        <pc:chgData name="Alfred Smith" userId="3c60a3631c0db8ad" providerId="LiveId" clId="{20836A0D-D507-425A-80EE-01E229EBAF3A}" dt="2025-05-23T06:03:44.671" v="51"/>
        <pc:sldMkLst>
          <pc:docMk/>
          <pc:sldMk cId="1522780631" sldId="285"/>
        </pc:sldMkLst>
        <pc:spChg chg="del">
          <ac:chgData name="Alfred Smith" userId="3c60a3631c0db8ad" providerId="LiveId" clId="{20836A0D-D507-425A-80EE-01E229EBAF3A}" dt="2025-05-23T06:03:43.953" v="50" actId="478"/>
          <ac:spMkLst>
            <pc:docMk/>
            <pc:sldMk cId="1522780631" sldId="285"/>
            <ac:spMk id="2" creationId="{74171D79-2241-7B25-310C-2593B7037B8C}"/>
          </ac:spMkLst>
        </pc:spChg>
        <pc:spChg chg="add mod">
          <ac:chgData name="Alfred Smith" userId="3c60a3631c0db8ad" providerId="LiveId" clId="{20836A0D-D507-425A-80EE-01E229EBAF3A}" dt="2025-05-23T06:03:44.671" v="51"/>
          <ac:spMkLst>
            <pc:docMk/>
            <pc:sldMk cId="1522780631" sldId="285"/>
            <ac:spMk id="3" creationId="{AA6B995C-8FE6-90FD-D6EA-350730EC834D}"/>
          </ac:spMkLst>
        </pc:spChg>
        <pc:spChg chg="add mod">
          <ac:chgData name="Alfred Smith" userId="3c60a3631c0db8ad" providerId="LiveId" clId="{20836A0D-D507-425A-80EE-01E229EBAF3A}" dt="2025-05-23T06:03:44.671" v="51"/>
          <ac:spMkLst>
            <pc:docMk/>
            <pc:sldMk cId="1522780631" sldId="285"/>
            <ac:spMk id="4" creationId="{17E99B5B-B9D0-5B46-7EB0-FE1FF354A03D}"/>
          </ac:spMkLst>
        </pc:spChg>
        <pc:spChg chg="del">
          <ac:chgData name="Alfred Smith" userId="3c60a3631c0db8ad" providerId="LiveId" clId="{20836A0D-D507-425A-80EE-01E229EBAF3A}" dt="2025-05-23T06:03:43.953" v="50" actId="478"/>
          <ac:spMkLst>
            <pc:docMk/>
            <pc:sldMk cId="1522780631" sldId="285"/>
            <ac:spMk id="5" creationId="{FB7097C3-4876-0E9C-0BE9-38F620387E36}"/>
          </ac:spMkLst>
        </pc:spChg>
      </pc:sldChg>
      <pc:sldChg chg="modSp">
        <pc:chgData name="Alfred Smith" userId="3c60a3631c0db8ad" providerId="LiveId" clId="{20836A0D-D507-425A-80EE-01E229EBAF3A}" dt="2025-05-23T05:46:01.754" v="3"/>
        <pc:sldMkLst>
          <pc:docMk/>
          <pc:sldMk cId="1850742486" sldId="286"/>
        </pc:sldMkLst>
        <pc:spChg chg="mod">
          <ac:chgData name="Alfred Smith" userId="3c60a3631c0db8ad" providerId="LiveId" clId="{20836A0D-D507-425A-80EE-01E229EBAF3A}" dt="2025-05-23T05:46:01.754" v="3"/>
          <ac:spMkLst>
            <pc:docMk/>
            <pc:sldMk cId="1850742486" sldId="286"/>
            <ac:spMk id="2" creationId="{E0C0C9CA-B91F-9F52-5023-4AFAAE4B41B3}"/>
          </ac:spMkLst>
        </pc:spChg>
      </pc:sldChg>
      <pc:sldChg chg="addSp delSp modSp mod">
        <pc:chgData name="Alfred Smith" userId="3c60a3631c0db8ad" providerId="LiveId" clId="{20836A0D-D507-425A-80EE-01E229EBAF3A}" dt="2025-05-23T06:04:12.076" v="53"/>
        <pc:sldMkLst>
          <pc:docMk/>
          <pc:sldMk cId="2332778949" sldId="287"/>
        </pc:sldMkLst>
        <pc:spChg chg="del">
          <ac:chgData name="Alfred Smith" userId="3c60a3631c0db8ad" providerId="LiveId" clId="{20836A0D-D507-425A-80EE-01E229EBAF3A}" dt="2025-05-23T06:04:11.519" v="52" actId="478"/>
          <ac:spMkLst>
            <pc:docMk/>
            <pc:sldMk cId="2332778949" sldId="287"/>
            <ac:spMk id="2" creationId="{96E1E5B3-ECDA-7D5A-4D07-CD9BABBE1DD8}"/>
          </ac:spMkLst>
        </pc:spChg>
        <pc:spChg chg="add mod">
          <ac:chgData name="Alfred Smith" userId="3c60a3631c0db8ad" providerId="LiveId" clId="{20836A0D-D507-425A-80EE-01E229EBAF3A}" dt="2025-05-23T06:04:12.076" v="53"/>
          <ac:spMkLst>
            <pc:docMk/>
            <pc:sldMk cId="2332778949" sldId="287"/>
            <ac:spMk id="3" creationId="{0ACFE79D-F85C-C4A2-7C49-0DF153836AA7}"/>
          </ac:spMkLst>
        </pc:spChg>
        <pc:spChg chg="add mod">
          <ac:chgData name="Alfred Smith" userId="3c60a3631c0db8ad" providerId="LiveId" clId="{20836A0D-D507-425A-80EE-01E229EBAF3A}" dt="2025-05-23T06:04:12.076" v="53"/>
          <ac:spMkLst>
            <pc:docMk/>
            <pc:sldMk cId="2332778949" sldId="287"/>
            <ac:spMk id="4" creationId="{53B944DE-9087-E67B-4345-0C9D23D1A741}"/>
          </ac:spMkLst>
        </pc:spChg>
        <pc:spChg chg="del">
          <ac:chgData name="Alfred Smith" userId="3c60a3631c0db8ad" providerId="LiveId" clId="{20836A0D-D507-425A-80EE-01E229EBAF3A}" dt="2025-05-23T06:04:11.519" v="52" actId="478"/>
          <ac:spMkLst>
            <pc:docMk/>
            <pc:sldMk cId="2332778949" sldId="287"/>
            <ac:spMk id="5" creationId="{62892CB8-87B1-5E35-9C1D-36330D5019A2}"/>
          </ac:spMkLst>
        </pc:spChg>
      </pc:sldChg>
      <pc:sldChg chg="modSp">
        <pc:chgData name="Alfred Smith" userId="3c60a3631c0db8ad" providerId="LiveId" clId="{20836A0D-D507-425A-80EE-01E229EBAF3A}" dt="2025-05-23T05:46:01.754" v="3"/>
        <pc:sldMkLst>
          <pc:docMk/>
          <pc:sldMk cId="1828872212" sldId="288"/>
        </pc:sldMkLst>
        <pc:spChg chg="mod">
          <ac:chgData name="Alfred Smith" userId="3c60a3631c0db8ad" providerId="LiveId" clId="{20836A0D-D507-425A-80EE-01E229EBAF3A}" dt="2025-05-23T05:46:01.754" v="3"/>
          <ac:spMkLst>
            <pc:docMk/>
            <pc:sldMk cId="1828872212" sldId="288"/>
            <ac:spMk id="3" creationId="{82D813E9-CC2C-D555-F806-0DAAED6F63ED}"/>
          </ac:spMkLst>
        </pc:spChg>
      </pc:sldChg>
      <pc:sldChg chg="addSp delSp modSp mod">
        <pc:chgData name="Alfred Smith" userId="3c60a3631c0db8ad" providerId="LiveId" clId="{20836A0D-D507-425A-80EE-01E229EBAF3A}" dt="2025-05-23T06:04:45.305" v="55"/>
        <pc:sldMkLst>
          <pc:docMk/>
          <pc:sldMk cId="3153919605" sldId="289"/>
        </pc:sldMkLst>
        <pc:spChg chg="del">
          <ac:chgData name="Alfred Smith" userId="3c60a3631c0db8ad" providerId="LiveId" clId="{20836A0D-D507-425A-80EE-01E229EBAF3A}" dt="2025-05-23T06:04:44.838" v="54" actId="478"/>
          <ac:spMkLst>
            <pc:docMk/>
            <pc:sldMk cId="3153919605" sldId="289"/>
            <ac:spMk id="2" creationId="{6C92415E-8C3C-DC2B-7351-1D1364495358}"/>
          </ac:spMkLst>
        </pc:spChg>
        <pc:spChg chg="add mod">
          <ac:chgData name="Alfred Smith" userId="3c60a3631c0db8ad" providerId="LiveId" clId="{20836A0D-D507-425A-80EE-01E229EBAF3A}" dt="2025-05-23T06:04:45.305" v="55"/>
          <ac:spMkLst>
            <pc:docMk/>
            <pc:sldMk cId="3153919605" sldId="289"/>
            <ac:spMk id="3" creationId="{6F5B19CA-BF1D-B564-DC24-D12DA88A9807}"/>
          </ac:spMkLst>
        </pc:spChg>
        <pc:spChg chg="add mod">
          <ac:chgData name="Alfred Smith" userId="3c60a3631c0db8ad" providerId="LiveId" clId="{20836A0D-D507-425A-80EE-01E229EBAF3A}" dt="2025-05-23T06:04:45.305" v="55"/>
          <ac:spMkLst>
            <pc:docMk/>
            <pc:sldMk cId="3153919605" sldId="289"/>
            <ac:spMk id="4" creationId="{24461791-93AA-DF64-703D-C4B5B901F470}"/>
          </ac:spMkLst>
        </pc:spChg>
        <pc:spChg chg="del">
          <ac:chgData name="Alfred Smith" userId="3c60a3631c0db8ad" providerId="LiveId" clId="{20836A0D-D507-425A-80EE-01E229EBAF3A}" dt="2025-05-23T06:04:44.838" v="54" actId="478"/>
          <ac:spMkLst>
            <pc:docMk/>
            <pc:sldMk cId="3153919605" sldId="289"/>
            <ac:spMk id="5" creationId="{6EE61381-1EA8-60DA-5814-63929B0CB4B2}"/>
          </ac:spMkLst>
        </pc:spChg>
      </pc:sldChg>
      <pc:sldChg chg="modSp">
        <pc:chgData name="Alfred Smith" userId="3c60a3631c0db8ad" providerId="LiveId" clId="{20836A0D-D507-425A-80EE-01E229EBAF3A}" dt="2025-05-23T05:46:01.754" v="3"/>
        <pc:sldMkLst>
          <pc:docMk/>
          <pc:sldMk cId="1292473336" sldId="290"/>
        </pc:sldMkLst>
        <pc:spChg chg="mod">
          <ac:chgData name="Alfred Smith" userId="3c60a3631c0db8ad" providerId="LiveId" clId="{20836A0D-D507-425A-80EE-01E229EBAF3A}" dt="2025-05-23T05:46:01.754" v="3"/>
          <ac:spMkLst>
            <pc:docMk/>
            <pc:sldMk cId="1292473336" sldId="290"/>
            <ac:spMk id="2" creationId="{BAF5192F-D850-9E57-2D10-8BF6CF5764B8}"/>
          </ac:spMkLst>
        </pc:spChg>
      </pc:sldChg>
      <pc:sldChg chg="addSp delSp modSp mod">
        <pc:chgData name="Alfred Smith" userId="3c60a3631c0db8ad" providerId="LiveId" clId="{20836A0D-D507-425A-80EE-01E229EBAF3A}" dt="2025-05-23T06:05:03.394" v="57"/>
        <pc:sldMkLst>
          <pc:docMk/>
          <pc:sldMk cId="1878919862" sldId="291"/>
        </pc:sldMkLst>
        <pc:spChg chg="del">
          <ac:chgData name="Alfred Smith" userId="3c60a3631c0db8ad" providerId="LiveId" clId="{20836A0D-D507-425A-80EE-01E229EBAF3A}" dt="2025-05-23T06:05:02.868" v="56" actId="478"/>
          <ac:spMkLst>
            <pc:docMk/>
            <pc:sldMk cId="1878919862" sldId="291"/>
            <ac:spMk id="2" creationId="{0D5F858C-A1CF-2922-281A-E0FED79CEE6C}"/>
          </ac:spMkLst>
        </pc:spChg>
        <pc:spChg chg="add mod">
          <ac:chgData name="Alfred Smith" userId="3c60a3631c0db8ad" providerId="LiveId" clId="{20836A0D-D507-425A-80EE-01E229EBAF3A}" dt="2025-05-23T06:05:03.394" v="57"/>
          <ac:spMkLst>
            <pc:docMk/>
            <pc:sldMk cId="1878919862" sldId="291"/>
            <ac:spMk id="3" creationId="{61B5AF2D-1631-0254-E05B-7CC5C8A62CB5}"/>
          </ac:spMkLst>
        </pc:spChg>
        <pc:spChg chg="add mod">
          <ac:chgData name="Alfred Smith" userId="3c60a3631c0db8ad" providerId="LiveId" clId="{20836A0D-D507-425A-80EE-01E229EBAF3A}" dt="2025-05-23T06:05:03.394" v="57"/>
          <ac:spMkLst>
            <pc:docMk/>
            <pc:sldMk cId="1878919862" sldId="291"/>
            <ac:spMk id="4" creationId="{E8960A55-47AC-52B9-731D-BF2E0694CD73}"/>
          </ac:spMkLst>
        </pc:spChg>
        <pc:spChg chg="del">
          <ac:chgData name="Alfred Smith" userId="3c60a3631c0db8ad" providerId="LiveId" clId="{20836A0D-D507-425A-80EE-01E229EBAF3A}" dt="2025-05-23T06:05:02.868" v="56" actId="478"/>
          <ac:spMkLst>
            <pc:docMk/>
            <pc:sldMk cId="1878919862" sldId="291"/>
            <ac:spMk id="5" creationId="{6057EC4E-0928-645D-EF7C-C3F6228C1A8D}"/>
          </ac:spMkLst>
        </pc:spChg>
      </pc:sldChg>
      <pc:sldChg chg="modSp">
        <pc:chgData name="Alfred Smith" userId="3c60a3631c0db8ad" providerId="LiveId" clId="{20836A0D-D507-425A-80EE-01E229EBAF3A}" dt="2025-05-23T05:46:01.754" v="3"/>
        <pc:sldMkLst>
          <pc:docMk/>
          <pc:sldMk cId="1014080634" sldId="292"/>
        </pc:sldMkLst>
        <pc:spChg chg="mod">
          <ac:chgData name="Alfred Smith" userId="3c60a3631c0db8ad" providerId="LiveId" clId="{20836A0D-D507-425A-80EE-01E229EBAF3A}" dt="2025-05-23T05:46:01.754" v="3"/>
          <ac:spMkLst>
            <pc:docMk/>
            <pc:sldMk cId="1014080634" sldId="292"/>
            <ac:spMk id="2" creationId="{28BBA2C4-C4A4-331A-21EB-7BDDE8EFF728}"/>
          </ac:spMkLst>
        </pc:spChg>
      </pc:sldChg>
      <pc:sldChg chg="addSp delSp modSp mod">
        <pc:chgData name="Alfred Smith" userId="3c60a3631c0db8ad" providerId="LiveId" clId="{20836A0D-D507-425A-80EE-01E229EBAF3A}" dt="2025-05-23T05:49:34.561" v="12"/>
        <pc:sldMkLst>
          <pc:docMk/>
          <pc:sldMk cId="2219299321" sldId="293"/>
        </pc:sldMkLst>
        <pc:spChg chg="del">
          <ac:chgData name="Alfred Smith" userId="3c60a3631c0db8ad" providerId="LiveId" clId="{20836A0D-D507-425A-80EE-01E229EBAF3A}" dt="2025-05-23T05:48:39.665" v="10" actId="478"/>
          <ac:spMkLst>
            <pc:docMk/>
            <pc:sldMk cId="2219299321" sldId="293"/>
            <ac:spMk id="2" creationId="{508E6441-F884-6CED-F6B5-5596DEBEAE28}"/>
          </ac:spMkLst>
        </pc:spChg>
        <pc:spChg chg="add mod">
          <ac:chgData name="Alfred Smith" userId="3c60a3631c0db8ad" providerId="LiveId" clId="{20836A0D-D507-425A-80EE-01E229EBAF3A}" dt="2025-05-23T05:49:34.561" v="12"/>
          <ac:spMkLst>
            <pc:docMk/>
            <pc:sldMk cId="2219299321" sldId="293"/>
            <ac:spMk id="3" creationId="{65A9DC04-CC1A-8753-8B58-9A3FB9514AB3}"/>
          </ac:spMkLst>
        </pc:spChg>
        <pc:spChg chg="add mod">
          <ac:chgData name="Alfred Smith" userId="3c60a3631c0db8ad" providerId="LiveId" clId="{20836A0D-D507-425A-80EE-01E229EBAF3A}" dt="2025-05-23T05:48:40.263" v="11"/>
          <ac:spMkLst>
            <pc:docMk/>
            <pc:sldMk cId="2219299321" sldId="293"/>
            <ac:spMk id="4" creationId="{DF31A300-8881-CAA8-A034-7B6199572185}"/>
          </ac:spMkLst>
        </pc:spChg>
        <pc:spChg chg="del">
          <ac:chgData name="Alfred Smith" userId="3c60a3631c0db8ad" providerId="LiveId" clId="{20836A0D-D507-425A-80EE-01E229EBAF3A}" dt="2025-05-23T05:48:39.665" v="10" actId="478"/>
          <ac:spMkLst>
            <pc:docMk/>
            <pc:sldMk cId="2219299321" sldId="293"/>
            <ac:spMk id="5" creationId="{9D8509EA-6F3D-D6F3-039D-EB6C6416220B}"/>
          </ac:spMkLst>
        </pc:spChg>
      </pc:sldChg>
      <pc:sldChg chg="modSp">
        <pc:chgData name="Alfred Smith" userId="3c60a3631c0db8ad" providerId="LiveId" clId="{20836A0D-D507-425A-80EE-01E229EBAF3A}" dt="2025-05-23T05:49:34.561" v="12"/>
        <pc:sldMkLst>
          <pc:docMk/>
          <pc:sldMk cId="2859407553" sldId="294"/>
        </pc:sldMkLst>
        <pc:spChg chg="mod">
          <ac:chgData name="Alfred Smith" userId="3c60a3631c0db8ad" providerId="LiveId" clId="{20836A0D-D507-425A-80EE-01E229EBAF3A}" dt="2025-05-23T05:49:34.561" v="12"/>
          <ac:spMkLst>
            <pc:docMk/>
            <pc:sldMk cId="2859407553" sldId="294"/>
            <ac:spMk id="2" creationId="{1E45BBA8-3E4C-5322-E392-84E5E54A7221}"/>
          </ac:spMkLst>
        </pc:spChg>
      </pc:sldChg>
      <pc:sldChg chg="addSp delSp modSp mod">
        <pc:chgData name="Alfred Smith" userId="3c60a3631c0db8ad" providerId="LiveId" clId="{20836A0D-D507-425A-80EE-01E229EBAF3A}" dt="2025-05-23T05:50:21.378" v="14"/>
        <pc:sldMkLst>
          <pc:docMk/>
          <pc:sldMk cId="3279066978" sldId="295"/>
        </pc:sldMkLst>
        <pc:spChg chg="del">
          <ac:chgData name="Alfred Smith" userId="3c60a3631c0db8ad" providerId="LiveId" clId="{20836A0D-D507-425A-80EE-01E229EBAF3A}" dt="2025-05-23T05:50:20.672" v="13" actId="478"/>
          <ac:spMkLst>
            <pc:docMk/>
            <pc:sldMk cId="3279066978" sldId="295"/>
            <ac:spMk id="2" creationId="{495AC201-9B18-CE3E-4428-3F2A455E813B}"/>
          </ac:spMkLst>
        </pc:spChg>
        <pc:spChg chg="add mod">
          <ac:chgData name="Alfred Smith" userId="3c60a3631c0db8ad" providerId="LiveId" clId="{20836A0D-D507-425A-80EE-01E229EBAF3A}" dt="2025-05-23T05:50:21.378" v="14"/>
          <ac:spMkLst>
            <pc:docMk/>
            <pc:sldMk cId="3279066978" sldId="295"/>
            <ac:spMk id="3" creationId="{B22B87FF-BB41-E855-8305-FBB40C427E0D}"/>
          </ac:spMkLst>
        </pc:spChg>
        <pc:spChg chg="add mod">
          <ac:chgData name="Alfred Smith" userId="3c60a3631c0db8ad" providerId="LiveId" clId="{20836A0D-D507-425A-80EE-01E229EBAF3A}" dt="2025-05-23T05:50:21.378" v="14"/>
          <ac:spMkLst>
            <pc:docMk/>
            <pc:sldMk cId="3279066978" sldId="295"/>
            <ac:spMk id="4" creationId="{2E84675C-9E79-F6A9-E331-C78B2EAD560B}"/>
          </ac:spMkLst>
        </pc:spChg>
        <pc:spChg chg="del">
          <ac:chgData name="Alfred Smith" userId="3c60a3631c0db8ad" providerId="LiveId" clId="{20836A0D-D507-425A-80EE-01E229EBAF3A}" dt="2025-05-23T05:50:20.672" v="13" actId="478"/>
          <ac:spMkLst>
            <pc:docMk/>
            <pc:sldMk cId="3279066978" sldId="295"/>
            <ac:spMk id="5" creationId="{3BE2853D-8F39-CD70-B2DB-35B4377A64C2}"/>
          </ac:spMkLst>
        </pc:spChg>
      </pc:sldChg>
      <pc:sldChg chg="modSp">
        <pc:chgData name="Alfred Smith" userId="3c60a3631c0db8ad" providerId="LiveId" clId="{20836A0D-D507-425A-80EE-01E229EBAF3A}" dt="2025-05-23T05:49:34.561" v="12"/>
        <pc:sldMkLst>
          <pc:docMk/>
          <pc:sldMk cId="878694770" sldId="296"/>
        </pc:sldMkLst>
        <pc:spChg chg="mod">
          <ac:chgData name="Alfred Smith" userId="3c60a3631c0db8ad" providerId="LiveId" clId="{20836A0D-D507-425A-80EE-01E229EBAF3A}" dt="2025-05-23T05:49:34.561" v="12"/>
          <ac:spMkLst>
            <pc:docMk/>
            <pc:sldMk cId="878694770" sldId="296"/>
            <ac:spMk id="2" creationId="{BF4BC411-526E-63A3-3939-A642FEA718C5}"/>
          </ac:spMkLst>
        </pc:spChg>
      </pc:sldChg>
      <pc:sldChg chg="addSp delSp modSp mod">
        <pc:chgData name="Alfred Smith" userId="3c60a3631c0db8ad" providerId="LiveId" clId="{20836A0D-D507-425A-80EE-01E229EBAF3A}" dt="2025-05-23T05:51:44.352" v="17"/>
        <pc:sldMkLst>
          <pc:docMk/>
          <pc:sldMk cId="1898351809" sldId="303"/>
        </pc:sldMkLst>
        <pc:spChg chg="del mod">
          <ac:chgData name="Alfred Smith" userId="3c60a3631c0db8ad" providerId="LiveId" clId="{20836A0D-D507-425A-80EE-01E229EBAF3A}" dt="2025-05-23T05:51:43.666" v="16" actId="478"/>
          <ac:spMkLst>
            <pc:docMk/>
            <pc:sldMk cId="1898351809" sldId="303"/>
            <ac:spMk id="2" creationId="{3DBC547A-A917-E3C2-8C70-62D0655A1809}"/>
          </ac:spMkLst>
        </pc:spChg>
        <pc:spChg chg="add mod">
          <ac:chgData name="Alfred Smith" userId="3c60a3631c0db8ad" providerId="LiveId" clId="{20836A0D-D507-425A-80EE-01E229EBAF3A}" dt="2025-05-23T05:51:44.352" v="17"/>
          <ac:spMkLst>
            <pc:docMk/>
            <pc:sldMk cId="1898351809" sldId="303"/>
            <ac:spMk id="3" creationId="{87C28941-DC98-7218-D95C-5AE57702CBE7}"/>
          </ac:spMkLst>
        </pc:spChg>
        <pc:spChg chg="add mod">
          <ac:chgData name="Alfred Smith" userId="3c60a3631c0db8ad" providerId="LiveId" clId="{20836A0D-D507-425A-80EE-01E229EBAF3A}" dt="2025-05-23T05:51:44.352" v="17"/>
          <ac:spMkLst>
            <pc:docMk/>
            <pc:sldMk cId="1898351809" sldId="303"/>
            <ac:spMk id="4" creationId="{C2E330F5-BE3B-D592-B99D-EC9C3C32D25D}"/>
          </ac:spMkLst>
        </pc:spChg>
        <pc:spChg chg="del">
          <ac:chgData name="Alfred Smith" userId="3c60a3631c0db8ad" providerId="LiveId" clId="{20836A0D-D507-425A-80EE-01E229EBAF3A}" dt="2025-05-23T05:51:43.666" v="16" actId="478"/>
          <ac:spMkLst>
            <pc:docMk/>
            <pc:sldMk cId="1898351809" sldId="303"/>
            <ac:spMk id="5" creationId="{74172FED-B4A3-FDC1-22F8-7A1AB4BCD3B9}"/>
          </ac:spMkLst>
        </pc:spChg>
      </pc:sldChg>
      <pc:sldChg chg="addSp delSp modSp mod">
        <pc:chgData name="Alfred Smith" userId="3c60a3631c0db8ad" providerId="LiveId" clId="{20836A0D-D507-425A-80EE-01E229EBAF3A}" dt="2025-05-23T05:52:13.838" v="19"/>
        <pc:sldMkLst>
          <pc:docMk/>
          <pc:sldMk cId="2046940441" sldId="305"/>
        </pc:sldMkLst>
        <pc:spChg chg="del">
          <ac:chgData name="Alfred Smith" userId="3c60a3631c0db8ad" providerId="LiveId" clId="{20836A0D-D507-425A-80EE-01E229EBAF3A}" dt="2025-05-23T05:52:13.161" v="18" actId="478"/>
          <ac:spMkLst>
            <pc:docMk/>
            <pc:sldMk cId="2046940441" sldId="305"/>
            <ac:spMk id="2" creationId="{EF97C5DF-9C53-8A67-84F7-DE2D29621781}"/>
          </ac:spMkLst>
        </pc:spChg>
        <pc:spChg chg="add mod">
          <ac:chgData name="Alfred Smith" userId="3c60a3631c0db8ad" providerId="LiveId" clId="{20836A0D-D507-425A-80EE-01E229EBAF3A}" dt="2025-05-23T05:52:13.838" v="19"/>
          <ac:spMkLst>
            <pc:docMk/>
            <pc:sldMk cId="2046940441" sldId="305"/>
            <ac:spMk id="3" creationId="{2A03C73A-7A94-8F9A-EA61-53F88DB1A7D6}"/>
          </ac:spMkLst>
        </pc:spChg>
        <pc:spChg chg="add mod">
          <ac:chgData name="Alfred Smith" userId="3c60a3631c0db8ad" providerId="LiveId" clId="{20836A0D-D507-425A-80EE-01E229EBAF3A}" dt="2025-05-23T05:52:13.838" v="19"/>
          <ac:spMkLst>
            <pc:docMk/>
            <pc:sldMk cId="2046940441" sldId="305"/>
            <ac:spMk id="4" creationId="{757A326B-D836-CB05-8785-9439B35B6654}"/>
          </ac:spMkLst>
        </pc:spChg>
        <pc:spChg chg="del">
          <ac:chgData name="Alfred Smith" userId="3c60a3631c0db8ad" providerId="LiveId" clId="{20836A0D-D507-425A-80EE-01E229EBAF3A}" dt="2025-05-23T05:52:13.161" v="18" actId="478"/>
          <ac:spMkLst>
            <pc:docMk/>
            <pc:sldMk cId="2046940441" sldId="305"/>
            <ac:spMk id="5" creationId="{677CBAB3-8533-58D7-F11D-E65A12828C35}"/>
          </ac:spMkLst>
        </pc:spChg>
      </pc:sldChg>
      <pc:sldChg chg="addSp delSp modSp mod">
        <pc:chgData name="Alfred Smith" userId="3c60a3631c0db8ad" providerId="LiveId" clId="{20836A0D-D507-425A-80EE-01E229EBAF3A}" dt="2025-05-23T05:53:08.498" v="21"/>
        <pc:sldMkLst>
          <pc:docMk/>
          <pc:sldMk cId="1167094866" sldId="307"/>
        </pc:sldMkLst>
        <pc:spChg chg="del">
          <ac:chgData name="Alfred Smith" userId="3c60a3631c0db8ad" providerId="LiveId" clId="{20836A0D-D507-425A-80EE-01E229EBAF3A}" dt="2025-05-23T05:53:07.370" v="20" actId="478"/>
          <ac:spMkLst>
            <pc:docMk/>
            <pc:sldMk cId="1167094866" sldId="307"/>
            <ac:spMk id="2" creationId="{9DA8D69F-5000-77B3-FD63-9561B327C8DC}"/>
          </ac:spMkLst>
        </pc:spChg>
        <pc:spChg chg="add mod">
          <ac:chgData name="Alfred Smith" userId="3c60a3631c0db8ad" providerId="LiveId" clId="{20836A0D-D507-425A-80EE-01E229EBAF3A}" dt="2025-05-23T05:53:08.498" v="21"/>
          <ac:spMkLst>
            <pc:docMk/>
            <pc:sldMk cId="1167094866" sldId="307"/>
            <ac:spMk id="3" creationId="{6AF5B8C7-DD7A-370A-018B-7CF5609FE8BD}"/>
          </ac:spMkLst>
        </pc:spChg>
        <pc:spChg chg="add mod">
          <ac:chgData name="Alfred Smith" userId="3c60a3631c0db8ad" providerId="LiveId" clId="{20836A0D-D507-425A-80EE-01E229EBAF3A}" dt="2025-05-23T05:53:08.498" v="21"/>
          <ac:spMkLst>
            <pc:docMk/>
            <pc:sldMk cId="1167094866" sldId="307"/>
            <ac:spMk id="4" creationId="{28CE0307-884A-15B5-2EC3-3375DEE3129D}"/>
          </ac:spMkLst>
        </pc:spChg>
        <pc:spChg chg="del">
          <ac:chgData name="Alfred Smith" userId="3c60a3631c0db8ad" providerId="LiveId" clId="{20836A0D-D507-425A-80EE-01E229EBAF3A}" dt="2025-05-23T05:53:07.370" v="20" actId="478"/>
          <ac:spMkLst>
            <pc:docMk/>
            <pc:sldMk cId="1167094866" sldId="307"/>
            <ac:spMk id="5" creationId="{C437E79B-5E81-E6BF-0908-D6F5894C0370}"/>
          </ac:spMkLst>
        </pc:spChg>
      </pc:sldChg>
      <pc:sldChg chg="addSp delSp modSp mod">
        <pc:chgData name="Alfred Smith" userId="3c60a3631c0db8ad" providerId="LiveId" clId="{20836A0D-D507-425A-80EE-01E229EBAF3A}" dt="2025-05-23T05:53:36.786" v="23"/>
        <pc:sldMkLst>
          <pc:docMk/>
          <pc:sldMk cId="817105867" sldId="309"/>
        </pc:sldMkLst>
        <pc:spChg chg="del">
          <ac:chgData name="Alfred Smith" userId="3c60a3631c0db8ad" providerId="LiveId" clId="{20836A0D-D507-425A-80EE-01E229EBAF3A}" dt="2025-05-23T05:53:36.094" v="22" actId="478"/>
          <ac:spMkLst>
            <pc:docMk/>
            <pc:sldMk cId="817105867" sldId="309"/>
            <ac:spMk id="2" creationId="{D1198754-F288-D9C8-C1A1-DB4C007453B8}"/>
          </ac:spMkLst>
        </pc:spChg>
        <pc:spChg chg="add mod">
          <ac:chgData name="Alfred Smith" userId="3c60a3631c0db8ad" providerId="LiveId" clId="{20836A0D-D507-425A-80EE-01E229EBAF3A}" dt="2025-05-23T05:53:36.786" v="23"/>
          <ac:spMkLst>
            <pc:docMk/>
            <pc:sldMk cId="817105867" sldId="309"/>
            <ac:spMk id="3" creationId="{0D496C14-DE6A-FDD5-D4A0-542D8C121AE8}"/>
          </ac:spMkLst>
        </pc:spChg>
        <pc:spChg chg="add mod">
          <ac:chgData name="Alfred Smith" userId="3c60a3631c0db8ad" providerId="LiveId" clId="{20836A0D-D507-425A-80EE-01E229EBAF3A}" dt="2025-05-23T05:53:36.786" v="23"/>
          <ac:spMkLst>
            <pc:docMk/>
            <pc:sldMk cId="817105867" sldId="309"/>
            <ac:spMk id="4" creationId="{66FB1D15-2AFF-F769-9386-C2D7BA658022}"/>
          </ac:spMkLst>
        </pc:spChg>
        <pc:spChg chg="del">
          <ac:chgData name="Alfred Smith" userId="3c60a3631c0db8ad" providerId="LiveId" clId="{20836A0D-D507-425A-80EE-01E229EBAF3A}" dt="2025-05-23T05:53:36.094" v="22" actId="478"/>
          <ac:spMkLst>
            <pc:docMk/>
            <pc:sldMk cId="817105867" sldId="309"/>
            <ac:spMk id="5" creationId="{9C71E255-CC56-4FBA-E477-E49B26118F23}"/>
          </ac:spMkLst>
        </pc:spChg>
      </pc:sldChg>
      <pc:sldChg chg="addSp delSp modSp mod">
        <pc:chgData name="Alfred Smith" userId="3c60a3631c0db8ad" providerId="LiveId" clId="{20836A0D-D507-425A-80EE-01E229EBAF3A}" dt="2025-05-23T05:54:23.826" v="25"/>
        <pc:sldMkLst>
          <pc:docMk/>
          <pc:sldMk cId="3843669893" sldId="311"/>
        </pc:sldMkLst>
        <pc:spChg chg="del">
          <ac:chgData name="Alfred Smith" userId="3c60a3631c0db8ad" providerId="LiveId" clId="{20836A0D-D507-425A-80EE-01E229EBAF3A}" dt="2025-05-23T05:54:23.204" v="24" actId="478"/>
          <ac:spMkLst>
            <pc:docMk/>
            <pc:sldMk cId="3843669893" sldId="311"/>
            <ac:spMk id="2" creationId="{B0710233-55B8-55FA-4ED4-8E4A742AECE4}"/>
          </ac:spMkLst>
        </pc:spChg>
        <pc:spChg chg="add mod">
          <ac:chgData name="Alfred Smith" userId="3c60a3631c0db8ad" providerId="LiveId" clId="{20836A0D-D507-425A-80EE-01E229EBAF3A}" dt="2025-05-23T05:54:23.826" v="25"/>
          <ac:spMkLst>
            <pc:docMk/>
            <pc:sldMk cId="3843669893" sldId="311"/>
            <ac:spMk id="3" creationId="{71B5E829-2C51-998C-1F8B-A5DA8A47FFF8}"/>
          </ac:spMkLst>
        </pc:spChg>
        <pc:spChg chg="add mod">
          <ac:chgData name="Alfred Smith" userId="3c60a3631c0db8ad" providerId="LiveId" clId="{20836A0D-D507-425A-80EE-01E229EBAF3A}" dt="2025-05-23T05:54:23.826" v="25"/>
          <ac:spMkLst>
            <pc:docMk/>
            <pc:sldMk cId="3843669893" sldId="311"/>
            <ac:spMk id="4" creationId="{D3684269-DA59-E527-8C61-E92C0DB3BBB6}"/>
          </ac:spMkLst>
        </pc:spChg>
        <pc:spChg chg="del">
          <ac:chgData name="Alfred Smith" userId="3c60a3631c0db8ad" providerId="LiveId" clId="{20836A0D-D507-425A-80EE-01E229EBAF3A}" dt="2025-05-23T05:54:23.204" v="24" actId="478"/>
          <ac:spMkLst>
            <pc:docMk/>
            <pc:sldMk cId="3843669893" sldId="311"/>
            <ac:spMk id="5" creationId="{479F1B34-A48F-4D1F-4406-B301C2535B04}"/>
          </ac:spMkLst>
        </pc:spChg>
      </pc:sldChg>
      <pc:sldChg chg="addSp delSp modSp mod">
        <pc:chgData name="Alfred Smith" userId="3c60a3631c0db8ad" providerId="LiveId" clId="{20836A0D-D507-425A-80EE-01E229EBAF3A}" dt="2025-05-23T06:05:39.244" v="59"/>
        <pc:sldMkLst>
          <pc:docMk/>
          <pc:sldMk cId="3161102222" sldId="313"/>
        </pc:sldMkLst>
        <pc:spChg chg="del">
          <ac:chgData name="Alfred Smith" userId="3c60a3631c0db8ad" providerId="LiveId" clId="{20836A0D-D507-425A-80EE-01E229EBAF3A}" dt="2025-05-23T06:05:38.686" v="58" actId="478"/>
          <ac:spMkLst>
            <pc:docMk/>
            <pc:sldMk cId="3161102222" sldId="313"/>
            <ac:spMk id="2" creationId="{55A5ABCD-2B9E-72B0-5571-B73E7C0D9310}"/>
          </ac:spMkLst>
        </pc:spChg>
        <pc:spChg chg="add mod">
          <ac:chgData name="Alfred Smith" userId="3c60a3631c0db8ad" providerId="LiveId" clId="{20836A0D-D507-425A-80EE-01E229EBAF3A}" dt="2025-05-23T06:05:39.244" v="59"/>
          <ac:spMkLst>
            <pc:docMk/>
            <pc:sldMk cId="3161102222" sldId="313"/>
            <ac:spMk id="3" creationId="{9E59704F-2AB1-DEE0-A9B7-A70A72FF08A3}"/>
          </ac:spMkLst>
        </pc:spChg>
        <pc:spChg chg="add mod">
          <ac:chgData name="Alfred Smith" userId="3c60a3631c0db8ad" providerId="LiveId" clId="{20836A0D-D507-425A-80EE-01E229EBAF3A}" dt="2025-05-23T06:05:39.244" v="59"/>
          <ac:spMkLst>
            <pc:docMk/>
            <pc:sldMk cId="3161102222" sldId="313"/>
            <ac:spMk id="4" creationId="{032D1E32-659A-11A1-845D-F849C546B0E1}"/>
          </ac:spMkLst>
        </pc:spChg>
        <pc:spChg chg="del">
          <ac:chgData name="Alfred Smith" userId="3c60a3631c0db8ad" providerId="LiveId" clId="{20836A0D-D507-425A-80EE-01E229EBAF3A}" dt="2025-05-23T06:05:38.686" v="58" actId="478"/>
          <ac:spMkLst>
            <pc:docMk/>
            <pc:sldMk cId="3161102222" sldId="313"/>
            <ac:spMk id="5" creationId="{4C940DED-8565-9C9C-B490-9F8FB060AEAC}"/>
          </ac:spMkLst>
        </pc:spChg>
      </pc:sldChg>
      <pc:sldChg chg="modSp">
        <pc:chgData name="Alfred Smith" userId="3c60a3631c0db8ad" providerId="LiveId" clId="{20836A0D-D507-425A-80EE-01E229EBAF3A}" dt="2025-05-23T05:46:01.754" v="3"/>
        <pc:sldMkLst>
          <pc:docMk/>
          <pc:sldMk cId="1147519968" sldId="314"/>
        </pc:sldMkLst>
        <pc:spChg chg="mod">
          <ac:chgData name="Alfred Smith" userId="3c60a3631c0db8ad" providerId="LiveId" clId="{20836A0D-D507-425A-80EE-01E229EBAF3A}" dt="2025-05-23T05:46:01.754" v="3"/>
          <ac:spMkLst>
            <pc:docMk/>
            <pc:sldMk cId="1147519968" sldId="314"/>
            <ac:spMk id="2" creationId="{B50AB861-096B-7121-2D8F-3DAAEDA87E6F}"/>
          </ac:spMkLst>
        </pc:spChg>
      </pc:sldChg>
      <pc:sldChg chg="addSp delSp modSp mod">
        <pc:chgData name="Alfred Smith" userId="3c60a3631c0db8ad" providerId="LiveId" clId="{20836A0D-D507-425A-80EE-01E229EBAF3A}" dt="2025-05-23T05:46:59.238" v="5"/>
        <pc:sldMkLst>
          <pc:docMk/>
          <pc:sldMk cId="1376358282" sldId="315"/>
        </pc:sldMkLst>
        <pc:spChg chg="del mod">
          <ac:chgData name="Alfred Smith" userId="3c60a3631c0db8ad" providerId="LiveId" clId="{20836A0D-D507-425A-80EE-01E229EBAF3A}" dt="2025-05-23T05:46:57.405" v="4" actId="478"/>
          <ac:spMkLst>
            <pc:docMk/>
            <pc:sldMk cId="1376358282" sldId="315"/>
            <ac:spMk id="2" creationId="{E3B1567D-24B6-3779-9972-41EE9B17F6EE}"/>
          </ac:spMkLst>
        </pc:spChg>
        <pc:spChg chg="add mod">
          <ac:chgData name="Alfred Smith" userId="3c60a3631c0db8ad" providerId="LiveId" clId="{20836A0D-D507-425A-80EE-01E229EBAF3A}" dt="2025-05-23T05:46:59.238" v="5"/>
          <ac:spMkLst>
            <pc:docMk/>
            <pc:sldMk cId="1376358282" sldId="315"/>
            <ac:spMk id="3" creationId="{E3666DB5-3267-52B0-30CA-07389A88AAD5}"/>
          </ac:spMkLst>
        </pc:spChg>
        <pc:spChg chg="add mod">
          <ac:chgData name="Alfred Smith" userId="3c60a3631c0db8ad" providerId="LiveId" clId="{20836A0D-D507-425A-80EE-01E229EBAF3A}" dt="2025-05-23T05:46:59.238" v="5"/>
          <ac:spMkLst>
            <pc:docMk/>
            <pc:sldMk cId="1376358282" sldId="315"/>
            <ac:spMk id="4" creationId="{90E7FA6B-17E3-8202-FA75-776225AFA7CD}"/>
          </ac:spMkLst>
        </pc:spChg>
        <pc:spChg chg="del">
          <ac:chgData name="Alfred Smith" userId="3c60a3631c0db8ad" providerId="LiveId" clId="{20836A0D-D507-425A-80EE-01E229EBAF3A}" dt="2025-05-23T05:46:57.405" v="4" actId="478"/>
          <ac:spMkLst>
            <pc:docMk/>
            <pc:sldMk cId="1376358282" sldId="315"/>
            <ac:spMk id="5" creationId="{9EDBAF14-0C36-1D64-5557-51911D2136A0}"/>
          </ac:spMkLst>
        </pc:spChg>
      </pc:sldChg>
    </pc:docChg>
  </pc:docChgLst>
  <pc:docChgLst>
    <pc:chgData name="Alfred Smith" userId="3c60a3631c0db8ad" providerId="LiveId" clId="{6B6B5B3A-F644-42EC-A037-2CBF17E2C7E0}"/>
    <pc:docChg chg="custSel modSld">
      <pc:chgData name="Alfred Smith" userId="3c60a3631c0db8ad" providerId="LiveId" clId="{6B6B5B3A-F644-42EC-A037-2CBF17E2C7E0}" dt="2025-05-02T07:52:43.512" v="49"/>
      <pc:docMkLst>
        <pc:docMk/>
      </pc:docMkLst>
      <pc:sldChg chg="addSp delSp modSp mod">
        <pc:chgData name="Alfred Smith" userId="3c60a3631c0db8ad" providerId="LiveId" clId="{6B6B5B3A-F644-42EC-A037-2CBF17E2C7E0}" dt="2025-05-02T07:52:09.221" v="47" actId="27636"/>
        <pc:sldMkLst>
          <pc:docMk/>
          <pc:sldMk cId="1499918570" sldId="257"/>
        </pc:sldMkLst>
        <pc:spChg chg="add mod">
          <ac:chgData name="Alfred Smith" userId="3c60a3631c0db8ad" providerId="LiveId" clId="{6B6B5B3A-F644-42EC-A037-2CBF17E2C7E0}" dt="2025-05-02T07:52:09.221" v="47" actId="27636"/>
          <ac:spMkLst>
            <pc:docMk/>
            <pc:sldMk cId="1499918570" sldId="257"/>
            <ac:spMk id="4" creationId="{DA2B28C2-B7B4-4A8D-61AA-98D5807A73C7}"/>
          </ac:spMkLst>
        </pc:spChg>
      </pc:sldChg>
      <pc:sldChg chg="modSp">
        <pc:chgData name="Alfred Smith" userId="3c60a3631c0db8ad" providerId="LiveId" clId="{6B6B5B3A-F644-42EC-A037-2CBF17E2C7E0}" dt="2025-05-02T07:52:43.512" v="49"/>
        <pc:sldMkLst>
          <pc:docMk/>
          <pc:sldMk cId="3788111665" sldId="258"/>
        </pc:sldMkLst>
        <pc:spChg chg="mod">
          <ac:chgData name="Alfred Smith" userId="3c60a3631c0db8ad" providerId="LiveId" clId="{6B6B5B3A-F644-42EC-A037-2CBF17E2C7E0}" dt="2025-05-02T07:52:43.512" v="49"/>
          <ac:spMkLst>
            <pc:docMk/>
            <pc:sldMk cId="3788111665" sldId="258"/>
            <ac:spMk id="2" creationId="{6A960645-D996-149C-BD80-3A3DDF6CB50B}"/>
          </ac:spMkLst>
        </pc:spChg>
      </pc:sldChg>
      <pc:sldChg chg="modSp">
        <pc:chgData name="Alfred Smith" userId="3c60a3631c0db8ad" providerId="LiveId" clId="{6B6B5B3A-F644-42EC-A037-2CBF17E2C7E0}" dt="2025-05-02T07:52:43.512" v="49"/>
        <pc:sldMkLst>
          <pc:docMk/>
          <pc:sldMk cId="454763615" sldId="259"/>
        </pc:sldMkLst>
        <pc:spChg chg="mod">
          <ac:chgData name="Alfred Smith" userId="3c60a3631c0db8ad" providerId="LiveId" clId="{6B6B5B3A-F644-42EC-A037-2CBF17E2C7E0}" dt="2025-05-02T07:52:43.512" v="49"/>
          <ac:spMkLst>
            <pc:docMk/>
            <pc:sldMk cId="454763615" sldId="259"/>
            <ac:spMk id="3" creationId="{A58184BD-88F1-BA02-40C1-D8403D0EEC0D}"/>
          </ac:spMkLst>
        </pc:spChg>
      </pc:sldChg>
      <pc:sldChg chg="addSp delSp modSp mod">
        <pc:chgData name="Alfred Smith" userId="3c60a3631c0db8ad" providerId="LiveId" clId="{6B6B5B3A-F644-42EC-A037-2CBF17E2C7E0}" dt="2025-04-17T11:04:07.498" v="7"/>
        <pc:sldMkLst>
          <pc:docMk/>
          <pc:sldMk cId="4044745628" sldId="264"/>
        </pc:sldMkLst>
      </pc:sldChg>
      <pc:sldChg chg="addSp delSp modSp mod">
        <pc:chgData name="Alfred Smith" userId="3c60a3631c0db8ad" providerId="LiveId" clId="{6B6B5B3A-F644-42EC-A037-2CBF17E2C7E0}" dt="2025-04-17T11:04:16.510" v="9"/>
        <pc:sldMkLst>
          <pc:docMk/>
          <pc:sldMk cId="978260341" sldId="265"/>
        </pc:sldMkLst>
      </pc:sldChg>
      <pc:sldChg chg="addSp delSp modSp mod">
        <pc:chgData name="Alfred Smith" userId="3c60a3631c0db8ad" providerId="LiveId" clId="{6B6B5B3A-F644-42EC-A037-2CBF17E2C7E0}" dt="2025-05-02T07:52:27.327" v="48"/>
        <pc:sldMkLst>
          <pc:docMk/>
          <pc:sldMk cId="3575870363" sldId="266"/>
        </pc:sldMkLst>
        <pc:spChg chg="add mod">
          <ac:chgData name="Alfred Smith" userId="3c60a3631c0db8ad" providerId="LiveId" clId="{6B6B5B3A-F644-42EC-A037-2CBF17E2C7E0}" dt="2025-05-02T07:52:27.327" v="48"/>
          <ac:spMkLst>
            <pc:docMk/>
            <pc:sldMk cId="3575870363" sldId="266"/>
            <ac:spMk id="2" creationId="{FFA63602-6097-B405-AA79-516398C20D66}"/>
          </ac:spMkLst>
        </pc:spChg>
        <pc:spChg chg="add mod">
          <ac:chgData name="Alfred Smith" userId="3c60a3631c0db8ad" providerId="LiveId" clId="{6B6B5B3A-F644-42EC-A037-2CBF17E2C7E0}" dt="2025-04-17T11:05:37.363" v="25"/>
          <ac:spMkLst>
            <pc:docMk/>
            <pc:sldMk cId="3575870363" sldId="266"/>
            <ac:spMk id="5" creationId="{C1C058AC-8255-BA84-92AF-C39201110A43}"/>
          </ac:spMkLst>
        </pc:spChg>
      </pc:sldChg>
      <pc:sldChg chg="addSp delSp modSp mod">
        <pc:chgData name="Alfred Smith" userId="3c60a3631c0db8ad" providerId="LiveId" clId="{6B6B5B3A-F644-42EC-A037-2CBF17E2C7E0}" dt="2025-04-17T11:05:45.437" v="27"/>
        <pc:sldMkLst>
          <pc:docMk/>
          <pc:sldMk cId="4017137865" sldId="267"/>
        </pc:sldMkLst>
      </pc:sldChg>
      <pc:sldChg chg="addSp delSp modSp mod">
        <pc:chgData name="Alfred Smith" userId="3c60a3631c0db8ad" providerId="LiveId" clId="{6B6B5B3A-F644-42EC-A037-2CBF17E2C7E0}" dt="2025-04-17T11:06:03.515" v="30"/>
        <pc:sldMkLst>
          <pc:docMk/>
          <pc:sldMk cId="3137811553" sldId="268"/>
        </pc:sldMkLst>
        <pc:spChg chg="add mod">
          <ac:chgData name="Alfred Smith" userId="3c60a3631c0db8ad" providerId="LiveId" clId="{6B6B5B3A-F644-42EC-A037-2CBF17E2C7E0}" dt="2025-04-17T11:06:03.515" v="30"/>
          <ac:spMkLst>
            <pc:docMk/>
            <pc:sldMk cId="3137811553" sldId="268"/>
            <ac:spMk id="6" creationId="{102DDC8D-2719-0FBB-5996-C1F38A611E7A}"/>
          </ac:spMkLst>
        </pc:spChg>
      </pc:sldChg>
      <pc:sldChg chg="addSp delSp modSp mod">
        <pc:chgData name="Alfred Smith" userId="3c60a3631c0db8ad" providerId="LiveId" clId="{6B6B5B3A-F644-42EC-A037-2CBF17E2C7E0}" dt="2025-04-17T11:06:18.964" v="32"/>
        <pc:sldMkLst>
          <pc:docMk/>
          <pc:sldMk cId="100491716" sldId="269"/>
        </pc:sldMkLst>
        <pc:spChg chg="add mod">
          <ac:chgData name="Alfred Smith" userId="3c60a3631c0db8ad" providerId="LiveId" clId="{6B6B5B3A-F644-42EC-A037-2CBF17E2C7E0}" dt="2025-04-17T11:06:18.964" v="32"/>
          <ac:spMkLst>
            <pc:docMk/>
            <pc:sldMk cId="100491716" sldId="269"/>
            <ac:spMk id="2" creationId="{E0D316B4-615A-710D-F0A2-85D648388C74}"/>
          </ac:spMkLst>
        </pc:spChg>
        <pc:spChg chg="add mod">
          <ac:chgData name="Alfred Smith" userId="3c60a3631c0db8ad" providerId="LiveId" clId="{6B6B5B3A-F644-42EC-A037-2CBF17E2C7E0}" dt="2025-04-17T11:06:18.964" v="32"/>
          <ac:spMkLst>
            <pc:docMk/>
            <pc:sldMk cId="100491716" sldId="269"/>
            <ac:spMk id="5" creationId="{2BDCFEF7-E5E2-19DB-B88D-44F60644D6A5}"/>
          </ac:spMkLst>
        </pc:spChg>
      </pc:sldChg>
      <pc:sldChg chg="addSp modSp">
        <pc:chgData name="Alfred Smith" userId="3c60a3631c0db8ad" providerId="LiveId" clId="{6B6B5B3A-F644-42EC-A037-2CBF17E2C7E0}" dt="2025-05-02T07:52:43.512" v="49"/>
        <pc:sldMkLst>
          <pc:docMk/>
          <pc:sldMk cId="4120481681" sldId="270"/>
        </pc:sldMkLst>
        <pc:spChg chg="mod">
          <ac:chgData name="Alfred Smith" userId="3c60a3631c0db8ad" providerId="LiveId" clId="{6B6B5B3A-F644-42EC-A037-2CBF17E2C7E0}" dt="2025-05-02T07:52:43.512" v="49"/>
          <ac:spMkLst>
            <pc:docMk/>
            <pc:sldMk cId="4120481681" sldId="270"/>
            <ac:spMk id="3" creationId="{C0991326-24AB-C988-CB5F-D4854B952DDC}"/>
          </ac:spMkLst>
        </pc:spChg>
        <pc:spChg chg="add mod">
          <ac:chgData name="Alfred Smith" userId="3c60a3631c0db8ad" providerId="LiveId" clId="{6B6B5B3A-F644-42EC-A037-2CBF17E2C7E0}" dt="2025-04-17T11:03:45.477" v="3"/>
          <ac:spMkLst>
            <pc:docMk/>
            <pc:sldMk cId="4120481681" sldId="270"/>
            <ac:spMk id="4" creationId="{E9B4C66E-37CE-DC21-515B-993E34F40961}"/>
          </ac:spMkLst>
        </pc:spChg>
      </pc:sldChg>
      <pc:sldChg chg="modSp">
        <pc:chgData name="Alfred Smith" userId="3c60a3631c0db8ad" providerId="LiveId" clId="{6B6B5B3A-F644-42EC-A037-2CBF17E2C7E0}" dt="2025-05-02T07:52:27.327" v="48"/>
        <pc:sldMkLst>
          <pc:docMk/>
          <pc:sldMk cId="2168401200" sldId="274"/>
        </pc:sldMkLst>
        <pc:spChg chg="mod">
          <ac:chgData name="Alfred Smith" userId="3c60a3631c0db8ad" providerId="LiveId" clId="{6B6B5B3A-F644-42EC-A037-2CBF17E2C7E0}" dt="2025-05-02T07:52:27.327" v="48"/>
          <ac:spMkLst>
            <pc:docMk/>
            <pc:sldMk cId="2168401200" sldId="274"/>
            <ac:spMk id="2" creationId="{CDAC46CC-0936-CA88-DCE6-8532149CB813}"/>
          </ac:spMkLst>
        </pc:spChg>
      </pc:sldChg>
      <pc:sldChg chg="modSp">
        <pc:chgData name="Alfred Smith" userId="3c60a3631c0db8ad" providerId="LiveId" clId="{6B6B5B3A-F644-42EC-A037-2CBF17E2C7E0}" dt="2025-05-02T07:52:27.327" v="48"/>
        <pc:sldMkLst>
          <pc:docMk/>
          <pc:sldMk cId="2996969115" sldId="275"/>
        </pc:sldMkLst>
        <pc:spChg chg="mod">
          <ac:chgData name="Alfred Smith" userId="3c60a3631c0db8ad" providerId="LiveId" clId="{6B6B5B3A-F644-42EC-A037-2CBF17E2C7E0}" dt="2025-05-02T07:52:27.327" v="48"/>
          <ac:spMkLst>
            <pc:docMk/>
            <pc:sldMk cId="2996969115" sldId="275"/>
            <ac:spMk id="2" creationId="{1B530045-C142-4E9D-A5F7-4E9DD32FC9F0}"/>
          </ac:spMkLst>
        </pc:spChg>
      </pc:sldChg>
      <pc:sldChg chg="modSp">
        <pc:chgData name="Alfred Smith" userId="3c60a3631c0db8ad" providerId="LiveId" clId="{6B6B5B3A-F644-42EC-A037-2CBF17E2C7E0}" dt="2025-05-02T07:52:27.327" v="48"/>
        <pc:sldMkLst>
          <pc:docMk/>
          <pc:sldMk cId="2390376940" sldId="276"/>
        </pc:sldMkLst>
        <pc:spChg chg="mod">
          <ac:chgData name="Alfred Smith" userId="3c60a3631c0db8ad" providerId="LiveId" clId="{6B6B5B3A-F644-42EC-A037-2CBF17E2C7E0}" dt="2025-05-02T07:52:27.327" v="48"/>
          <ac:spMkLst>
            <pc:docMk/>
            <pc:sldMk cId="2390376940" sldId="276"/>
            <ac:spMk id="2" creationId="{4C24229F-ECDE-ADC5-B3CB-6B352DFEE049}"/>
          </ac:spMkLst>
        </pc:spChg>
      </pc:sldChg>
      <pc:sldChg chg="modSp">
        <pc:chgData name="Alfred Smith" userId="3c60a3631c0db8ad" providerId="LiveId" clId="{6B6B5B3A-F644-42EC-A037-2CBF17E2C7E0}" dt="2025-05-02T07:52:27.327" v="48"/>
        <pc:sldMkLst>
          <pc:docMk/>
          <pc:sldMk cId="4265919077" sldId="277"/>
        </pc:sldMkLst>
        <pc:spChg chg="mod">
          <ac:chgData name="Alfred Smith" userId="3c60a3631c0db8ad" providerId="LiveId" clId="{6B6B5B3A-F644-42EC-A037-2CBF17E2C7E0}" dt="2025-05-02T07:52:27.327" v="48"/>
          <ac:spMkLst>
            <pc:docMk/>
            <pc:sldMk cId="4265919077" sldId="277"/>
            <ac:spMk id="2" creationId="{324EFFDD-38B6-D7FC-C3A9-0ABCDD2BFBBD}"/>
          </ac:spMkLst>
        </pc:spChg>
      </pc:sldChg>
      <pc:sldChg chg="modSp">
        <pc:chgData name="Alfred Smith" userId="3c60a3631c0db8ad" providerId="LiveId" clId="{6B6B5B3A-F644-42EC-A037-2CBF17E2C7E0}" dt="2025-05-02T07:52:27.327" v="48"/>
        <pc:sldMkLst>
          <pc:docMk/>
          <pc:sldMk cId="210266664" sldId="278"/>
        </pc:sldMkLst>
        <pc:spChg chg="mod">
          <ac:chgData name="Alfred Smith" userId="3c60a3631c0db8ad" providerId="LiveId" clId="{6B6B5B3A-F644-42EC-A037-2CBF17E2C7E0}" dt="2025-05-02T07:52:27.327" v="48"/>
          <ac:spMkLst>
            <pc:docMk/>
            <pc:sldMk cId="210266664" sldId="278"/>
            <ac:spMk id="2" creationId="{D1DC8EC1-EC3C-20C8-9FEE-41687033600E}"/>
          </ac:spMkLst>
        </pc:spChg>
      </pc:sldChg>
      <pc:sldChg chg="modSp">
        <pc:chgData name="Alfred Smith" userId="3c60a3631c0db8ad" providerId="LiveId" clId="{6B6B5B3A-F644-42EC-A037-2CBF17E2C7E0}" dt="2025-05-02T07:52:27.327" v="48"/>
        <pc:sldMkLst>
          <pc:docMk/>
          <pc:sldMk cId="888433145" sldId="279"/>
        </pc:sldMkLst>
        <pc:spChg chg="mod">
          <ac:chgData name="Alfred Smith" userId="3c60a3631c0db8ad" providerId="LiveId" clId="{6B6B5B3A-F644-42EC-A037-2CBF17E2C7E0}" dt="2025-05-02T07:52:27.327" v="48"/>
          <ac:spMkLst>
            <pc:docMk/>
            <pc:sldMk cId="888433145" sldId="279"/>
            <ac:spMk id="2" creationId="{81A3F5AE-32B7-4D56-90BA-9845E0C5F8DC}"/>
          </ac:spMkLst>
        </pc:spChg>
      </pc:sldChg>
      <pc:sldChg chg="modSp">
        <pc:chgData name="Alfred Smith" userId="3c60a3631c0db8ad" providerId="LiveId" clId="{6B6B5B3A-F644-42EC-A037-2CBF17E2C7E0}" dt="2025-05-02T07:52:27.327" v="48"/>
        <pc:sldMkLst>
          <pc:docMk/>
          <pc:sldMk cId="791300187" sldId="280"/>
        </pc:sldMkLst>
        <pc:spChg chg="mod">
          <ac:chgData name="Alfred Smith" userId="3c60a3631c0db8ad" providerId="LiveId" clId="{6B6B5B3A-F644-42EC-A037-2CBF17E2C7E0}" dt="2025-05-02T07:52:27.327" v="48"/>
          <ac:spMkLst>
            <pc:docMk/>
            <pc:sldMk cId="791300187" sldId="280"/>
            <ac:spMk id="2" creationId="{8EA787B9-3FDF-41C5-EFC2-47A36C0A1334}"/>
          </ac:spMkLst>
        </pc:spChg>
      </pc:sldChg>
      <pc:sldChg chg="addSp delSp modSp mod">
        <pc:chgData name="Alfred Smith" userId="3c60a3631c0db8ad" providerId="LiveId" clId="{6B6B5B3A-F644-42EC-A037-2CBF17E2C7E0}" dt="2025-04-17T11:06:28.501" v="35"/>
        <pc:sldMkLst>
          <pc:docMk/>
          <pc:sldMk cId="3166251957" sldId="283"/>
        </pc:sldMkLst>
        <pc:spChg chg="add mod">
          <ac:chgData name="Alfred Smith" userId="3c60a3631c0db8ad" providerId="LiveId" clId="{6B6B5B3A-F644-42EC-A037-2CBF17E2C7E0}" dt="2025-04-17T11:06:28.501" v="35"/>
          <ac:spMkLst>
            <pc:docMk/>
            <pc:sldMk cId="3166251957" sldId="283"/>
            <ac:spMk id="2" creationId="{248DFB23-D941-E908-1307-A87A75049FCA}"/>
          </ac:spMkLst>
        </pc:spChg>
        <pc:spChg chg="add mod">
          <ac:chgData name="Alfred Smith" userId="3c60a3631c0db8ad" providerId="LiveId" clId="{6B6B5B3A-F644-42EC-A037-2CBF17E2C7E0}" dt="2025-04-17T11:06:28.501" v="35"/>
          <ac:spMkLst>
            <pc:docMk/>
            <pc:sldMk cId="3166251957" sldId="283"/>
            <ac:spMk id="5" creationId="{92DF54C3-7278-5622-6D11-7BFBCE48EB9B}"/>
          </ac:spMkLst>
        </pc:spChg>
      </pc:sldChg>
      <pc:sldChg chg="modSp">
        <pc:chgData name="Alfred Smith" userId="3c60a3631c0db8ad" providerId="LiveId" clId="{6B6B5B3A-F644-42EC-A037-2CBF17E2C7E0}" dt="2025-05-02T07:52:27.327" v="48"/>
        <pc:sldMkLst>
          <pc:docMk/>
          <pc:sldMk cId="3922583308" sldId="284"/>
        </pc:sldMkLst>
        <pc:spChg chg="mod">
          <ac:chgData name="Alfred Smith" userId="3c60a3631c0db8ad" providerId="LiveId" clId="{6B6B5B3A-F644-42EC-A037-2CBF17E2C7E0}" dt="2025-05-02T07:52:27.327" v="48"/>
          <ac:spMkLst>
            <pc:docMk/>
            <pc:sldMk cId="3922583308" sldId="284"/>
            <ac:spMk id="2" creationId="{B4E37821-4591-96D5-BA28-BAF7C7BDB87E}"/>
          </ac:spMkLst>
        </pc:spChg>
      </pc:sldChg>
      <pc:sldChg chg="addSp delSp modSp mod">
        <pc:chgData name="Alfred Smith" userId="3c60a3631c0db8ad" providerId="LiveId" clId="{6B6B5B3A-F644-42EC-A037-2CBF17E2C7E0}" dt="2025-04-17T11:06:35.801" v="37"/>
        <pc:sldMkLst>
          <pc:docMk/>
          <pc:sldMk cId="1522780631" sldId="285"/>
        </pc:sldMkLst>
        <pc:spChg chg="add mod">
          <ac:chgData name="Alfred Smith" userId="3c60a3631c0db8ad" providerId="LiveId" clId="{6B6B5B3A-F644-42EC-A037-2CBF17E2C7E0}" dt="2025-04-17T11:06:35.801" v="37"/>
          <ac:spMkLst>
            <pc:docMk/>
            <pc:sldMk cId="1522780631" sldId="285"/>
            <ac:spMk id="2" creationId="{74171D79-2241-7B25-310C-2593B7037B8C}"/>
          </ac:spMkLst>
        </pc:spChg>
        <pc:spChg chg="add mod">
          <ac:chgData name="Alfred Smith" userId="3c60a3631c0db8ad" providerId="LiveId" clId="{6B6B5B3A-F644-42EC-A037-2CBF17E2C7E0}" dt="2025-04-17T11:06:35.801" v="37"/>
          <ac:spMkLst>
            <pc:docMk/>
            <pc:sldMk cId="1522780631" sldId="285"/>
            <ac:spMk id="5" creationId="{FB7097C3-4876-0E9C-0BE9-38F620387E36}"/>
          </ac:spMkLst>
        </pc:spChg>
      </pc:sldChg>
      <pc:sldChg chg="modSp">
        <pc:chgData name="Alfred Smith" userId="3c60a3631c0db8ad" providerId="LiveId" clId="{6B6B5B3A-F644-42EC-A037-2CBF17E2C7E0}" dt="2025-05-02T07:52:27.327" v="48"/>
        <pc:sldMkLst>
          <pc:docMk/>
          <pc:sldMk cId="1850742486" sldId="286"/>
        </pc:sldMkLst>
        <pc:spChg chg="mod">
          <ac:chgData name="Alfred Smith" userId="3c60a3631c0db8ad" providerId="LiveId" clId="{6B6B5B3A-F644-42EC-A037-2CBF17E2C7E0}" dt="2025-05-02T07:52:27.327" v="48"/>
          <ac:spMkLst>
            <pc:docMk/>
            <pc:sldMk cId="1850742486" sldId="286"/>
            <ac:spMk id="2" creationId="{E0C0C9CA-B91F-9F52-5023-4AFAAE4B41B3}"/>
          </ac:spMkLst>
        </pc:spChg>
      </pc:sldChg>
      <pc:sldChg chg="addSp delSp modSp mod">
        <pc:chgData name="Alfred Smith" userId="3c60a3631c0db8ad" providerId="LiveId" clId="{6B6B5B3A-F644-42EC-A037-2CBF17E2C7E0}" dt="2025-04-17T11:06:43.535" v="39"/>
        <pc:sldMkLst>
          <pc:docMk/>
          <pc:sldMk cId="2332778949" sldId="287"/>
        </pc:sldMkLst>
        <pc:spChg chg="add mod">
          <ac:chgData name="Alfred Smith" userId="3c60a3631c0db8ad" providerId="LiveId" clId="{6B6B5B3A-F644-42EC-A037-2CBF17E2C7E0}" dt="2025-04-17T11:06:43.535" v="39"/>
          <ac:spMkLst>
            <pc:docMk/>
            <pc:sldMk cId="2332778949" sldId="287"/>
            <ac:spMk id="2" creationId="{96E1E5B3-ECDA-7D5A-4D07-CD9BABBE1DD8}"/>
          </ac:spMkLst>
        </pc:spChg>
        <pc:spChg chg="add mod">
          <ac:chgData name="Alfred Smith" userId="3c60a3631c0db8ad" providerId="LiveId" clId="{6B6B5B3A-F644-42EC-A037-2CBF17E2C7E0}" dt="2025-04-17T11:06:43.535" v="39"/>
          <ac:spMkLst>
            <pc:docMk/>
            <pc:sldMk cId="2332778949" sldId="287"/>
            <ac:spMk id="5" creationId="{62892CB8-87B1-5E35-9C1D-36330D5019A2}"/>
          </ac:spMkLst>
        </pc:spChg>
      </pc:sldChg>
      <pc:sldChg chg="modSp">
        <pc:chgData name="Alfred Smith" userId="3c60a3631c0db8ad" providerId="LiveId" clId="{6B6B5B3A-F644-42EC-A037-2CBF17E2C7E0}" dt="2025-05-02T07:52:27.327" v="48"/>
        <pc:sldMkLst>
          <pc:docMk/>
          <pc:sldMk cId="1828872212" sldId="288"/>
        </pc:sldMkLst>
        <pc:spChg chg="mod">
          <ac:chgData name="Alfred Smith" userId="3c60a3631c0db8ad" providerId="LiveId" clId="{6B6B5B3A-F644-42EC-A037-2CBF17E2C7E0}" dt="2025-05-02T07:52:27.327" v="48"/>
          <ac:spMkLst>
            <pc:docMk/>
            <pc:sldMk cId="1828872212" sldId="288"/>
            <ac:spMk id="3" creationId="{82D813E9-CC2C-D555-F806-0DAAED6F63ED}"/>
          </ac:spMkLst>
        </pc:spChg>
      </pc:sldChg>
      <pc:sldChg chg="addSp delSp modSp mod">
        <pc:chgData name="Alfred Smith" userId="3c60a3631c0db8ad" providerId="LiveId" clId="{6B6B5B3A-F644-42EC-A037-2CBF17E2C7E0}" dt="2025-04-17T11:06:51.634" v="41"/>
        <pc:sldMkLst>
          <pc:docMk/>
          <pc:sldMk cId="3153919605" sldId="289"/>
        </pc:sldMkLst>
        <pc:spChg chg="add mod">
          <ac:chgData name="Alfred Smith" userId="3c60a3631c0db8ad" providerId="LiveId" clId="{6B6B5B3A-F644-42EC-A037-2CBF17E2C7E0}" dt="2025-04-17T11:06:51.634" v="41"/>
          <ac:spMkLst>
            <pc:docMk/>
            <pc:sldMk cId="3153919605" sldId="289"/>
            <ac:spMk id="2" creationId="{6C92415E-8C3C-DC2B-7351-1D1364495358}"/>
          </ac:spMkLst>
        </pc:spChg>
        <pc:spChg chg="add mod">
          <ac:chgData name="Alfred Smith" userId="3c60a3631c0db8ad" providerId="LiveId" clId="{6B6B5B3A-F644-42EC-A037-2CBF17E2C7E0}" dt="2025-04-17T11:06:51.634" v="41"/>
          <ac:spMkLst>
            <pc:docMk/>
            <pc:sldMk cId="3153919605" sldId="289"/>
            <ac:spMk id="5" creationId="{6EE61381-1EA8-60DA-5814-63929B0CB4B2}"/>
          </ac:spMkLst>
        </pc:spChg>
      </pc:sldChg>
      <pc:sldChg chg="modSp">
        <pc:chgData name="Alfred Smith" userId="3c60a3631c0db8ad" providerId="LiveId" clId="{6B6B5B3A-F644-42EC-A037-2CBF17E2C7E0}" dt="2025-05-02T07:52:27.327" v="48"/>
        <pc:sldMkLst>
          <pc:docMk/>
          <pc:sldMk cId="1292473336" sldId="290"/>
        </pc:sldMkLst>
        <pc:spChg chg="mod">
          <ac:chgData name="Alfred Smith" userId="3c60a3631c0db8ad" providerId="LiveId" clId="{6B6B5B3A-F644-42EC-A037-2CBF17E2C7E0}" dt="2025-05-02T07:52:27.327" v="48"/>
          <ac:spMkLst>
            <pc:docMk/>
            <pc:sldMk cId="1292473336" sldId="290"/>
            <ac:spMk id="2" creationId="{BAF5192F-D850-9E57-2D10-8BF6CF5764B8}"/>
          </ac:spMkLst>
        </pc:spChg>
      </pc:sldChg>
      <pc:sldChg chg="addSp delSp modSp mod">
        <pc:chgData name="Alfred Smith" userId="3c60a3631c0db8ad" providerId="LiveId" clId="{6B6B5B3A-F644-42EC-A037-2CBF17E2C7E0}" dt="2025-04-17T11:07:05.861" v="43"/>
        <pc:sldMkLst>
          <pc:docMk/>
          <pc:sldMk cId="1878919862" sldId="291"/>
        </pc:sldMkLst>
        <pc:spChg chg="add mod">
          <ac:chgData name="Alfred Smith" userId="3c60a3631c0db8ad" providerId="LiveId" clId="{6B6B5B3A-F644-42EC-A037-2CBF17E2C7E0}" dt="2025-04-17T11:07:05.861" v="43"/>
          <ac:spMkLst>
            <pc:docMk/>
            <pc:sldMk cId="1878919862" sldId="291"/>
            <ac:spMk id="2" creationId="{0D5F858C-A1CF-2922-281A-E0FED79CEE6C}"/>
          </ac:spMkLst>
        </pc:spChg>
        <pc:spChg chg="add mod">
          <ac:chgData name="Alfred Smith" userId="3c60a3631c0db8ad" providerId="LiveId" clId="{6B6B5B3A-F644-42EC-A037-2CBF17E2C7E0}" dt="2025-04-17T11:07:05.861" v="43"/>
          <ac:spMkLst>
            <pc:docMk/>
            <pc:sldMk cId="1878919862" sldId="291"/>
            <ac:spMk id="5" creationId="{6057EC4E-0928-645D-EF7C-C3F6228C1A8D}"/>
          </ac:spMkLst>
        </pc:spChg>
      </pc:sldChg>
      <pc:sldChg chg="modSp">
        <pc:chgData name="Alfred Smith" userId="3c60a3631c0db8ad" providerId="LiveId" clId="{6B6B5B3A-F644-42EC-A037-2CBF17E2C7E0}" dt="2025-05-02T07:52:27.327" v="48"/>
        <pc:sldMkLst>
          <pc:docMk/>
          <pc:sldMk cId="1014080634" sldId="292"/>
        </pc:sldMkLst>
        <pc:spChg chg="mod">
          <ac:chgData name="Alfred Smith" userId="3c60a3631c0db8ad" providerId="LiveId" clId="{6B6B5B3A-F644-42EC-A037-2CBF17E2C7E0}" dt="2025-05-02T07:52:27.327" v="48"/>
          <ac:spMkLst>
            <pc:docMk/>
            <pc:sldMk cId="1014080634" sldId="292"/>
            <ac:spMk id="2" creationId="{28BBA2C4-C4A4-331A-21EB-7BDDE8EFF728}"/>
          </ac:spMkLst>
        </pc:spChg>
      </pc:sldChg>
      <pc:sldChg chg="addSp delSp modSp mod">
        <pc:chgData name="Alfred Smith" userId="3c60a3631c0db8ad" providerId="LiveId" clId="{6B6B5B3A-F644-42EC-A037-2CBF17E2C7E0}" dt="2025-04-17T11:04:32.782" v="11"/>
        <pc:sldMkLst>
          <pc:docMk/>
          <pc:sldMk cId="2219299321" sldId="293"/>
        </pc:sldMkLst>
      </pc:sldChg>
      <pc:sldChg chg="addSp delSp modSp mod">
        <pc:chgData name="Alfred Smith" userId="3c60a3631c0db8ad" providerId="LiveId" clId="{6B6B5B3A-F644-42EC-A037-2CBF17E2C7E0}" dt="2025-04-17T11:04:41.510" v="13"/>
        <pc:sldMkLst>
          <pc:docMk/>
          <pc:sldMk cId="3279066978" sldId="295"/>
        </pc:sldMkLst>
      </pc:sldChg>
      <pc:sldChg chg="addSp delSp modSp mod">
        <pc:chgData name="Alfred Smith" userId="3c60a3631c0db8ad" providerId="LiveId" clId="{6B6B5B3A-F644-42EC-A037-2CBF17E2C7E0}" dt="2025-04-17T11:04:49.549" v="15"/>
        <pc:sldMkLst>
          <pc:docMk/>
          <pc:sldMk cId="1898351809" sldId="303"/>
        </pc:sldMkLst>
      </pc:sldChg>
      <pc:sldChg chg="addSp delSp modSp mod">
        <pc:chgData name="Alfred Smith" userId="3c60a3631c0db8ad" providerId="LiveId" clId="{6B6B5B3A-F644-42EC-A037-2CBF17E2C7E0}" dt="2025-04-17T11:04:56.944" v="17"/>
        <pc:sldMkLst>
          <pc:docMk/>
          <pc:sldMk cId="2046940441" sldId="305"/>
        </pc:sldMkLst>
      </pc:sldChg>
      <pc:sldChg chg="addSp delSp modSp mod">
        <pc:chgData name="Alfred Smith" userId="3c60a3631c0db8ad" providerId="LiveId" clId="{6B6B5B3A-F644-42EC-A037-2CBF17E2C7E0}" dt="2025-04-17T11:05:05.264" v="19"/>
        <pc:sldMkLst>
          <pc:docMk/>
          <pc:sldMk cId="1167094866" sldId="307"/>
        </pc:sldMkLst>
      </pc:sldChg>
      <pc:sldChg chg="addSp delSp modSp mod">
        <pc:chgData name="Alfred Smith" userId="3c60a3631c0db8ad" providerId="LiveId" clId="{6B6B5B3A-F644-42EC-A037-2CBF17E2C7E0}" dt="2025-04-17T11:05:16.395" v="21"/>
        <pc:sldMkLst>
          <pc:docMk/>
          <pc:sldMk cId="817105867" sldId="309"/>
        </pc:sldMkLst>
      </pc:sldChg>
      <pc:sldChg chg="addSp delSp modSp mod">
        <pc:chgData name="Alfred Smith" userId="3c60a3631c0db8ad" providerId="LiveId" clId="{6B6B5B3A-F644-42EC-A037-2CBF17E2C7E0}" dt="2025-04-17T11:05:26.749" v="23"/>
        <pc:sldMkLst>
          <pc:docMk/>
          <pc:sldMk cId="3843669893" sldId="311"/>
        </pc:sldMkLst>
      </pc:sldChg>
      <pc:sldChg chg="addSp delSp modSp mod">
        <pc:chgData name="Alfred Smith" userId="3c60a3631c0db8ad" providerId="LiveId" clId="{6B6B5B3A-F644-42EC-A037-2CBF17E2C7E0}" dt="2025-04-17T11:11:22.285" v="45"/>
        <pc:sldMkLst>
          <pc:docMk/>
          <pc:sldMk cId="3161102222" sldId="313"/>
        </pc:sldMkLst>
        <pc:spChg chg="add mod">
          <ac:chgData name="Alfred Smith" userId="3c60a3631c0db8ad" providerId="LiveId" clId="{6B6B5B3A-F644-42EC-A037-2CBF17E2C7E0}" dt="2025-04-17T11:11:22.285" v="45"/>
          <ac:spMkLst>
            <pc:docMk/>
            <pc:sldMk cId="3161102222" sldId="313"/>
            <ac:spMk id="2" creationId="{55A5ABCD-2B9E-72B0-5571-B73E7C0D9310}"/>
          </ac:spMkLst>
        </pc:spChg>
        <pc:spChg chg="add mod">
          <ac:chgData name="Alfred Smith" userId="3c60a3631c0db8ad" providerId="LiveId" clId="{6B6B5B3A-F644-42EC-A037-2CBF17E2C7E0}" dt="2025-04-17T11:11:22.285" v="45"/>
          <ac:spMkLst>
            <pc:docMk/>
            <pc:sldMk cId="3161102222" sldId="313"/>
            <ac:spMk id="5" creationId="{4C940DED-8565-9C9C-B490-9F8FB060AEAC}"/>
          </ac:spMkLst>
        </pc:spChg>
      </pc:sldChg>
      <pc:sldChg chg="modSp">
        <pc:chgData name="Alfred Smith" userId="3c60a3631c0db8ad" providerId="LiveId" clId="{6B6B5B3A-F644-42EC-A037-2CBF17E2C7E0}" dt="2025-05-02T07:52:27.327" v="48"/>
        <pc:sldMkLst>
          <pc:docMk/>
          <pc:sldMk cId="1147519968" sldId="314"/>
        </pc:sldMkLst>
        <pc:spChg chg="mod">
          <ac:chgData name="Alfred Smith" userId="3c60a3631c0db8ad" providerId="LiveId" clId="{6B6B5B3A-F644-42EC-A037-2CBF17E2C7E0}" dt="2025-05-02T07:52:27.327" v="48"/>
          <ac:spMkLst>
            <pc:docMk/>
            <pc:sldMk cId="1147519968" sldId="314"/>
            <ac:spMk id="2" creationId="{B50AB861-096B-7121-2D8F-3DAAEDA87E6F}"/>
          </ac:spMkLst>
        </pc:spChg>
      </pc:sldChg>
      <pc:sldChg chg="addSp delSp modSp mod">
        <pc:chgData name="Alfred Smith" userId="3c60a3631c0db8ad" providerId="LiveId" clId="{6B6B5B3A-F644-42EC-A037-2CBF17E2C7E0}" dt="2025-05-02T07:52:27.327" v="48"/>
        <pc:sldMkLst>
          <pc:docMk/>
          <pc:sldMk cId="1376358282" sldId="315"/>
        </pc:sldMkLst>
      </pc:sldChg>
    </pc:docChg>
  </pc:docChgLst>
  <pc:docChgLst>
    <pc:chgData name="Leonie Smith" userId="fed1330f33f5650e" providerId="LiveId" clId="{26F50A4B-34C1-45C2-953F-590967C15032}"/>
    <pc:docChg chg="undo custSel addSld delSld modSld">
      <pc:chgData name="Leonie Smith" userId="fed1330f33f5650e" providerId="LiveId" clId="{26F50A4B-34C1-45C2-953F-590967C15032}" dt="2022-12-23T04:40:29.996" v="412" actId="5793"/>
      <pc:docMkLst>
        <pc:docMk/>
      </pc:docMkLst>
      <pc:sldChg chg="addSp delSp modSp mod modTransition modAnim modNotesTx">
        <pc:chgData name="Leonie Smith" userId="fed1330f33f5650e" providerId="LiveId" clId="{26F50A4B-34C1-45C2-953F-590967C15032}" dt="2022-12-23T04:40:29.996" v="412" actId="5793"/>
        <pc:sldMkLst>
          <pc:docMk/>
          <pc:sldMk cId="1499918570" sldId="257"/>
        </pc:sldMkLst>
      </pc:sldChg>
      <pc:sldChg chg="addSp modSp mod">
        <pc:chgData name="Leonie Smith" userId="fed1330f33f5650e" providerId="LiveId" clId="{26F50A4B-34C1-45C2-953F-590967C15032}" dt="2022-12-22T05:23:21.955" v="79"/>
        <pc:sldMkLst>
          <pc:docMk/>
          <pc:sldMk cId="454763615" sldId="259"/>
        </pc:sldMkLst>
      </pc:sldChg>
      <pc:sldChg chg="del">
        <pc:chgData name="Leonie Smith" userId="fed1330f33f5650e" providerId="LiveId" clId="{26F50A4B-34C1-45C2-953F-590967C15032}" dt="2022-12-22T05:01:17.385" v="0" actId="2696"/>
        <pc:sldMkLst>
          <pc:docMk/>
          <pc:sldMk cId="2346136586" sldId="260"/>
        </pc:sldMkLst>
      </pc:sldChg>
      <pc:sldChg chg="del">
        <pc:chgData name="Leonie Smith" userId="fed1330f33f5650e" providerId="LiveId" clId="{26F50A4B-34C1-45C2-953F-590967C15032}" dt="2022-12-22T05:04:40.284" v="5" actId="2696"/>
        <pc:sldMkLst>
          <pc:docMk/>
          <pc:sldMk cId="4037329247" sldId="261"/>
        </pc:sldMkLst>
      </pc:sldChg>
      <pc:sldChg chg="del">
        <pc:chgData name="Leonie Smith" userId="fed1330f33f5650e" providerId="LiveId" clId="{26F50A4B-34C1-45C2-953F-590967C15032}" dt="2022-12-22T05:02:55.012" v="2" actId="2696"/>
        <pc:sldMkLst>
          <pc:docMk/>
          <pc:sldMk cId="1909638311" sldId="262"/>
        </pc:sldMkLst>
      </pc:sldChg>
      <pc:sldChg chg="modSp mod">
        <pc:chgData name="Leonie Smith" userId="fed1330f33f5650e" providerId="LiveId" clId="{26F50A4B-34C1-45C2-953F-590967C15032}" dt="2022-12-22T05:16:26.432" v="48"/>
        <pc:sldMkLst>
          <pc:docMk/>
          <pc:sldMk cId="641208035" sldId="263"/>
        </pc:sldMkLst>
      </pc:sldChg>
      <pc:sldChg chg="addSp delSp modSp mod modTransition modAnim">
        <pc:chgData name="Leonie Smith" userId="fed1330f33f5650e" providerId="LiveId" clId="{26F50A4B-34C1-45C2-953F-590967C15032}" dt="2022-12-22T05:30:25.852" v="99"/>
        <pc:sldMkLst>
          <pc:docMk/>
          <pc:sldMk cId="4044745628" sldId="264"/>
        </pc:sldMkLst>
      </pc:sldChg>
      <pc:sldChg chg="addSp modSp">
        <pc:chgData name="Leonie Smith" userId="fed1330f33f5650e" providerId="LiveId" clId="{26F50A4B-34C1-45C2-953F-590967C15032}" dt="2022-12-22T05:32:43.006" v="100"/>
        <pc:sldMkLst>
          <pc:docMk/>
          <pc:sldMk cId="978260341" sldId="265"/>
        </pc:sldMkLst>
      </pc:sldChg>
      <pc:sldChg chg="addSp delSp modSp mod modTransition modAnim">
        <pc:chgData name="Leonie Smith" userId="fed1330f33f5650e" providerId="LiveId" clId="{26F50A4B-34C1-45C2-953F-590967C15032}" dt="2022-12-22T06:47:44.989" v="274"/>
        <pc:sldMkLst>
          <pc:docMk/>
          <pc:sldMk cId="3575870363" sldId="266"/>
        </pc:sldMkLst>
      </pc:sldChg>
      <pc:sldChg chg="addSp delSp modSp mod modTransition modAnim">
        <pc:chgData name="Leonie Smith" userId="fed1330f33f5650e" providerId="LiveId" clId="{26F50A4B-34C1-45C2-953F-590967C15032}" dt="2022-12-22T06:09:28.370" v="196"/>
        <pc:sldMkLst>
          <pc:docMk/>
          <pc:sldMk cId="4017137865" sldId="267"/>
        </pc:sldMkLst>
      </pc:sldChg>
      <pc:sldChg chg="addSp delSp modSp mod modTransition modAnim">
        <pc:chgData name="Leonie Smith" userId="fed1330f33f5650e" providerId="LiveId" clId="{26F50A4B-34C1-45C2-953F-590967C15032}" dt="2022-12-22T07:00:08.175" v="384"/>
        <pc:sldMkLst>
          <pc:docMk/>
          <pc:sldMk cId="3137811553" sldId="268"/>
        </pc:sldMkLst>
      </pc:sldChg>
      <pc:sldChg chg="addSp delSp modSp mod modTransition modAnim">
        <pc:chgData name="Leonie Smith" userId="fed1330f33f5650e" providerId="LiveId" clId="{26F50A4B-34C1-45C2-953F-590967C15032}" dt="2022-12-22T07:03:49.734" v="408"/>
        <pc:sldMkLst>
          <pc:docMk/>
          <pc:sldMk cId="100491716" sldId="269"/>
        </pc:sldMkLst>
      </pc:sldChg>
      <pc:sldChg chg="del">
        <pc:chgData name="Leonie Smith" userId="fed1330f33f5650e" providerId="LiveId" clId="{26F50A4B-34C1-45C2-953F-590967C15032}" dt="2022-12-22T05:01:18.488" v="1" actId="2696"/>
        <pc:sldMkLst>
          <pc:docMk/>
          <pc:sldMk cId="939110669" sldId="271"/>
        </pc:sldMkLst>
      </pc:sldChg>
      <pc:sldChg chg="del">
        <pc:chgData name="Leonie Smith" userId="fed1330f33f5650e" providerId="LiveId" clId="{26F50A4B-34C1-45C2-953F-590967C15032}" dt="2022-12-22T05:04:41.121" v="6" actId="2696"/>
        <pc:sldMkLst>
          <pc:docMk/>
          <pc:sldMk cId="4024569785" sldId="272"/>
        </pc:sldMkLst>
      </pc:sldChg>
      <pc:sldChg chg="del">
        <pc:chgData name="Leonie Smith" userId="fed1330f33f5650e" providerId="LiveId" clId="{26F50A4B-34C1-45C2-953F-590967C15032}" dt="2022-12-22T05:02:56.147" v="3" actId="2696"/>
        <pc:sldMkLst>
          <pc:docMk/>
          <pc:sldMk cId="487179600" sldId="273"/>
        </pc:sldMkLst>
      </pc:sldChg>
      <pc:sldChg chg="addSp modSp">
        <pc:chgData name="Leonie Smith" userId="fed1330f33f5650e" providerId="LiveId" clId="{26F50A4B-34C1-45C2-953F-590967C15032}" dt="2022-12-22T06:17:40.366" v="230"/>
        <pc:sldMkLst>
          <pc:docMk/>
          <pc:sldMk cId="3166251957" sldId="283"/>
        </pc:sldMkLst>
      </pc:sldChg>
      <pc:sldChg chg="addSp delSp modSp mod modTransition modAnim">
        <pc:chgData name="Leonie Smith" userId="fed1330f33f5650e" providerId="LiveId" clId="{26F50A4B-34C1-45C2-953F-590967C15032}" dt="2022-12-22T06:25:47.807" v="252"/>
        <pc:sldMkLst>
          <pc:docMk/>
          <pc:sldMk cId="1522780631" sldId="285"/>
        </pc:sldMkLst>
      </pc:sldChg>
      <pc:sldChg chg="addSp delSp modSp mod modTransition modAnim">
        <pc:chgData name="Leonie Smith" userId="fed1330f33f5650e" providerId="LiveId" clId="{26F50A4B-34C1-45C2-953F-590967C15032}" dt="2022-12-22T06:31:44.098" v="259"/>
        <pc:sldMkLst>
          <pc:docMk/>
          <pc:sldMk cId="2332778949" sldId="287"/>
        </pc:sldMkLst>
      </pc:sldChg>
      <pc:sldChg chg="addSp delSp modSp mod modTransition modAnim">
        <pc:chgData name="Leonie Smith" userId="fed1330f33f5650e" providerId="LiveId" clId="{26F50A4B-34C1-45C2-953F-590967C15032}" dt="2022-12-22T06:34:28.844" v="263"/>
        <pc:sldMkLst>
          <pc:docMk/>
          <pc:sldMk cId="3153919605" sldId="289"/>
        </pc:sldMkLst>
      </pc:sldChg>
      <pc:sldChg chg="addSp modSp">
        <pc:chgData name="Leonie Smith" userId="fed1330f33f5650e" providerId="LiveId" clId="{26F50A4B-34C1-45C2-953F-590967C15032}" dt="2022-12-22T06:39:04.564" v="264"/>
        <pc:sldMkLst>
          <pc:docMk/>
          <pc:sldMk cId="1878919862" sldId="291"/>
        </pc:sldMkLst>
      </pc:sldChg>
      <pc:sldChg chg="add">
        <pc:chgData name="Leonie Smith" userId="fed1330f33f5650e" providerId="LiveId" clId="{26F50A4B-34C1-45C2-953F-590967C15032}" dt="2022-12-22T05:04:14.168" v="4"/>
        <pc:sldMkLst>
          <pc:docMk/>
          <pc:sldMk cId="2219299321" sldId="293"/>
        </pc:sldMkLst>
      </pc:sldChg>
      <pc:sldChg chg="add">
        <pc:chgData name="Leonie Smith" userId="fed1330f33f5650e" providerId="LiveId" clId="{26F50A4B-34C1-45C2-953F-590967C15032}" dt="2022-12-22T05:04:14.168" v="4"/>
        <pc:sldMkLst>
          <pc:docMk/>
          <pc:sldMk cId="2859407553" sldId="294"/>
        </pc:sldMkLst>
      </pc:sldChg>
      <pc:sldChg chg="add">
        <pc:chgData name="Leonie Smith" userId="fed1330f33f5650e" providerId="LiveId" clId="{26F50A4B-34C1-45C2-953F-590967C15032}" dt="2022-12-22T05:04:14.168" v="4"/>
        <pc:sldMkLst>
          <pc:docMk/>
          <pc:sldMk cId="3279066978" sldId="295"/>
        </pc:sldMkLst>
      </pc:sldChg>
      <pc:sldChg chg="add">
        <pc:chgData name="Leonie Smith" userId="fed1330f33f5650e" providerId="LiveId" clId="{26F50A4B-34C1-45C2-953F-590967C15032}" dt="2022-12-22T05:04:14.168" v="4"/>
        <pc:sldMkLst>
          <pc:docMk/>
          <pc:sldMk cId="878694770" sldId="296"/>
        </pc:sldMkLst>
      </pc:sldChg>
      <pc:sldChg chg="addSp delSp modSp mod modTransition modAnim">
        <pc:chgData name="Leonie Smith" userId="fed1330f33f5650e" providerId="LiveId" clId="{26F50A4B-34C1-45C2-953F-590967C15032}" dt="2022-12-22T05:43:02.648" v="104"/>
        <pc:sldMkLst>
          <pc:docMk/>
          <pc:sldMk cId="1898351809" sldId="303"/>
        </pc:sldMkLst>
      </pc:sldChg>
      <pc:sldChg chg="addSp delSp modSp mod modTransition modAnim">
        <pc:chgData name="Leonie Smith" userId="fed1330f33f5650e" providerId="LiveId" clId="{26F50A4B-34C1-45C2-953F-590967C15032}" dt="2022-12-22T05:49:41.496" v="152"/>
        <pc:sldMkLst>
          <pc:docMk/>
          <pc:sldMk cId="2046940441" sldId="305"/>
        </pc:sldMkLst>
      </pc:sldChg>
      <pc:sldChg chg="addSp modSp">
        <pc:chgData name="Leonie Smith" userId="fed1330f33f5650e" providerId="LiveId" clId="{26F50A4B-34C1-45C2-953F-590967C15032}" dt="2022-12-22T05:52:16.025" v="153"/>
        <pc:sldMkLst>
          <pc:docMk/>
          <pc:sldMk cId="1167094866" sldId="307"/>
        </pc:sldMkLst>
      </pc:sldChg>
      <pc:sldChg chg="addSp delSp modSp mod modTransition modAnim">
        <pc:chgData name="Leonie Smith" userId="fed1330f33f5650e" providerId="LiveId" clId="{26F50A4B-34C1-45C2-953F-590967C15032}" dt="2022-12-22T05:54:25.376" v="160"/>
        <pc:sldMkLst>
          <pc:docMk/>
          <pc:sldMk cId="817105867" sldId="309"/>
        </pc:sldMkLst>
      </pc:sldChg>
      <pc:sldChg chg="addSp delSp modSp mod modTransition modAnim">
        <pc:chgData name="Leonie Smith" userId="fed1330f33f5650e" providerId="LiveId" clId="{26F50A4B-34C1-45C2-953F-590967C15032}" dt="2022-12-22T06:00:59.127" v="176"/>
        <pc:sldMkLst>
          <pc:docMk/>
          <pc:sldMk cId="3843669893" sldId="311"/>
        </pc:sldMkLst>
      </pc:sldChg>
      <pc:sldChg chg="addSp delSp modSp mod modTransition modAnim">
        <pc:chgData name="Leonie Smith" userId="fed1330f33f5650e" providerId="LiveId" clId="{26F50A4B-34C1-45C2-953F-590967C15032}" dt="2022-12-22T06:41:20.426" v="268"/>
        <pc:sldMkLst>
          <pc:docMk/>
          <pc:sldMk cId="3161102222" sldId="313"/>
        </pc:sldMkLst>
      </pc:sldChg>
      <pc:sldChg chg="addSp modSp add mod">
        <pc:chgData name="Leonie Smith" userId="fed1330f33f5650e" providerId="LiveId" clId="{26F50A4B-34C1-45C2-953F-590967C15032}" dt="2022-12-22T05:25:21.715" v="80"/>
        <pc:sldMkLst>
          <pc:docMk/>
          <pc:sldMk cId="1376358282" sldId="315"/>
        </pc:sldMkLst>
      </pc:sldChg>
    </pc:docChg>
  </pc:docChgLst>
  <pc:docChgLst>
    <pc:chgData name="Leonie Smith" userId="fed1330f33f5650e" providerId="LiveId" clId="{708163DF-0E08-48E0-9729-3616D166F1CD}"/>
    <pc:docChg chg="delSld modSld">
      <pc:chgData name="Leonie Smith" userId="fed1330f33f5650e" providerId="LiveId" clId="{708163DF-0E08-48E0-9729-3616D166F1CD}" dt="2023-01-08T07:53:01.044" v="88" actId="20577"/>
      <pc:docMkLst>
        <pc:docMk/>
      </pc:docMkLst>
      <pc:sldChg chg="addSp modSp mod">
        <pc:chgData name="Leonie Smith" userId="fed1330f33f5650e" providerId="LiveId" clId="{708163DF-0E08-48E0-9729-3616D166F1CD}" dt="2023-01-08T07:45:25.651" v="9" actId="14100"/>
        <pc:sldMkLst>
          <pc:docMk/>
          <pc:sldMk cId="3788111665" sldId="258"/>
        </pc:sldMkLst>
      </pc:sldChg>
      <pc:sldChg chg="modSp mod">
        <pc:chgData name="Leonie Smith" userId="fed1330f33f5650e" providerId="LiveId" clId="{708163DF-0E08-48E0-9729-3616D166F1CD}" dt="2023-01-08T07:44:55.164" v="5" actId="122"/>
        <pc:sldMkLst>
          <pc:docMk/>
          <pc:sldMk cId="454763615" sldId="259"/>
        </pc:sldMkLst>
      </pc:sldChg>
      <pc:sldChg chg="del">
        <pc:chgData name="Leonie Smith" userId="fed1330f33f5650e" providerId="LiveId" clId="{708163DF-0E08-48E0-9729-3616D166F1CD}" dt="2023-01-08T07:46:15.359" v="11" actId="2696"/>
        <pc:sldMkLst>
          <pc:docMk/>
          <pc:sldMk cId="641208035" sldId="263"/>
        </pc:sldMkLst>
      </pc:sldChg>
      <pc:sldChg chg="addSp modSp">
        <pc:chgData name="Leonie Smith" userId="fed1330f33f5650e" providerId="LiveId" clId="{708163DF-0E08-48E0-9729-3616D166F1CD}" dt="2023-01-08T07:45:33.719" v="10"/>
        <pc:sldMkLst>
          <pc:docMk/>
          <pc:sldMk cId="4120481681" sldId="270"/>
        </pc:sldMkLst>
      </pc:sldChg>
      <pc:sldChg chg="addSp modSp mod">
        <pc:chgData name="Leonie Smith" userId="fed1330f33f5650e" providerId="LiveId" clId="{708163DF-0E08-48E0-9729-3616D166F1CD}" dt="2023-01-08T07:50:17.099" v="44" actId="20577"/>
        <pc:sldMkLst>
          <pc:docMk/>
          <pc:sldMk cId="2168401200" sldId="274"/>
        </pc:sldMkLst>
      </pc:sldChg>
      <pc:sldChg chg="addSp modSp mod">
        <pc:chgData name="Leonie Smith" userId="fed1330f33f5650e" providerId="LiveId" clId="{708163DF-0E08-48E0-9729-3616D166F1CD}" dt="2023-01-08T07:50:23.736" v="46" actId="20577"/>
        <pc:sldMkLst>
          <pc:docMk/>
          <pc:sldMk cId="2996969115" sldId="275"/>
        </pc:sldMkLst>
      </pc:sldChg>
      <pc:sldChg chg="addSp modSp mod">
        <pc:chgData name="Leonie Smith" userId="fed1330f33f5650e" providerId="LiveId" clId="{708163DF-0E08-48E0-9729-3616D166F1CD}" dt="2023-01-08T07:50:31.444" v="48" actId="20577"/>
        <pc:sldMkLst>
          <pc:docMk/>
          <pc:sldMk cId="2390376940" sldId="276"/>
        </pc:sldMkLst>
      </pc:sldChg>
      <pc:sldChg chg="addSp modSp mod">
        <pc:chgData name="Leonie Smith" userId="fed1330f33f5650e" providerId="LiveId" clId="{708163DF-0E08-48E0-9729-3616D166F1CD}" dt="2023-01-08T07:51:40.880" v="67" actId="20577"/>
        <pc:sldMkLst>
          <pc:docMk/>
          <pc:sldMk cId="4265919077" sldId="277"/>
        </pc:sldMkLst>
      </pc:sldChg>
      <pc:sldChg chg="addSp modSp mod">
        <pc:chgData name="Leonie Smith" userId="fed1330f33f5650e" providerId="LiveId" clId="{708163DF-0E08-48E0-9729-3616D166F1CD}" dt="2023-01-08T07:51:49.268" v="69" actId="20577"/>
        <pc:sldMkLst>
          <pc:docMk/>
          <pc:sldMk cId="210266664" sldId="278"/>
        </pc:sldMkLst>
      </pc:sldChg>
      <pc:sldChg chg="addSp modSp mod">
        <pc:chgData name="Leonie Smith" userId="fed1330f33f5650e" providerId="LiveId" clId="{708163DF-0E08-48E0-9729-3616D166F1CD}" dt="2023-01-08T07:51:56.769" v="71" actId="20577"/>
        <pc:sldMkLst>
          <pc:docMk/>
          <pc:sldMk cId="888433145" sldId="279"/>
        </pc:sldMkLst>
      </pc:sldChg>
      <pc:sldChg chg="addSp modSp mod">
        <pc:chgData name="Leonie Smith" userId="fed1330f33f5650e" providerId="LiveId" clId="{708163DF-0E08-48E0-9729-3616D166F1CD}" dt="2023-01-08T07:52:09.921" v="76" actId="20577"/>
        <pc:sldMkLst>
          <pc:docMk/>
          <pc:sldMk cId="791300187" sldId="280"/>
        </pc:sldMkLst>
      </pc:sldChg>
      <pc:sldChg chg="addSp modSp mod">
        <pc:chgData name="Leonie Smith" userId="fed1330f33f5650e" providerId="LiveId" clId="{708163DF-0E08-48E0-9729-3616D166F1CD}" dt="2023-01-08T07:52:25.972" v="78" actId="20577"/>
        <pc:sldMkLst>
          <pc:docMk/>
          <pc:sldMk cId="3922583308" sldId="284"/>
        </pc:sldMkLst>
      </pc:sldChg>
      <pc:sldChg chg="addSp modSp mod">
        <pc:chgData name="Leonie Smith" userId="fed1330f33f5650e" providerId="LiveId" clId="{708163DF-0E08-48E0-9729-3616D166F1CD}" dt="2023-01-08T07:52:32.559" v="80" actId="20577"/>
        <pc:sldMkLst>
          <pc:docMk/>
          <pc:sldMk cId="1850742486" sldId="286"/>
        </pc:sldMkLst>
      </pc:sldChg>
      <pc:sldChg chg="addSp modSp mod">
        <pc:chgData name="Leonie Smith" userId="fed1330f33f5650e" providerId="LiveId" clId="{708163DF-0E08-48E0-9729-3616D166F1CD}" dt="2023-01-08T07:52:40.927" v="82" actId="20577"/>
        <pc:sldMkLst>
          <pc:docMk/>
          <pc:sldMk cId="1828872212" sldId="288"/>
        </pc:sldMkLst>
      </pc:sldChg>
      <pc:sldChg chg="addSp modSp mod">
        <pc:chgData name="Leonie Smith" userId="fed1330f33f5650e" providerId="LiveId" clId="{708163DF-0E08-48E0-9729-3616D166F1CD}" dt="2023-01-08T07:52:47.535" v="84" actId="20577"/>
        <pc:sldMkLst>
          <pc:docMk/>
          <pc:sldMk cId="1292473336" sldId="290"/>
        </pc:sldMkLst>
      </pc:sldChg>
      <pc:sldChg chg="addSp modSp mod">
        <pc:chgData name="Leonie Smith" userId="fed1330f33f5650e" providerId="LiveId" clId="{708163DF-0E08-48E0-9729-3616D166F1CD}" dt="2023-01-08T07:52:53.187" v="86" actId="20577"/>
        <pc:sldMkLst>
          <pc:docMk/>
          <pc:sldMk cId="1014080634" sldId="292"/>
        </pc:sldMkLst>
      </pc:sldChg>
      <pc:sldChg chg="addSp modSp mod">
        <pc:chgData name="Leonie Smith" userId="fed1330f33f5650e" providerId="LiveId" clId="{708163DF-0E08-48E0-9729-3616D166F1CD}" dt="2023-01-08T07:50:39.533" v="50" actId="20577"/>
        <pc:sldMkLst>
          <pc:docMk/>
          <pc:sldMk cId="2859407553" sldId="294"/>
        </pc:sldMkLst>
      </pc:sldChg>
      <pc:sldChg chg="addSp modSp mod">
        <pc:chgData name="Leonie Smith" userId="fed1330f33f5650e" providerId="LiveId" clId="{708163DF-0E08-48E0-9729-3616D166F1CD}" dt="2023-01-08T07:50:48.926" v="52" actId="20577"/>
        <pc:sldMkLst>
          <pc:docMk/>
          <pc:sldMk cId="878694770" sldId="296"/>
        </pc:sldMkLst>
      </pc:sldChg>
      <pc:sldChg chg="addSp modSp mod">
        <pc:chgData name="Leonie Smith" userId="fed1330f33f5650e" providerId="LiveId" clId="{708163DF-0E08-48E0-9729-3616D166F1CD}" dt="2023-01-08T07:51:00.764" v="54" actId="20577"/>
        <pc:sldMkLst>
          <pc:docMk/>
          <pc:sldMk cId="1228637682" sldId="304"/>
        </pc:sldMkLst>
      </pc:sldChg>
      <pc:sldChg chg="addSp modSp mod">
        <pc:chgData name="Leonie Smith" userId="fed1330f33f5650e" providerId="LiveId" clId="{708163DF-0E08-48E0-9729-3616D166F1CD}" dt="2023-01-08T07:51:07.564" v="56" actId="20577"/>
        <pc:sldMkLst>
          <pc:docMk/>
          <pc:sldMk cId="1645610198" sldId="306"/>
        </pc:sldMkLst>
      </pc:sldChg>
      <pc:sldChg chg="addSp modSp mod">
        <pc:chgData name="Leonie Smith" userId="fed1330f33f5650e" providerId="LiveId" clId="{708163DF-0E08-48E0-9729-3616D166F1CD}" dt="2023-01-08T07:51:13.084" v="58" actId="20577"/>
        <pc:sldMkLst>
          <pc:docMk/>
          <pc:sldMk cId="2180093494" sldId="308"/>
        </pc:sldMkLst>
      </pc:sldChg>
      <pc:sldChg chg="addSp modSp mod">
        <pc:chgData name="Leonie Smith" userId="fed1330f33f5650e" providerId="LiveId" clId="{708163DF-0E08-48E0-9729-3616D166F1CD}" dt="2023-01-08T07:51:19.576" v="60" actId="20577"/>
        <pc:sldMkLst>
          <pc:docMk/>
          <pc:sldMk cId="2860660288" sldId="310"/>
        </pc:sldMkLst>
      </pc:sldChg>
      <pc:sldChg chg="addSp modSp mod">
        <pc:chgData name="Leonie Smith" userId="fed1330f33f5650e" providerId="LiveId" clId="{708163DF-0E08-48E0-9729-3616D166F1CD}" dt="2023-01-08T07:51:32.905" v="65" actId="20577"/>
        <pc:sldMkLst>
          <pc:docMk/>
          <pc:sldMk cId="3211958903" sldId="312"/>
        </pc:sldMkLst>
      </pc:sldChg>
      <pc:sldChg chg="addSp modSp mod">
        <pc:chgData name="Leonie Smith" userId="fed1330f33f5650e" providerId="LiveId" clId="{708163DF-0E08-48E0-9729-3616D166F1CD}" dt="2023-01-08T07:53:01.044" v="88" actId="20577"/>
        <pc:sldMkLst>
          <pc:docMk/>
          <pc:sldMk cId="1147519968" sldId="314"/>
        </pc:sldMkLst>
      </pc:sldChg>
      <pc:sldChg chg="modSp mod">
        <pc:chgData name="Leonie Smith" userId="fed1330f33f5650e" providerId="LiveId" clId="{708163DF-0E08-48E0-9729-3616D166F1CD}" dt="2023-01-08T07:47:04.917" v="18" actId="20577"/>
        <pc:sldMkLst>
          <pc:docMk/>
          <pc:sldMk cId="1376358282" sldId="31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44 </a:t>
            </a:r>
            <a:r>
              <a:rPr lang="en-IN" sz="1200" b="1" i="0" u="none" strike="noStrike" baseline="0" dirty="0">
                <a:latin typeface="TimesNewRomanPS-BoldMT"/>
              </a:rPr>
              <a:t>The Crucifixion</a:t>
            </a:r>
          </a:p>
          <a:p>
            <a:pPr algn="l"/>
            <a:r>
              <a:rPr lang="en-US" sz="1200" b="0" i="0" u="none" strike="noStrike" baseline="0" dirty="0">
                <a:latin typeface="TimesNewRomanPSMT"/>
              </a:rPr>
              <a:t>1. Carrying the cross - Luke 23:26-32 (Left Top)</a:t>
            </a:r>
          </a:p>
          <a:p>
            <a:pPr algn="l"/>
            <a:r>
              <a:rPr lang="en-US" sz="1200" b="0" i="0" u="none" strike="noStrike" baseline="0" dirty="0">
                <a:latin typeface="TimesNewRomanPSMT"/>
              </a:rPr>
              <a:t>2. The Crucifixion – Luke 23:33-49; John 19:17-37 (Center)</a:t>
            </a:r>
          </a:p>
          <a:p>
            <a:pPr algn="l"/>
            <a:r>
              <a:rPr lang="en-US" sz="1200" b="0" i="0" u="none" strike="noStrike" baseline="0" dirty="0">
                <a:latin typeface="TimesNewRomanPSMT"/>
              </a:rPr>
              <a:t>3. Curtain torn in two - Matt 27:51-54 (Right Top)</a:t>
            </a:r>
          </a:p>
          <a:p>
            <a:pPr algn="l"/>
            <a:r>
              <a:rPr lang="en-US" sz="1200" b="0" i="0" u="none" strike="noStrike" baseline="0" dirty="0">
                <a:latin typeface="TimesNewRomanPSMT"/>
              </a:rPr>
              <a:t>4. Putting the body in the tomb – John 19:38-42; Matt 27:61-66 </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44-2</a:t>
            </a:r>
          </a:p>
        </p:txBody>
      </p:sp>
      <p:pic>
        <p:nvPicPr>
          <p:cNvPr id="16" name="Audio 15">
            <a:hlinkClick r:id="" action="ppaction://media"/>
            <a:extLst>
              <a:ext uri="{FF2B5EF4-FFF2-40B4-BE49-F238E27FC236}">
                <a16:creationId xmlns:a16="http://schemas.microsoft.com/office/drawing/2014/main" id="{021CA9D7-FFF0-0F02-DA90-8424DDBBA78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DA2B28C2-B7B4-4A8D-61AA-98D5807A73C7}"/>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172"/>
    </mc:Choice>
    <mc:Fallback xmlns="">
      <p:transition spd="slow" advTm="3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153781-A3DF-D138-8547-25D0A2D43003}"/>
              </a:ext>
            </a:extLst>
          </p:cNvPr>
          <p:cNvPicPr>
            <a:picLocks noChangeAspect="1"/>
          </p:cNvPicPr>
          <p:nvPr/>
        </p:nvPicPr>
        <p:blipFill>
          <a:blip r:embed="rId2"/>
          <a:stretch>
            <a:fillRect/>
          </a:stretch>
        </p:blipFill>
        <p:spPr>
          <a:xfrm>
            <a:off x="0" y="-268556"/>
            <a:ext cx="12192000" cy="7126556"/>
          </a:xfrm>
          <a:prstGeom prst="rect">
            <a:avLst/>
          </a:prstGeom>
        </p:spPr>
      </p:pic>
      <p:sp>
        <p:nvSpPr>
          <p:cNvPr id="2" name="TextBox 1">
            <a:extLst>
              <a:ext uri="{FF2B5EF4-FFF2-40B4-BE49-F238E27FC236}">
                <a16:creationId xmlns:a16="http://schemas.microsoft.com/office/drawing/2014/main" id="{4C24229F-ECDE-ADC5-B3CB-6B352DFEE049}"/>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27183669-8CF5-6F24-01B1-74CC0195E6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65A9DC04-CC1A-8753-8B58-9A3FB9514AB3}"/>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ལོ་ཀུ 23:48</a:t>
            </a:r>
            <a:r>
              <a:rPr lang="bo-CN" sz="7200" dirty="0">
                <a:solidFill>
                  <a:srgbClr val="121212"/>
                </a:solidFill>
                <a:latin typeface="Arial" panose="020B0604020202020204" pitchFamily="34" charset="0"/>
              </a:rPr>
              <a:t>48གནས་དེར་འཛོམས་པའི་ལྟ་མཁན་ཐམས་ཅད་ཀྱིས་ཀྱང་དོན་དེ་དག་མཐོང༌སྟེ། སེམས་སྐྱོ་བའི་ངང་ནས་ལག་པས་བྲང་ཁར་རྡུང་བཞིན་ཕྱིར་ལོག༌ཅིང༌། </a:t>
            </a:r>
            <a:endParaRPr lang="en-IN" dirty="0"/>
          </a:p>
        </p:txBody>
      </p:sp>
      <p:sp>
        <p:nvSpPr>
          <p:cNvPr id="4" name="TextBox 3">
            <a:extLst>
              <a:ext uri="{FF2B5EF4-FFF2-40B4-BE49-F238E27FC236}">
                <a16:creationId xmlns:a16="http://schemas.microsoft.com/office/drawing/2014/main" id="{DF31A300-8881-CAA8-A034-7B6199572185}"/>
              </a:ext>
            </a:extLst>
          </p:cNvPr>
          <p:cNvSpPr txBox="1"/>
          <p:nvPr/>
        </p:nvSpPr>
        <p:spPr>
          <a:xfrm>
            <a:off x="110836" y="166255"/>
            <a:ext cx="5818909" cy="6558102"/>
          </a:xfrm>
          <a:prstGeom prst="rect">
            <a:avLst/>
          </a:prstGeom>
          <a:noFill/>
        </p:spPr>
        <p:txBody>
          <a:bodyPr wrap="square" rtlCol="0">
            <a:noAutofit/>
          </a:bodyPr>
          <a:lstStyle/>
          <a:p>
            <a:r>
              <a:rPr lang="en-IN" sz="4400" dirty="0">
                <a:solidFill>
                  <a:srgbClr val="777A7B"/>
                </a:solidFill>
                <a:latin typeface="Arial" panose="020B0604020202020204" pitchFamily="34" charset="0"/>
              </a:rPr>
              <a:t>Luke23:</a:t>
            </a:r>
            <a:r>
              <a:rPr lang="en-US" sz="4400" dirty="0">
                <a:solidFill>
                  <a:srgbClr val="777A7B"/>
                </a:solidFill>
                <a:latin typeface="Arial" panose="020B0604020202020204" pitchFamily="34" charset="0"/>
              </a:rPr>
              <a:t>48And when all the people who had gathered for this spectacle saw what had happened, they returned home beating their breasts. </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1426"/>
    </mc:Choice>
    <mc:Fallback xmlns="">
      <p:transition spd="slow" advTm="11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20F8C9-35AC-A7AE-FEB4-D2A4B3AD87FC}"/>
              </a:ext>
            </a:extLst>
          </p:cNvPr>
          <p:cNvPicPr>
            <a:picLocks noChangeAspect="1"/>
          </p:cNvPicPr>
          <p:nvPr/>
        </p:nvPicPr>
        <p:blipFill>
          <a:blip r:embed="rId2"/>
          <a:stretch>
            <a:fillRect/>
          </a:stretch>
        </p:blipFill>
        <p:spPr>
          <a:xfrm>
            <a:off x="-1031365" y="1"/>
            <a:ext cx="13223365" cy="6858000"/>
          </a:xfrm>
          <a:prstGeom prst="rect">
            <a:avLst/>
          </a:prstGeom>
        </p:spPr>
      </p:pic>
      <p:sp>
        <p:nvSpPr>
          <p:cNvPr id="2" name="TextBox 1">
            <a:extLst>
              <a:ext uri="{FF2B5EF4-FFF2-40B4-BE49-F238E27FC236}">
                <a16:creationId xmlns:a16="http://schemas.microsoft.com/office/drawing/2014/main" id="{1E45BBA8-3E4C-5322-E392-84E5E54A7221}"/>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ལོ་ཀུ 23:48</a:t>
            </a:r>
          </a:p>
        </p:txBody>
      </p:sp>
    </p:spTree>
    <p:extLst>
      <p:ext uri="{BB962C8B-B14F-4D97-AF65-F5344CB8AC3E}">
        <p14:creationId xmlns:p14="http://schemas.microsoft.com/office/powerpoint/2010/main" val="2859407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Audio 53">
            <a:hlinkClick r:id="" action="ppaction://media"/>
            <a:extLst>
              <a:ext uri="{FF2B5EF4-FFF2-40B4-BE49-F238E27FC236}">
                <a16:creationId xmlns:a16="http://schemas.microsoft.com/office/drawing/2014/main" id="{B77EE21A-6CB6-2567-DE94-AF599E574D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22B87FF-BB41-E855-8305-FBB40C427E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49ཁོང་ལ་རྒྱུས་མངའ་བའི་མི་ཐམས་ཅད་དང་། ག་ལིལ་ཡུལ་ནས་ཁོང་གི་རྗེས་སུ་འབྲངས་པའི་བུད་མེད་རྣམས་ཀྱང་རྒྱང་རིང་ནས་བསྡད་དེ་དོན་དེ་དག་ལ་ལྟ་བཞིན་འདུག༌གོ།</a:t>
            </a:r>
            <a:endParaRPr lang="en-IN" dirty="0"/>
          </a:p>
        </p:txBody>
      </p:sp>
      <p:sp>
        <p:nvSpPr>
          <p:cNvPr id="4" name="TextBox 3">
            <a:extLst>
              <a:ext uri="{FF2B5EF4-FFF2-40B4-BE49-F238E27FC236}">
                <a16:creationId xmlns:a16="http://schemas.microsoft.com/office/drawing/2014/main" id="{2E84675C-9E79-F6A9-E331-C78B2EAD560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49But all those who knew Jesus, including the women who had followed Him from Galilee, stood at a distance watching these things.</a:t>
            </a:r>
            <a:endParaRPr lang="en-IN"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0974"/>
    </mc:Choice>
    <mc:Fallback xmlns="">
      <p:transition spd="slow" advTm="10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p>
        </p:txBody>
      </p:sp>
      <p:pic>
        <p:nvPicPr>
          <p:cNvPr id="6" name="Picture 5">
            <a:extLst>
              <a:ext uri="{FF2B5EF4-FFF2-40B4-BE49-F238E27FC236}">
                <a16:creationId xmlns:a16="http://schemas.microsoft.com/office/drawing/2014/main" id="{FFFC0E5E-A346-0717-3B3A-F66C2E3E746B}"/>
              </a:ext>
            </a:extLst>
          </p:cNvPr>
          <p:cNvPicPr>
            <a:picLocks noChangeAspect="1"/>
          </p:cNvPicPr>
          <p:nvPr/>
        </p:nvPicPr>
        <p:blipFill>
          <a:blip r:embed="rId2"/>
          <a:stretch>
            <a:fillRect/>
          </a:stretch>
        </p:blipFill>
        <p:spPr>
          <a:xfrm>
            <a:off x="0" y="-49508"/>
            <a:ext cx="12192000" cy="6907508"/>
          </a:xfrm>
          <a:prstGeom prst="rect">
            <a:avLst/>
          </a:prstGeom>
        </p:spPr>
      </p:pic>
      <p:sp>
        <p:nvSpPr>
          <p:cNvPr id="2" name="TextBox 1">
            <a:extLst>
              <a:ext uri="{FF2B5EF4-FFF2-40B4-BE49-F238E27FC236}">
                <a16:creationId xmlns:a16="http://schemas.microsoft.com/office/drawing/2014/main" id="{BF4BC411-526E-63A3-3939-A642FEA718C5}"/>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ལོ་ཀུ 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78694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1E970B1E-C9AC-BA11-739D-B6A2F7C289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87C28941-DC98-7218-D95C-5AE57702CBE7}"/>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ཡོ་ཧ་ནན 19:31ཉིན་དེ་ནི་སྟ་གོན་གྱི་ཉིན་མོ་ཡིན་པ༌དང༌། ངལ་གསོ་བའི་ཉིན་མོ་དེ་ནི་དུས་གལ་ཆེན་ཞིག་ཡིན་པས། ཡ་ཧུ་དཱ་པ་རྣམས་ཀྱིས་ངལ་གསོ་བའི་ཉིན༌ལ་ཤིང་རྒྱ་གྲམ་གྱི་སྟེང་དུ་བེམ་པོ་ལུས་ན་མི་འོས་པར་བསམས༌ཏེ། པི་ལ་ཏུའི་དྲུང་དུ་སོང་ནས་དེ་དག་གི་རྐང་པ་བཅག་ནས་བེམ་པོ་རྣམས་འཁྱེར་དགོས་པར་ཞུས་སོ།། </a:t>
            </a:r>
            <a:endParaRPr lang="en-IN" sz="1600" dirty="0"/>
          </a:p>
        </p:txBody>
      </p:sp>
      <p:sp>
        <p:nvSpPr>
          <p:cNvPr id="4" name="TextBox 3">
            <a:extLst>
              <a:ext uri="{FF2B5EF4-FFF2-40B4-BE49-F238E27FC236}">
                <a16:creationId xmlns:a16="http://schemas.microsoft.com/office/drawing/2014/main" id="{C2E330F5-BE3B-D592-B99D-EC9C3C32D25D}"/>
              </a:ext>
            </a:extLst>
          </p:cNvPr>
          <p:cNvSpPr txBox="1"/>
          <p:nvPr/>
        </p:nvSpPr>
        <p:spPr>
          <a:xfrm>
            <a:off x="110836" y="166255"/>
            <a:ext cx="5818909" cy="6558102"/>
          </a:xfrm>
          <a:prstGeom prst="rect">
            <a:avLst/>
          </a:prstGeom>
          <a:noFill/>
        </p:spPr>
        <p:txBody>
          <a:bodyPr wrap="square" rtlCol="0">
            <a:noAutofit/>
          </a:bodyPr>
          <a:lstStyle/>
          <a:p>
            <a:r>
              <a:rPr lang="en-IN" dirty="0"/>
              <a:t> John 19</a:t>
            </a:r>
            <a:r>
              <a:rPr lang="en-US" sz="3600" dirty="0">
                <a:solidFill>
                  <a:srgbClr val="777A7B"/>
                </a:solidFill>
                <a:latin typeface="Arial" panose="020B0604020202020204" pitchFamily="34" charset="0"/>
              </a:rPr>
              <a:t>31It was the day of Preparation, and the next day was a High Sabbath. In order that the bodies would not remain on the cross during the Sabbath, the Jews asked Pilate to have the legs broken and the bodies removed. </a:t>
            </a:r>
            <a:endParaRPr lang="en-IN" dirty="0"/>
          </a:p>
        </p:txBody>
      </p:sp>
    </p:spTree>
    <p:extLst>
      <p:ext uri="{BB962C8B-B14F-4D97-AF65-F5344CB8AC3E}">
        <p14:creationId xmlns:p14="http://schemas.microsoft.com/office/powerpoint/2010/main" val="1898351809"/>
      </p:ext>
    </p:extLst>
  </p:cSld>
  <p:clrMapOvr>
    <a:masterClrMapping/>
  </p:clrMapOvr>
  <mc:AlternateContent xmlns:mc="http://schemas.openxmlformats.org/markup-compatibility/2006" xmlns:p14="http://schemas.microsoft.com/office/powerpoint/2010/main">
    <mc:Choice Requires="p14">
      <p:transition spd="slow" p14:dur="2000" advTm="16290"/>
    </mc:Choice>
    <mc:Fallback xmlns="">
      <p:transition spd="slow" advTm="16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A5E66-1F7D-074D-4507-324D88A8D487}"/>
              </a:ext>
            </a:extLst>
          </p:cNvPr>
          <p:cNvPicPr>
            <a:picLocks noChangeAspect="1"/>
          </p:cNvPicPr>
          <p:nvPr/>
        </p:nvPicPr>
        <p:blipFill>
          <a:blip r:embed="rId2"/>
          <a:stretch>
            <a:fillRect/>
          </a:stretch>
        </p:blipFill>
        <p:spPr>
          <a:xfrm>
            <a:off x="0" y="-421400"/>
            <a:ext cx="12192000" cy="7279400"/>
          </a:xfrm>
          <a:prstGeom prst="rect">
            <a:avLst/>
          </a:prstGeom>
        </p:spPr>
      </p:pic>
      <p:sp>
        <p:nvSpPr>
          <p:cNvPr id="2" name="TextBox 1">
            <a:extLst>
              <a:ext uri="{FF2B5EF4-FFF2-40B4-BE49-F238E27FC236}">
                <a16:creationId xmlns:a16="http://schemas.microsoft.com/office/drawing/2014/main" id="{65D0F1D0-2F4E-1CFD-5F43-EF47328CC5F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28637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2D6C727D-8C8F-2F05-6429-5FFA630918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2A03C73A-7A94-8F9A-EA61-53F88DB1A7D6}"/>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32དེའི༌ཕྱིར། དམག་མི་རྣམས་ཡོང་སྟེ་སྐྱབས་མགོན་ཡེ་ཤུ་དང་ལྷན་དུ་ཤིང་རྒྱ་གྲམ་གྱི་སྟེང་དུ་བརྡབས་ཡོད་པའི་མི་གཉིས་ཀྱི་རྐང་པ་རིམ་བཞིན་བཅག </a:t>
            </a:r>
            <a:endParaRPr lang="en-IN" dirty="0"/>
          </a:p>
        </p:txBody>
      </p:sp>
      <p:sp>
        <p:nvSpPr>
          <p:cNvPr id="4" name="TextBox 3">
            <a:extLst>
              <a:ext uri="{FF2B5EF4-FFF2-40B4-BE49-F238E27FC236}">
                <a16:creationId xmlns:a16="http://schemas.microsoft.com/office/drawing/2014/main" id="{757A326B-D836-CB05-8785-9439B35B665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32So the soldiers came and broke the legs of the first man who had been crucified with Jesus, and those of the other.</a:t>
            </a:r>
            <a:endParaRPr lang="en-IN" sz="1600" dirty="0"/>
          </a:p>
        </p:txBody>
      </p:sp>
    </p:spTree>
    <p:extLst>
      <p:ext uri="{BB962C8B-B14F-4D97-AF65-F5344CB8AC3E}">
        <p14:creationId xmlns:p14="http://schemas.microsoft.com/office/powerpoint/2010/main" val="2046940441"/>
      </p:ext>
    </p:extLst>
  </p:cSld>
  <p:clrMapOvr>
    <a:masterClrMapping/>
  </p:clrMapOvr>
  <mc:AlternateContent xmlns:mc="http://schemas.openxmlformats.org/markup-compatibility/2006" xmlns:p14="http://schemas.microsoft.com/office/powerpoint/2010/main">
    <mc:Choice Requires="p14">
      <p:transition spd="slow" p14:dur="2000" advTm="11447"/>
    </mc:Choice>
    <mc:Fallback xmlns="">
      <p:transition spd="slow" advTm="11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4ECF54-6BCD-6E75-A2EB-DFE4D372ABA8}"/>
              </a:ext>
            </a:extLst>
          </p:cNvPr>
          <p:cNvPicPr>
            <a:picLocks noChangeAspect="1"/>
          </p:cNvPicPr>
          <p:nvPr/>
        </p:nvPicPr>
        <p:blipFill>
          <a:blip r:embed="rId2"/>
          <a:stretch>
            <a:fillRect/>
          </a:stretch>
        </p:blipFill>
        <p:spPr>
          <a:xfrm>
            <a:off x="-726782" y="0"/>
            <a:ext cx="12918782" cy="6858000"/>
          </a:xfrm>
          <a:prstGeom prst="rect">
            <a:avLst/>
          </a:prstGeom>
        </p:spPr>
      </p:pic>
      <p:sp>
        <p:nvSpPr>
          <p:cNvPr id="2" name="TextBox 1">
            <a:extLst>
              <a:ext uri="{FF2B5EF4-FFF2-40B4-BE49-F238E27FC236}">
                <a16:creationId xmlns:a16="http://schemas.microsoft.com/office/drawing/2014/main" id="{D2E6C3AF-A10B-BF46-29D9-BC4790B3099F}"/>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5610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C3C782C7-19EE-F49D-9A6F-9F33826DED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6AF5B8C7-DD7A-370A-018B-7CF5609FE8B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33འོན༌ཀྱང༌། དམག་མི་རྣམས་སྐྱབས་མགོན་ཡེ་ཤུའི་སྐུ་གདུང་གི་དྲུང་དུ་སླེབས་ནས་ཁོང་ཉིད་སྐུ་གཤེགས་ཟིན་པ་མཐོང་བས་རྐང་པ་མ་བཅག་གོ། </a:t>
            </a:r>
            <a:endParaRPr lang="en-IN" sz="1600" dirty="0"/>
          </a:p>
        </p:txBody>
      </p:sp>
      <p:sp>
        <p:nvSpPr>
          <p:cNvPr id="4" name="TextBox 3">
            <a:extLst>
              <a:ext uri="{FF2B5EF4-FFF2-40B4-BE49-F238E27FC236}">
                <a16:creationId xmlns:a16="http://schemas.microsoft.com/office/drawing/2014/main" id="{28CE0307-884A-15B5-2EC3-3375DEE3129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33But when they came to Jesus and saw that He was already dead, they did not break His legs.</a:t>
            </a:r>
            <a:endParaRPr lang="en-IN" dirty="0"/>
          </a:p>
        </p:txBody>
      </p:sp>
    </p:spTree>
    <p:extLst>
      <p:ext uri="{BB962C8B-B14F-4D97-AF65-F5344CB8AC3E}">
        <p14:creationId xmlns:p14="http://schemas.microsoft.com/office/powerpoint/2010/main" val="1167094866"/>
      </p:ext>
    </p:extLst>
  </p:cSld>
  <p:clrMapOvr>
    <a:masterClrMapping/>
  </p:clrMapOvr>
  <mc:AlternateContent xmlns:mc="http://schemas.openxmlformats.org/markup-compatibility/2006" xmlns:p14="http://schemas.microsoft.com/office/powerpoint/2010/main">
    <mc:Choice Requires="p14">
      <p:transition spd="slow" p14:dur="2000" advTm="7655"/>
    </mc:Choice>
    <mc:Fallback xmlns="">
      <p:transition spd="slow" advTm="7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F3232D-D9E9-A110-E24E-5DB26315C4EB}"/>
              </a:ext>
            </a:extLst>
          </p:cNvPr>
          <p:cNvPicPr>
            <a:picLocks noChangeAspect="1"/>
          </p:cNvPicPr>
          <p:nvPr/>
        </p:nvPicPr>
        <p:blipFill>
          <a:blip r:embed="rId2"/>
          <a:stretch>
            <a:fillRect/>
          </a:stretch>
        </p:blipFill>
        <p:spPr>
          <a:xfrm>
            <a:off x="0" y="0"/>
            <a:ext cx="12357042" cy="6858000"/>
          </a:xfrm>
          <a:prstGeom prst="rect">
            <a:avLst/>
          </a:prstGeom>
        </p:spPr>
      </p:pic>
      <p:sp>
        <p:nvSpPr>
          <p:cNvPr id="2" name="TextBox 1">
            <a:extLst>
              <a:ext uri="{FF2B5EF4-FFF2-40B4-BE49-F238E27FC236}">
                <a16:creationId xmlns:a16="http://schemas.microsoft.com/office/drawing/2014/main" id="{6A960645-D996-149C-BD80-3A3DDF6CB50B}"/>
              </a:ext>
            </a:extLst>
          </p:cNvPr>
          <p:cNvSpPr txBox="1"/>
          <p:nvPr/>
        </p:nvSpPr>
        <p:spPr>
          <a:xfrm>
            <a:off x="2104373" y="166254"/>
            <a:ext cx="10087627" cy="2877571"/>
          </a:xfrm>
          <a:prstGeom prst="rect">
            <a:avLst/>
          </a:prstGeom>
          <a:noFill/>
        </p:spPr>
        <p:txBody>
          <a:bodyPr wrap="square" rtlCol="0">
            <a:noAutofit/>
          </a:bodyPr>
          <a:lstStyle/>
          <a:p>
            <a:pPr algn="ctr"/>
            <a:r>
              <a:rPr lang="en-IN" dirty="0">
                <a:solidFill>
                  <a:schemeClr val="bg1"/>
                </a:solidFill>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 27</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ཡོ་ཧ་ནན 19</a:t>
            </a:r>
          </a:p>
          <a:p>
            <a:r>
              <a:rPr lang="bo-CN" sz="8000" b="1" dirty="0">
                <a:solidFill>
                  <a:schemeClr val="bg1"/>
                </a:solidFill>
                <a:latin typeface="Arial" panose="020B0604020202020204" pitchFamily="34" charset="0"/>
              </a:rPr>
              <a:t>སྟོན་པ་ཡེ་ཤུའི་སྐུ་སྤུར་དུར་ཁང་ནང་བཅུག་པ།</a:t>
            </a:r>
            <a:endParaRPr lang="en-IN"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F9842-DED7-35C5-C370-44985B961AD1}"/>
              </a:ext>
            </a:extLst>
          </p:cNvPr>
          <p:cNvPicPr>
            <a:picLocks noChangeAspect="1"/>
          </p:cNvPicPr>
          <p:nvPr/>
        </p:nvPicPr>
        <p:blipFill>
          <a:blip r:embed="rId2"/>
          <a:stretch>
            <a:fillRect/>
          </a:stretch>
        </p:blipFill>
        <p:spPr>
          <a:xfrm>
            <a:off x="0" y="-159055"/>
            <a:ext cx="12192000" cy="7017055"/>
          </a:xfrm>
          <a:prstGeom prst="rect">
            <a:avLst/>
          </a:prstGeom>
        </p:spPr>
      </p:pic>
      <p:sp>
        <p:nvSpPr>
          <p:cNvPr id="2" name="TextBox 1">
            <a:extLst>
              <a:ext uri="{FF2B5EF4-FFF2-40B4-BE49-F238E27FC236}">
                <a16:creationId xmlns:a16="http://schemas.microsoft.com/office/drawing/2014/main" id="{5BF17688-6901-4BF9-2148-A6286B5A991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093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1CA6CB60-9AB3-A041-7449-F74F856C03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0D496C14-DE6A-FDD5-D4A0-542D8C121AE8}"/>
              </a:ext>
            </a:extLst>
          </p:cNvPr>
          <p:cNvSpPr txBox="1"/>
          <p:nvPr/>
        </p:nvSpPr>
        <p:spPr>
          <a:xfrm>
            <a:off x="6096000" y="166254"/>
            <a:ext cx="6096000" cy="6558101"/>
          </a:xfrm>
          <a:prstGeom prst="rect">
            <a:avLst/>
          </a:prstGeom>
          <a:noFill/>
        </p:spPr>
        <p:txBody>
          <a:bodyPr wrap="square" rtlCol="0">
            <a:noAutofit/>
          </a:bodyPr>
          <a:lstStyle/>
          <a:p>
            <a:r>
              <a:rPr lang="bo-CN" sz="7200" b="0" i="0" dirty="0">
                <a:solidFill>
                  <a:srgbClr val="777A7B"/>
                </a:solidFill>
                <a:effectLst/>
                <a:latin typeface="Arial" panose="020B0604020202020204" pitchFamily="34" charset="0"/>
              </a:rPr>
              <a:t>34དེ་ནས་དམག་མི་གཅིག་གིས་སྐྱབས་མགོན་ཡེ་ཤུའི་སྐུ་གདུང་གི་གཞོགས་ལ་མདུང་གིས་བསྣུན་པ་དང་འཕྲལ་དུ་ཁྲག་དང་ཆུ་བཞུར༌བ་རེད། </a:t>
            </a:r>
            <a:endParaRPr lang="en-IN" sz="7200" dirty="0"/>
          </a:p>
        </p:txBody>
      </p:sp>
      <p:sp>
        <p:nvSpPr>
          <p:cNvPr id="4" name="TextBox 3">
            <a:extLst>
              <a:ext uri="{FF2B5EF4-FFF2-40B4-BE49-F238E27FC236}">
                <a16:creationId xmlns:a16="http://schemas.microsoft.com/office/drawing/2014/main" id="{66FB1D15-2AFF-F769-9386-C2D7BA658022}"/>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34Instead, one of the soldiers pierced His side with a spear, and immediately blood and water flowed out. </a:t>
            </a:r>
            <a:endParaRPr lang="en-IN" dirty="0"/>
          </a:p>
        </p:txBody>
      </p:sp>
    </p:spTree>
    <p:extLst>
      <p:ext uri="{BB962C8B-B14F-4D97-AF65-F5344CB8AC3E}">
        <p14:creationId xmlns:p14="http://schemas.microsoft.com/office/powerpoint/2010/main" val="817105867"/>
      </p:ext>
    </p:extLst>
  </p:cSld>
  <p:clrMapOvr>
    <a:masterClrMapping/>
  </p:clrMapOvr>
  <mc:AlternateContent xmlns:mc="http://schemas.openxmlformats.org/markup-compatibility/2006" xmlns:p14="http://schemas.microsoft.com/office/powerpoint/2010/main">
    <mc:Choice Requires="p14">
      <p:transition spd="slow" p14:dur="2000" advTm="8422"/>
    </mc:Choice>
    <mc:Fallback xmlns="">
      <p:transition spd="slow" advTm="8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878F29-B3F4-C55D-5109-BF334ED570B7}"/>
              </a:ext>
            </a:extLst>
          </p:cNvPr>
          <p:cNvPicPr>
            <a:picLocks noChangeAspect="1"/>
          </p:cNvPicPr>
          <p:nvPr/>
        </p:nvPicPr>
        <p:blipFill>
          <a:blip r:embed="rId2"/>
          <a:stretch>
            <a:fillRect/>
          </a:stretch>
        </p:blipFill>
        <p:spPr>
          <a:xfrm>
            <a:off x="0" y="0"/>
            <a:ext cx="12192000" cy="6902515"/>
          </a:xfrm>
          <a:prstGeom prst="rect">
            <a:avLst/>
          </a:prstGeom>
        </p:spPr>
      </p:pic>
      <p:sp>
        <p:nvSpPr>
          <p:cNvPr id="2" name="TextBox 1">
            <a:extLst>
              <a:ext uri="{FF2B5EF4-FFF2-40B4-BE49-F238E27FC236}">
                <a16:creationId xmlns:a16="http://schemas.microsoft.com/office/drawing/2014/main" id="{76ACEDE5-1393-BC53-9778-604F410B8DCA}"/>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60660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Audio 27">
            <a:hlinkClick r:id="" action="ppaction://media"/>
            <a:extLst>
              <a:ext uri="{FF2B5EF4-FFF2-40B4-BE49-F238E27FC236}">
                <a16:creationId xmlns:a16="http://schemas.microsoft.com/office/drawing/2014/main" id="{C655202F-B41D-6D2E-099A-22EB0BE864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71B5E829-2C51-998C-1F8B-A5DA8A47FFF8}"/>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36དོན་དེ་རྣམས་ནི་གསུང་རབ་ཀྱི་མདོ་ལས་ཁོང་གི་གདུང་རུས་གཅིག་ཀྱང་གཅོག་པར་མི་འགྱུར་ཞེས༌དང༌། 37ཡང་མདོ་གཞན་ལས་ཇི་སྐད༌དུ། དེ་རྣམས་ཀྱིས་མདུང་གིས་བསྣུན་པ་དེ་ལ་ཡར་བལྟ་བར་འགྱུར་ཞེས་གསུངས་པ་དེ་འགྲུབ་པའི་ཕྱིར་བྱུང་བ་ཡིན༌ནོ།།</a:t>
            </a:r>
            <a:endParaRPr lang="en-IN" sz="1600" dirty="0"/>
          </a:p>
        </p:txBody>
      </p:sp>
      <p:sp>
        <p:nvSpPr>
          <p:cNvPr id="4" name="TextBox 3">
            <a:extLst>
              <a:ext uri="{FF2B5EF4-FFF2-40B4-BE49-F238E27FC236}">
                <a16:creationId xmlns:a16="http://schemas.microsoft.com/office/drawing/2014/main" id="{D3684269-DA59-E527-8C61-E92C0DB3BBB6}"/>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36Now these things happened so that the Scripture would be fulfilled: “Not one of His bones will be broken.” 37And, as another Scripture says: “They will look on the One they have pierced.”</a:t>
            </a:r>
            <a:endParaRPr lang="en-IN" dirty="0"/>
          </a:p>
        </p:txBody>
      </p:sp>
    </p:spTree>
    <p:extLst>
      <p:ext uri="{BB962C8B-B14F-4D97-AF65-F5344CB8AC3E}">
        <p14:creationId xmlns:p14="http://schemas.microsoft.com/office/powerpoint/2010/main" val="3843669893"/>
      </p:ext>
    </p:extLst>
  </p:cSld>
  <p:clrMapOvr>
    <a:masterClrMapping/>
  </p:clrMapOvr>
  <mc:AlternateContent xmlns:mc="http://schemas.openxmlformats.org/markup-compatibility/2006" xmlns:p14="http://schemas.microsoft.com/office/powerpoint/2010/main">
    <mc:Choice Requires="p14">
      <p:transition spd="slow" p14:dur="2000" advTm="11429"/>
    </mc:Choice>
    <mc:Fallback xmlns="">
      <p:transition spd="slow" advTm="11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D1F623-5B75-E821-CA24-F036230875D4}"/>
              </a:ext>
            </a:extLst>
          </p:cNvPr>
          <p:cNvPicPr>
            <a:picLocks noChangeAspect="1"/>
          </p:cNvPicPr>
          <p:nvPr/>
        </p:nvPicPr>
        <p:blipFill>
          <a:blip r:embed="rId2"/>
          <a:stretch>
            <a:fillRect/>
          </a:stretch>
        </p:blipFill>
        <p:spPr>
          <a:xfrm>
            <a:off x="0" y="0"/>
            <a:ext cx="12172852" cy="6858000"/>
          </a:xfrm>
          <a:prstGeom prst="rect">
            <a:avLst/>
          </a:prstGeom>
        </p:spPr>
      </p:pic>
      <p:sp>
        <p:nvSpPr>
          <p:cNvPr id="2" name="TextBox 1">
            <a:extLst>
              <a:ext uri="{FF2B5EF4-FFF2-40B4-BE49-F238E27FC236}">
                <a16:creationId xmlns:a16="http://schemas.microsoft.com/office/drawing/2014/main" id="{EE8C06CC-9483-4E72-1901-747A4A7C3541}"/>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19:36,37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11958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Audio 27">
            <a:hlinkClick r:id="" action="ppaction://media"/>
            <a:extLst>
              <a:ext uri="{FF2B5EF4-FFF2-40B4-BE49-F238E27FC236}">
                <a16:creationId xmlns:a16="http://schemas.microsoft.com/office/drawing/2014/main" id="{47A98DC1-D707-C282-CE86-B2B6D8D471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FA63602-6097-B405-AA79-516398C20D66}"/>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མད་ཐཱ 27:57མཚན་མོར་སླེབས༌ཤིང༌། ཨ་རི་མ་ཐཱ་ཡི་ཡོ་སེབ་ཟེར་བའི་ཕྱུག་བདག་དེ་གནས་དེར་སླེབས་ཤིང་ཁོ་རང་ཡང་སྐྱབས་མགོན་ཡེ་ཤུའི་རྗེས་འབྲང་པ་ཞིག་ཡིན༌པས། </a:t>
            </a:r>
            <a:endParaRPr lang="en-IN" sz="1600" dirty="0"/>
          </a:p>
        </p:txBody>
      </p:sp>
      <p:sp>
        <p:nvSpPr>
          <p:cNvPr id="5" name="TextBox 4">
            <a:extLst>
              <a:ext uri="{FF2B5EF4-FFF2-40B4-BE49-F238E27FC236}">
                <a16:creationId xmlns:a16="http://schemas.microsoft.com/office/drawing/2014/main" id="{C1C058AC-8255-BA84-92AF-C39201110A43}"/>
              </a:ext>
            </a:extLst>
          </p:cNvPr>
          <p:cNvSpPr txBox="1"/>
          <p:nvPr/>
        </p:nvSpPr>
        <p:spPr>
          <a:xfrm>
            <a:off x="110836" y="166255"/>
            <a:ext cx="5818909" cy="6558102"/>
          </a:xfrm>
          <a:prstGeom prst="rect">
            <a:avLst/>
          </a:prstGeom>
          <a:noFill/>
        </p:spPr>
        <p:txBody>
          <a:bodyPr wrap="square" rtlCol="0">
            <a:noAutofit/>
          </a:bodyPr>
          <a:lstStyle/>
          <a:p>
            <a:r>
              <a:rPr lang="en-IN" dirty="0"/>
              <a:t> Matt 27</a:t>
            </a:r>
            <a:r>
              <a:rPr lang="en-US" sz="4800" dirty="0">
                <a:solidFill>
                  <a:srgbClr val="777A7B"/>
                </a:solidFill>
                <a:latin typeface="Arial" panose="020B0604020202020204" pitchFamily="34" charset="0"/>
              </a:rPr>
              <a:t> 57When it was evening, there came a rich man from Arimathea named Joseph, who himself was a disciple of Jesus. </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1202"/>
    </mc:Choice>
    <mc:Fallback xmlns="">
      <p:transition spd="slow" advTm="11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DED746-E2D5-706D-CC0A-81A187948DFB}"/>
              </a:ext>
            </a:extLst>
          </p:cNvPr>
          <p:cNvPicPr>
            <a:picLocks noChangeAspect="1"/>
          </p:cNvPicPr>
          <p:nvPr/>
        </p:nvPicPr>
        <p:blipFill>
          <a:blip r:embed="rId2"/>
          <a:stretch>
            <a:fillRect/>
          </a:stretch>
        </p:blipFill>
        <p:spPr>
          <a:xfrm>
            <a:off x="0" y="-265694"/>
            <a:ext cx="12192000" cy="7123694"/>
          </a:xfrm>
          <a:prstGeom prst="rect">
            <a:avLst/>
          </a:prstGeom>
        </p:spPr>
      </p:pic>
      <p:sp>
        <p:nvSpPr>
          <p:cNvPr id="2" name="TextBox 1">
            <a:extLst>
              <a:ext uri="{FF2B5EF4-FFF2-40B4-BE49-F238E27FC236}">
                <a16:creationId xmlns:a16="http://schemas.microsoft.com/office/drawing/2014/main" id="{324EFFDD-38B6-D7FC-C3A9-0ABCDD2BFBBD}"/>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Audio 27">
            <a:hlinkClick r:id="" action="ppaction://media"/>
            <a:extLst>
              <a:ext uri="{FF2B5EF4-FFF2-40B4-BE49-F238E27FC236}">
                <a16:creationId xmlns:a16="http://schemas.microsoft.com/office/drawing/2014/main" id="{6E59D19D-14E6-50E2-4487-1A9BEB9FB5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439AC110-2B65-9FC7-84A5-7222EBDCFCB9}"/>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58པི་ལ་ཏུའི་གམ་དུ་སོང་ནས་སྐྱབས་མགོན་ཡེ་ཤུའི་སྐུ་གདུང་གནང་བར་ཞུ་བ་ཞུས་པ༌ན། པི་ལ་ཏུས་ཁོ་ལ་གནང་བའི་བཀའ་བསྩལ༌པའོ།།</a:t>
            </a:r>
            <a:endParaRPr lang="en-IN" sz="1600" dirty="0"/>
          </a:p>
        </p:txBody>
      </p:sp>
      <p:sp>
        <p:nvSpPr>
          <p:cNvPr id="4" name="TextBox 3">
            <a:extLst>
              <a:ext uri="{FF2B5EF4-FFF2-40B4-BE49-F238E27FC236}">
                <a16:creationId xmlns:a16="http://schemas.microsoft.com/office/drawing/2014/main" id="{D462CD05-C9FB-2C99-DB71-695D2564A2B9}"/>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58He went to Pilate to ask for the body of Jesus, and Pilate ordered that it be given to him.</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9433"/>
    </mc:Choice>
    <mc:Fallback xmlns="">
      <p:transition spd="slow" advTm="9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E681ED-D061-7F96-12D9-49EEF3B91FEE}"/>
              </a:ext>
            </a:extLst>
          </p:cNvPr>
          <p:cNvPicPr>
            <a:picLocks noChangeAspect="1"/>
          </p:cNvPicPr>
          <p:nvPr/>
        </p:nvPicPr>
        <p:blipFill>
          <a:blip r:embed="rId2"/>
          <a:stretch>
            <a:fillRect/>
          </a:stretch>
        </p:blipFill>
        <p:spPr>
          <a:xfrm>
            <a:off x="0" y="-229694"/>
            <a:ext cx="12192000" cy="7087694"/>
          </a:xfrm>
          <a:prstGeom prst="rect">
            <a:avLst/>
          </a:prstGeom>
        </p:spPr>
      </p:pic>
      <p:sp>
        <p:nvSpPr>
          <p:cNvPr id="2" name="TextBox 1">
            <a:extLst>
              <a:ext uri="{FF2B5EF4-FFF2-40B4-BE49-F238E27FC236}">
                <a16:creationId xmlns:a16="http://schemas.microsoft.com/office/drawing/2014/main" id="{D1DC8EC1-EC3C-20C8-9FEE-41687033600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Audio 74">
            <a:hlinkClick r:id="" action="ppaction://media"/>
            <a:extLst>
              <a:ext uri="{FF2B5EF4-FFF2-40B4-BE49-F238E27FC236}">
                <a16:creationId xmlns:a16="http://schemas.microsoft.com/office/drawing/2014/main" id="{A3D0BD69-65D9-D99A-EC7C-E1BF0B3AE7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6" name="TextBox 5">
            <a:extLst>
              <a:ext uri="{FF2B5EF4-FFF2-40B4-BE49-F238E27FC236}">
                <a16:creationId xmlns:a16="http://schemas.microsoft.com/office/drawing/2014/main" id="{102DDC8D-2719-0FBB-5996-C1F38A611E7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59So Joseph took the body,…</a:t>
            </a:r>
            <a:endParaRPr lang="en-IN" sz="4000" dirty="0"/>
          </a:p>
        </p:txBody>
      </p:sp>
      <p:sp>
        <p:nvSpPr>
          <p:cNvPr id="5" name="TextBox 4">
            <a:extLst>
              <a:ext uri="{FF2B5EF4-FFF2-40B4-BE49-F238E27FC236}">
                <a16:creationId xmlns:a16="http://schemas.microsoft.com/office/drawing/2014/main" id="{83B21E9A-0237-AAA1-C414-CDDD7CAE41BA}"/>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59ཡོ་སེབ་ཀྱིས་སྐྱབས་མགོན་ཡེ་ཤུའི་སྐུ་གདུང་བླངས་ཏེ</a:t>
            </a:r>
            <a:r>
              <a:rPr lang="en-IN" sz="7200" dirty="0">
                <a:solidFill>
                  <a:srgbClr val="777A7B"/>
                </a:solidFill>
                <a:latin typeface="Arial" panose="020B0604020202020204" pitchFamily="34" charset="0"/>
              </a:rPr>
              <a:t>…</a:t>
            </a:r>
            <a:endParaRPr lang="en-IN" sz="1600"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7749"/>
    </mc:Choice>
    <mc:Fallback xmlns="">
      <p:transition spd="slow" advTm="7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i="0" cap="all" dirty="0">
                <a:effectLst/>
                <a:latin typeface="Microsoft Himalaya" panose="01010100010101010101" pitchFamily="2" charset="0"/>
                <a:ea typeface="Microsoft Himalaya" panose="01010100010101010101" pitchFamily="2" charset="0"/>
                <a:cs typeface="Microsoft Himalaya" panose="01010100010101010101" pitchFamily="2" charset="0"/>
              </a:rPr>
              <a:t>མད་ཐཱ 27</a:t>
            </a:r>
            <a:r>
              <a:rPr lang="en-IN" sz="8000" b="1" i="0" cap="all" dirty="0">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i="0" cap="all" dirty="0">
                <a:effectLst/>
                <a:latin typeface="Microsoft Himalaya" panose="01010100010101010101" pitchFamily="2" charset="0"/>
                <a:ea typeface="Microsoft Himalaya" panose="01010100010101010101" pitchFamily="2" charset="0"/>
                <a:cs typeface="Microsoft Himalaya" panose="01010100010101010101" pitchFamily="2" charset="0"/>
              </a:rPr>
              <a:t> ཡོ་ཧ་ནན 19</a:t>
            </a:r>
          </a:p>
          <a:p>
            <a:r>
              <a:rPr lang="bo-CN" sz="8000" b="1" dirty="0">
                <a:solidFill>
                  <a:srgbClr val="121212"/>
                </a:solidFill>
                <a:latin typeface="Arial" panose="020B0604020202020204" pitchFamily="34" charset="0"/>
              </a:rPr>
              <a:t>སྟོན་པ་ཡེ་ཤུའི་སྐུ་སྤུར་དུར་ཁང་ནང་བཅུག་པ།</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u="none" strike="noStrike" baseline="0" dirty="0">
                <a:latin typeface="TimesNewRomanPSMT"/>
              </a:rPr>
              <a:t>Putting the body in the tomb – John 19:38-42; Matt 27:45-66 </a:t>
            </a:r>
          </a:p>
          <a:p>
            <a:r>
              <a:rPr lang="en-IN" sz="4400" dirty="0"/>
              <a:t>Here is more of what happened when Jesus died.</a:t>
            </a:r>
            <a:r>
              <a:rPr lang="en-US" sz="4400" b="0" i="0" dirty="0">
                <a:solidFill>
                  <a:srgbClr val="777A7B"/>
                </a:solidFill>
                <a:effectLst/>
                <a:latin typeface="Arial" panose="020B0604020202020204" pitchFamily="34" charset="0"/>
              </a:rPr>
              <a:t> </a:t>
            </a:r>
          </a:p>
          <a:p>
            <a:pPr algn="l"/>
            <a:endParaRPr lang="en-IN" sz="4400" dirty="0"/>
          </a:p>
        </p:txBody>
      </p:sp>
      <p:pic>
        <p:nvPicPr>
          <p:cNvPr id="9" name="Audio 8">
            <a:hlinkClick r:id="" action="ppaction://media"/>
            <a:extLst>
              <a:ext uri="{FF2B5EF4-FFF2-40B4-BE49-F238E27FC236}">
                <a16:creationId xmlns:a16="http://schemas.microsoft.com/office/drawing/2014/main" id="{F812DD28-E54E-357A-E714-208FB90FE5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10398"/>
    </mc:Choice>
    <mc:Fallback xmlns="">
      <p:transition spd="slow" advTm="10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5FC15A-2C10-FED4-3504-42753D828AAB}"/>
              </a:ext>
            </a:extLst>
          </p:cNvPr>
          <p:cNvPicPr>
            <a:picLocks noChangeAspect="1"/>
          </p:cNvPicPr>
          <p:nvPr/>
        </p:nvPicPr>
        <p:blipFill>
          <a:blip r:embed="rId2"/>
          <a:stretch>
            <a:fillRect/>
          </a:stretch>
        </p:blipFill>
        <p:spPr>
          <a:xfrm>
            <a:off x="0" y="-631371"/>
            <a:ext cx="12192000" cy="7489371"/>
          </a:xfrm>
          <a:prstGeom prst="rect">
            <a:avLst/>
          </a:prstGeom>
        </p:spPr>
      </p:pic>
      <p:sp>
        <p:nvSpPr>
          <p:cNvPr id="2" name="TextBox 1">
            <a:extLst>
              <a:ext uri="{FF2B5EF4-FFF2-40B4-BE49-F238E27FC236}">
                <a16:creationId xmlns:a16="http://schemas.microsoft.com/office/drawing/2014/main" id="{81A3F5AE-32B7-4D56-90BA-9845E0C5F8DC}"/>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Audio 62">
            <a:hlinkClick r:id="" action="ppaction://media"/>
            <a:extLst>
              <a:ext uri="{FF2B5EF4-FFF2-40B4-BE49-F238E27FC236}">
                <a16:creationId xmlns:a16="http://schemas.microsoft.com/office/drawing/2014/main" id="{652D0E67-FED1-2B9D-6849-4CE051DFE0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E7B130BC-8AE7-7C2F-79A2-4BA10913E034}"/>
              </a:ext>
            </a:extLst>
          </p:cNvPr>
          <p:cNvSpPr txBox="1"/>
          <p:nvPr/>
        </p:nvSpPr>
        <p:spPr>
          <a:xfrm>
            <a:off x="5929745" y="166254"/>
            <a:ext cx="6262255"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སོ་རས་གཙང་མས་དཀྲིས༌རྗེས། 60སྔ་མོ་ནས་རང་ལ་དུར་ཁུང་གསར་པ་ཞིག་བརྐོས་ཡོད་པ་དེར་སྐྱབས་མགོན་ཡེ་ཤུའི་སྐུ་གདུང་སྦས༌ཤིང༌། རྡོ་ཕ་བོང་ཞིག་བསྒྲིལ་འོངས་ནས་དུར་ཁུང་གི་སྒོ་བཅད་ནས་ཕྱིར་སོང༌ངོ༌།།</a:t>
            </a:r>
            <a:endParaRPr lang="en-IN" dirty="0"/>
          </a:p>
        </p:txBody>
      </p:sp>
      <p:sp>
        <p:nvSpPr>
          <p:cNvPr id="4" name="TextBox 3">
            <a:extLst>
              <a:ext uri="{FF2B5EF4-FFF2-40B4-BE49-F238E27FC236}">
                <a16:creationId xmlns:a16="http://schemas.microsoft.com/office/drawing/2014/main" id="{C8B3AB35-542E-7FC6-A0B6-8B649DF5ECEF}"/>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wrapped it in a clean linen cloth, 60and placed it in his own new tomb that he had cut into the rock. Then he rolled a great stone across the entrance to the tomb and went away.</a:t>
            </a:r>
            <a:endParaRPr lang="en-IN" sz="1400"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2617"/>
    </mc:Choice>
    <mc:Fallback xmlns="">
      <p:transition spd="slow" advTm="12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0EAEAB-55CB-46BE-2287-A99E68414E3A}"/>
              </a:ext>
            </a:extLst>
          </p:cNvPr>
          <p:cNvPicPr>
            <a:picLocks noChangeAspect="1"/>
          </p:cNvPicPr>
          <p:nvPr/>
        </p:nvPicPr>
        <p:blipFill>
          <a:blip r:embed="rId2"/>
          <a:stretch>
            <a:fillRect/>
          </a:stretch>
        </p:blipFill>
        <p:spPr>
          <a:xfrm>
            <a:off x="0" y="-63091"/>
            <a:ext cx="12192000" cy="6921091"/>
          </a:xfrm>
          <a:prstGeom prst="rect">
            <a:avLst/>
          </a:prstGeom>
        </p:spPr>
      </p:pic>
      <p:sp>
        <p:nvSpPr>
          <p:cNvPr id="2" name="TextBox 1">
            <a:extLst>
              <a:ext uri="{FF2B5EF4-FFF2-40B4-BE49-F238E27FC236}">
                <a16:creationId xmlns:a16="http://schemas.microsoft.com/office/drawing/2014/main" id="{8EA787B9-3FDF-41C5-EFC2-47A36C0A1334}"/>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27:59,60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E6353973-0564-252A-884C-225E103300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48810A8-75D6-1E3E-4AFE-E1A799B7397A}"/>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62དེའི་ཕྱི་ཉིན༌ཏེ། སྟ་གོན་ཉིན་ཞེས་པའི་ཕྱི་ཉིན༌ལ། མཆོད་དཔོན་ཆེན་པོ་དག་དང་ཕ་རུ་ཤི་པ་རྣམས་པི་ལ་ཏུའི་མདུན་དུ་འཛོམས་ཏེ་ན༌རེ། </a:t>
            </a:r>
            <a:endParaRPr lang="en-IN" dirty="0"/>
          </a:p>
        </p:txBody>
      </p:sp>
      <p:sp>
        <p:nvSpPr>
          <p:cNvPr id="4" name="TextBox 3">
            <a:extLst>
              <a:ext uri="{FF2B5EF4-FFF2-40B4-BE49-F238E27FC236}">
                <a16:creationId xmlns:a16="http://schemas.microsoft.com/office/drawing/2014/main" id="{BFAB8809-790D-6029-DE28-C80641753DAF}"/>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62The next day, the one after Preparation Day, the chief priests and Pharisees assembled before Pilate.</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7676"/>
    </mc:Choice>
    <mc:Fallback xmlns="">
      <p:transition spd="slow" advTm="7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864550-5254-D17D-857F-678ED45A020B}"/>
              </a:ext>
            </a:extLst>
          </p:cNvPr>
          <p:cNvPicPr>
            <a:picLocks noChangeAspect="1"/>
          </p:cNvPicPr>
          <p:nvPr/>
        </p:nvPicPr>
        <p:blipFill>
          <a:blip r:embed="rId2"/>
          <a:stretch>
            <a:fillRect/>
          </a:stretch>
        </p:blipFill>
        <p:spPr>
          <a:xfrm>
            <a:off x="-769619" y="0"/>
            <a:ext cx="12961620" cy="6858000"/>
          </a:xfrm>
          <a:prstGeom prst="rect">
            <a:avLst/>
          </a:prstGeom>
        </p:spPr>
      </p:pic>
      <p:sp>
        <p:nvSpPr>
          <p:cNvPr id="2" name="TextBox 1">
            <a:extLst>
              <a:ext uri="{FF2B5EF4-FFF2-40B4-BE49-F238E27FC236}">
                <a16:creationId xmlns:a16="http://schemas.microsoft.com/office/drawing/2014/main" id="{B4E37821-4591-96D5-BA28-BAF7C7BDB87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27:62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udio 44">
            <a:hlinkClick r:id="" action="ppaction://media"/>
            <a:extLst>
              <a:ext uri="{FF2B5EF4-FFF2-40B4-BE49-F238E27FC236}">
                <a16:creationId xmlns:a16="http://schemas.microsoft.com/office/drawing/2014/main" id="{5295F421-D396-7C9B-DF90-AF8941E780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AA6B995C-8FE6-90FD-D6EA-350730EC834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63སྐུ་ངོ༌ལགས། བསླུ་བྲིད་པ་དེས་གསོན་པའི་དུས་སུ་འདི་སྐད༌དུ། ཉིན་གསུམ་གྱི་རྗེས་སུ་ང་རང་སླར་གསོན་ངེས་ཡིན་ཞེས་སྨྲས་པ་ངེད་ཅག་གིས་དྲན༌པས།</a:t>
            </a:r>
            <a:endParaRPr lang="en-IN" dirty="0"/>
          </a:p>
        </p:txBody>
      </p:sp>
      <p:sp>
        <p:nvSpPr>
          <p:cNvPr id="4" name="TextBox 3">
            <a:extLst>
              <a:ext uri="{FF2B5EF4-FFF2-40B4-BE49-F238E27FC236}">
                <a16:creationId xmlns:a16="http://schemas.microsoft.com/office/drawing/2014/main" id="{17E99B5B-B9D0-5B46-7EB0-FE1FF354A03D}"/>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63“Sir,” they said, “we remember that while He was alive that deceiver said, ‘After three days I will rise again.’</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6439"/>
    </mc:Choice>
    <mc:Fallback xmlns="">
      <p:transition spd="slow" advTm="16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09EAE1-2A1B-9C0B-20B2-B58114377096}"/>
              </a:ext>
            </a:extLst>
          </p:cNvPr>
          <p:cNvPicPr>
            <a:picLocks noChangeAspect="1"/>
          </p:cNvPicPr>
          <p:nvPr/>
        </p:nvPicPr>
        <p:blipFill>
          <a:blip r:embed="rId2"/>
          <a:stretch>
            <a:fillRect/>
          </a:stretch>
        </p:blipFill>
        <p:spPr>
          <a:xfrm>
            <a:off x="-4392118" y="0"/>
            <a:ext cx="16584119" cy="8774666"/>
          </a:xfrm>
          <a:prstGeom prst="rect">
            <a:avLst/>
          </a:prstGeom>
        </p:spPr>
      </p:pic>
      <p:sp>
        <p:nvSpPr>
          <p:cNvPr id="2" name="TextBox 1">
            <a:extLst>
              <a:ext uri="{FF2B5EF4-FFF2-40B4-BE49-F238E27FC236}">
                <a16:creationId xmlns:a16="http://schemas.microsoft.com/office/drawing/2014/main" id="{E0C0C9CA-B91F-9F52-5023-4AFAAE4B41B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27:63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udio 25">
            <a:hlinkClick r:id="" action="ppaction://media"/>
            <a:extLst>
              <a:ext uri="{FF2B5EF4-FFF2-40B4-BE49-F238E27FC236}">
                <a16:creationId xmlns:a16="http://schemas.microsoft.com/office/drawing/2014/main" id="{72C2EED1-37CB-C7A0-7A62-176C0F843E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0ACFE79D-F85C-C4A2-7C49-0DF153836AA7}"/>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64ཁྱེད་ཀྱིས་ཉིན་གསུམ་པའི་བར་དུ་དུར་ཁུང་ལེགས་པོར་བསྲུང་བའི་བཀའ་གནང་བར༌མཛོད། དེ་ལྟར་མ་བསྲུངས༌ན། ཁོའི་རྗེས་འབྲང་པ་རྣམས་ཀྱིས་བེམ་པོ་བརྐུས་ཏེ་ཡུལ་མི་རྣམས་ལ་ཡེ་ཤུ་སླར་གསོན་ནོ་ཞེས་སྨྲ་བར་འགྱུར༌བས། ཕྱིས་སུ་འབྱུང་བའི་བསླུ་བྲིད་ནི་སྔ་མ་ལས་ཀྱང་ཚབས་ཆེན་དུ་འགྱུར་ཉེན་ཡོད་ཅེས་ཞུས་པ༌ན། </a:t>
            </a:r>
            <a:endParaRPr lang="en-IN" sz="1600" dirty="0"/>
          </a:p>
        </p:txBody>
      </p:sp>
      <p:sp>
        <p:nvSpPr>
          <p:cNvPr id="4" name="TextBox 3">
            <a:extLst>
              <a:ext uri="{FF2B5EF4-FFF2-40B4-BE49-F238E27FC236}">
                <a16:creationId xmlns:a16="http://schemas.microsoft.com/office/drawing/2014/main" id="{53B944DE-9087-E67B-4345-0C9D23D1A74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64So give the order that the tomb be secured until the third day. Otherwise, His disciples may come and steal Him away and tell the people He has risen from the dead. And this last deception would be worse than the first.”</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21361"/>
    </mc:Choice>
    <mc:Fallback xmlns="">
      <p:transition spd="slow" advTm="21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0541D0-C19A-73CD-F981-F0BB1CE774D9}"/>
              </a:ext>
            </a:extLst>
          </p:cNvPr>
          <p:cNvPicPr>
            <a:picLocks noChangeAspect="1"/>
          </p:cNvPicPr>
          <p:nvPr/>
        </p:nvPicPr>
        <p:blipFill>
          <a:blip r:embed="rId2"/>
          <a:stretch>
            <a:fillRect/>
          </a:stretch>
        </p:blipFill>
        <p:spPr>
          <a:xfrm>
            <a:off x="-769619" y="0"/>
            <a:ext cx="12961620" cy="6858000"/>
          </a:xfrm>
          <a:prstGeom prst="rect">
            <a:avLst/>
          </a:prstGeom>
        </p:spPr>
      </p:pic>
      <p:sp>
        <p:nvSpPr>
          <p:cNvPr id="3" name="TextBox 2">
            <a:extLst>
              <a:ext uri="{FF2B5EF4-FFF2-40B4-BE49-F238E27FC236}">
                <a16:creationId xmlns:a16="http://schemas.microsoft.com/office/drawing/2014/main" id="{82D813E9-CC2C-D555-F806-0DAAED6F63ED}"/>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27:64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D2C51295-09DA-8651-CC64-5FF927A380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6F5B19CA-BF1D-B564-DC24-D12DA88A9807}"/>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65པི་ལ་ཏུ་ན༌རེ། ཁྱོད་ཅག་ལ་སྲུང་དམག་ཡོད༌པས། ཕར་སོང་ནས་དུར་ཁུང་ལེགས་པོར་སྲུངས་ཤིག་ཅེས་བཀའ་བསྒོས༌ཤིང༌། </a:t>
            </a:r>
            <a:endParaRPr lang="en-IN" dirty="0"/>
          </a:p>
        </p:txBody>
      </p:sp>
      <p:sp>
        <p:nvSpPr>
          <p:cNvPr id="4" name="TextBox 3">
            <a:extLst>
              <a:ext uri="{FF2B5EF4-FFF2-40B4-BE49-F238E27FC236}">
                <a16:creationId xmlns:a16="http://schemas.microsoft.com/office/drawing/2014/main" id="{24461791-93AA-DF64-703D-C4B5B901F47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65“You have a guard,” Pilate said. “Go, make the tomb as secure as you know how.”</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0241"/>
    </mc:Choice>
    <mc:Fallback xmlns="">
      <p:transition spd="slow" advTm="10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D63BC4-A792-AFCD-5DF6-8B0649CC0D3D}"/>
              </a:ext>
            </a:extLst>
          </p:cNvPr>
          <p:cNvPicPr>
            <a:picLocks noChangeAspect="1"/>
          </p:cNvPicPr>
          <p:nvPr/>
        </p:nvPicPr>
        <p:blipFill>
          <a:blip r:embed="rId2"/>
          <a:stretch>
            <a:fillRect/>
          </a:stretch>
        </p:blipFill>
        <p:spPr>
          <a:xfrm>
            <a:off x="0" y="0"/>
            <a:ext cx="12357042" cy="6858000"/>
          </a:xfrm>
          <a:prstGeom prst="rect">
            <a:avLst/>
          </a:prstGeom>
        </p:spPr>
      </p:pic>
      <p:sp>
        <p:nvSpPr>
          <p:cNvPr id="3" name="TextBox 2">
            <a:extLst>
              <a:ext uri="{FF2B5EF4-FFF2-40B4-BE49-F238E27FC236}">
                <a16:creationId xmlns:a16="http://schemas.microsoft.com/office/drawing/2014/main" id="{C0991326-24AB-C988-CB5F-D4854B952DDC}"/>
              </a:ext>
            </a:extLst>
          </p:cNvPr>
          <p:cNvSpPr txBox="1"/>
          <p:nvPr/>
        </p:nvSpPr>
        <p:spPr>
          <a:xfrm>
            <a:off x="2104373" y="166254"/>
            <a:ext cx="10087627" cy="2877571"/>
          </a:xfrm>
          <a:prstGeom prst="rect">
            <a:avLst/>
          </a:prstGeom>
          <a:noFill/>
        </p:spPr>
        <p:txBody>
          <a:bodyPr wrap="square" rtlCol="0">
            <a:noAutofit/>
          </a:bodyPr>
          <a:lstStyle/>
          <a:p>
            <a:pPr algn="ctr"/>
            <a:r>
              <a:rPr lang="en-IN" dirty="0">
                <a:solidFill>
                  <a:schemeClr val="bg1"/>
                </a:solidFill>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 27</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ཡོ་ཧ་ནན 19</a:t>
            </a:r>
          </a:p>
          <a:p>
            <a:r>
              <a:rPr lang="bo-CN" sz="8000" b="1" dirty="0">
                <a:solidFill>
                  <a:schemeClr val="bg1"/>
                </a:solidFill>
                <a:latin typeface="Arial" panose="020B0604020202020204" pitchFamily="34" charset="0"/>
              </a:rPr>
              <a:t>སྟོན་པ་ཡེ་ཤུའི་སྐུ་སྤུར་དུར་ཁང་ནང་བཅུག་པ།</a:t>
            </a:r>
            <a:endParaRPr lang="en-IN" dirty="0">
              <a:solidFill>
                <a:schemeClr val="bg1"/>
              </a:solidFill>
            </a:endParaRPr>
          </a:p>
        </p:txBody>
      </p:sp>
      <p:sp>
        <p:nvSpPr>
          <p:cNvPr id="4" name="TextBox 3">
            <a:extLst>
              <a:ext uri="{FF2B5EF4-FFF2-40B4-BE49-F238E27FC236}">
                <a16:creationId xmlns:a16="http://schemas.microsoft.com/office/drawing/2014/main" id="{E9B4C66E-37CE-DC21-515B-993E34F40961}"/>
              </a:ext>
            </a:extLst>
          </p:cNvPr>
          <p:cNvSpPr txBox="1"/>
          <p:nvPr/>
        </p:nvSpPr>
        <p:spPr>
          <a:xfrm>
            <a:off x="560705" y="6070645"/>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CB39ED-5647-4CD6-01BE-4A3EF059471D}"/>
              </a:ext>
            </a:extLst>
          </p:cNvPr>
          <p:cNvPicPr>
            <a:picLocks noChangeAspect="1"/>
          </p:cNvPicPr>
          <p:nvPr/>
        </p:nvPicPr>
        <p:blipFill>
          <a:blip r:embed="rId2"/>
          <a:stretch>
            <a:fillRect/>
          </a:stretch>
        </p:blipFill>
        <p:spPr>
          <a:xfrm>
            <a:off x="0" y="0"/>
            <a:ext cx="12291974" cy="6858000"/>
          </a:xfrm>
          <a:prstGeom prst="rect">
            <a:avLst/>
          </a:prstGeom>
        </p:spPr>
      </p:pic>
      <p:sp>
        <p:nvSpPr>
          <p:cNvPr id="2" name="TextBox 1">
            <a:extLst>
              <a:ext uri="{FF2B5EF4-FFF2-40B4-BE49-F238E27FC236}">
                <a16:creationId xmlns:a16="http://schemas.microsoft.com/office/drawing/2014/main" id="{BAF5192F-D850-9E57-2D10-8BF6CF5764B8}"/>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27:65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3F576018-92A4-1929-8B2E-E306F78177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61B5AF2D-1631-0254-E05B-7CC5C8A62CB5}"/>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66དེ་དག་གིས་སྲུང་དམག་ཁྲིད་ནས་སོང༌སྟེ། ཕ་བོང་ལ་རྟགས་ཐམ་བརྒྱབ་ནས་དུར་ཁུང་ལེགས་པོར་སྲུང་དུ་བཅུག༌གོ།</a:t>
            </a:r>
            <a:endParaRPr lang="en-IN" dirty="0"/>
          </a:p>
        </p:txBody>
      </p:sp>
      <p:sp>
        <p:nvSpPr>
          <p:cNvPr id="4" name="TextBox 3">
            <a:extLst>
              <a:ext uri="{FF2B5EF4-FFF2-40B4-BE49-F238E27FC236}">
                <a16:creationId xmlns:a16="http://schemas.microsoft.com/office/drawing/2014/main" id="{E8960A55-47AC-52B9-731D-BF2E0694CD73}"/>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66So they went and secured the tomb by sealing the stone and posting the guard.</a:t>
            </a:r>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8688"/>
    </mc:Choice>
    <mc:Fallback xmlns="">
      <p:transition spd="slow" advTm="8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9ED880-65E3-FB65-1FAC-8D593FC356A2}"/>
              </a:ext>
            </a:extLst>
          </p:cNvPr>
          <p:cNvPicPr>
            <a:picLocks noChangeAspect="1"/>
          </p:cNvPicPr>
          <p:nvPr/>
        </p:nvPicPr>
        <p:blipFill>
          <a:blip r:embed="rId2"/>
          <a:stretch>
            <a:fillRect/>
          </a:stretch>
        </p:blipFill>
        <p:spPr>
          <a:xfrm>
            <a:off x="-1" y="1"/>
            <a:ext cx="12251875" cy="6858000"/>
          </a:xfrm>
          <a:prstGeom prst="rect">
            <a:avLst/>
          </a:prstGeom>
        </p:spPr>
      </p:pic>
      <p:sp>
        <p:nvSpPr>
          <p:cNvPr id="2" name="TextBox 1">
            <a:extLst>
              <a:ext uri="{FF2B5EF4-FFF2-40B4-BE49-F238E27FC236}">
                <a16:creationId xmlns:a16="http://schemas.microsoft.com/office/drawing/2014/main" id="{28BBA2C4-C4A4-331A-21EB-7BDDE8EFF728}"/>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27:66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485332F9-708E-8A6A-A54C-24D1866827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9E59704F-2AB1-DEE0-A9B7-A70A72FF08A3}"/>
              </a:ext>
            </a:extLst>
          </p:cNvPr>
          <p:cNvSpPr txBox="1"/>
          <p:nvPr/>
        </p:nvSpPr>
        <p:spPr>
          <a:xfrm>
            <a:off x="6096000" y="166254"/>
            <a:ext cx="6096000" cy="6558101"/>
          </a:xfrm>
          <a:prstGeom prst="rect">
            <a:avLst/>
          </a:prstGeom>
          <a:noFill/>
        </p:spPr>
        <p:txBody>
          <a:bodyPr wrap="square" rtlCol="0">
            <a:noAutofit/>
          </a:bodyPr>
          <a:lstStyle/>
          <a:p>
            <a:r>
              <a:rPr lang="bo-CN" sz="7200" b="0" i="0" dirty="0">
                <a:solidFill>
                  <a:srgbClr val="777A7B"/>
                </a:solidFill>
                <a:effectLst/>
                <a:latin typeface="Arial" panose="020B0604020202020204" pitchFamily="34" charset="0"/>
              </a:rPr>
              <a:t>61དུས༌དེར། མཱག་རྡལ་གྱི་མིར་ཡམ༌དང༌། གཞན་ཡང་མིང་ལ་མིར་ཡམ་ཟེར་བའི་བུད་མེད་དེ་གཉིས་ཀྱང་དུར་ཁུང་གི་ཁ་གཏད་དུ་བསྡད་ཡོད༌དོ།།</a:t>
            </a:r>
            <a:endParaRPr lang="en-IN" sz="1600" dirty="0"/>
          </a:p>
        </p:txBody>
      </p:sp>
      <p:sp>
        <p:nvSpPr>
          <p:cNvPr id="4" name="TextBox 3">
            <a:extLst>
              <a:ext uri="{FF2B5EF4-FFF2-40B4-BE49-F238E27FC236}">
                <a16:creationId xmlns:a16="http://schemas.microsoft.com/office/drawing/2014/main" id="{032D1E32-659A-11A1-845D-F849C546B0E1}"/>
              </a:ext>
            </a:extLst>
          </p:cNvPr>
          <p:cNvSpPr txBox="1"/>
          <p:nvPr/>
        </p:nvSpPr>
        <p:spPr>
          <a:xfrm>
            <a:off x="110836" y="166255"/>
            <a:ext cx="5818909" cy="6558102"/>
          </a:xfrm>
          <a:prstGeom prst="rect">
            <a:avLst/>
          </a:prstGeom>
          <a:noFill/>
        </p:spPr>
        <p:txBody>
          <a:bodyPr wrap="square" rtlCol="0">
            <a:noAutofit/>
          </a:bodyPr>
          <a:lstStyle/>
          <a:p>
            <a:r>
              <a:rPr lang="en-US" sz="5400" b="0" i="0">
                <a:solidFill>
                  <a:srgbClr val="777A7B"/>
                </a:solidFill>
                <a:effectLst/>
                <a:latin typeface="Arial" panose="020B0604020202020204" pitchFamily="34" charset="0"/>
              </a:rPr>
              <a:t>61Mary Magdalene and the other Mary were sitting there opposite the tomb.</a:t>
            </a:r>
            <a:endParaRPr lang="en-IN" dirty="0"/>
          </a:p>
        </p:txBody>
      </p:sp>
    </p:spTree>
    <p:extLst>
      <p:ext uri="{BB962C8B-B14F-4D97-AF65-F5344CB8AC3E}">
        <p14:creationId xmlns:p14="http://schemas.microsoft.com/office/powerpoint/2010/main" val="3161102222"/>
      </p:ext>
    </p:extLst>
  </p:cSld>
  <p:clrMapOvr>
    <a:masterClrMapping/>
  </p:clrMapOvr>
  <mc:AlternateContent xmlns:mc="http://schemas.openxmlformats.org/markup-compatibility/2006" xmlns:p14="http://schemas.microsoft.com/office/powerpoint/2010/main">
    <mc:Choice Requires="p14">
      <p:transition spd="slow" p14:dur="2000" advTm="6543"/>
    </mc:Choice>
    <mc:Fallback xmlns="">
      <p:transition spd="slow" advTm="6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A1DC38-D09F-019A-4845-62D656878CA4}"/>
              </a:ext>
            </a:extLst>
          </p:cNvPr>
          <p:cNvPicPr>
            <a:picLocks noChangeAspect="1"/>
          </p:cNvPicPr>
          <p:nvPr/>
        </p:nvPicPr>
        <p:blipFill>
          <a:blip r:embed="rId2"/>
          <a:stretch>
            <a:fillRect/>
          </a:stretch>
        </p:blipFill>
        <p:spPr>
          <a:xfrm>
            <a:off x="-14620" y="0"/>
            <a:ext cx="12206620" cy="6858000"/>
          </a:xfrm>
          <a:prstGeom prst="rect">
            <a:avLst/>
          </a:prstGeom>
        </p:spPr>
      </p:pic>
      <p:sp>
        <p:nvSpPr>
          <p:cNvPr id="2" name="TextBox 1">
            <a:extLst>
              <a:ext uri="{FF2B5EF4-FFF2-40B4-BE49-F238E27FC236}">
                <a16:creationId xmlns:a16="http://schemas.microsoft.com/office/drawing/2014/main" id="{B50AB861-096B-7121-2D8F-3DAAEDA87E6F}"/>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27:61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47519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29DF6924-C8BE-04ED-0508-38BB11CED0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E3666DB5-3267-52B0-30CA-07389A88AAD5}"/>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མད་ཐཱ 27: 51གློ་བུར་ཉིད་ལ་མཆོད་ཁང་གི་ཡོལ་བ་དེ་ཡང་གོང་ནས་འོག་ཏུ་དུམ་བུ་གཉིས་སུ་རལ་བ༌དང༌། ས་འགུལ་བྱུང་ནས་རྡོ་ཕ་བོང་དག་ཀྱང་གས༌ཤིང༌།</a:t>
            </a:r>
            <a:endParaRPr lang="en-IN" sz="1600" dirty="0"/>
          </a:p>
        </p:txBody>
      </p:sp>
      <p:sp>
        <p:nvSpPr>
          <p:cNvPr id="4" name="TextBox 3">
            <a:extLst>
              <a:ext uri="{FF2B5EF4-FFF2-40B4-BE49-F238E27FC236}">
                <a16:creationId xmlns:a16="http://schemas.microsoft.com/office/drawing/2014/main" id="{90E7FA6B-17E3-8202-FA75-776225AFA7CD}"/>
              </a:ext>
            </a:extLst>
          </p:cNvPr>
          <p:cNvSpPr txBox="1"/>
          <p:nvPr/>
        </p:nvSpPr>
        <p:spPr>
          <a:xfrm>
            <a:off x="110836" y="166255"/>
            <a:ext cx="5818909" cy="6558102"/>
          </a:xfrm>
          <a:prstGeom prst="rect">
            <a:avLst/>
          </a:prstGeom>
          <a:noFill/>
        </p:spPr>
        <p:txBody>
          <a:bodyPr wrap="square" rtlCol="0">
            <a:noAutofit/>
          </a:bodyPr>
          <a:lstStyle/>
          <a:p>
            <a:r>
              <a:rPr lang="en-IN" sz="1600" dirty="0"/>
              <a:t>Matt 27:</a:t>
            </a:r>
            <a:r>
              <a:rPr lang="en-US" sz="4800" dirty="0">
                <a:solidFill>
                  <a:srgbClr val="777A7B"/>
                </a:solidFill>
                <a:latin typeface="Arial" panose="020B0604020202020204" pitchFamily="34" charset="0"/>
              </a:rPr>
              <a:t>51At that moment (when Jesus died) the veil of the temple was torn in two from top to bottom. The earth quaked and the rocks were split. </a:t>
            </a:r>
            <a:endParaRPr lang="en-IN" sz="1600" dirty="0"/>
          </a:p>
        </p:txBody>
      </p:sp>
    </p:spTree>
    <p:extLst>
      <p:ext uri="{BB962C8B-B14F-4D97-AF65-F5344CB8AC3E}">
        <p14:creationId xmlns:p14="http://schemas.microsoft.com/office/powerpoint/2010/main" val="1376358282"/>
      </p:ext>
    </p:extLst>
  </p:cSld>
  <p:clrMapOvr>
    <a:masterClrMapping/>
  </p:clrMapOvr>
  <mc:AlternateContent xmlns:mc="http://schemas.openxmlformats.org/markup-compatibility/2006" xmlns:p14="http://schemas.microsoft.com/office/powerpoint/2010/main">
    <mc:Choice Requires="p14">
      <p:transition spd="slow" p14:dur="2000" advTm="11855"/>
    </mc:Choice>
    <mc:Fallback xmlns="">
      <p:transition spd="slow" advTm="11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E4FFD-6A5B-B22B-6DAD-357463E6531E}"/>
              </a:ext>
            </a:extLst>
          </p:cNvPr>
          <p:cNvPicPr>
            <a:picLocks noChangeAspect="1"/>
          </p:cNvPicPr>
          <p:nvPr/>
        </p:nvPicPr>
        <p:blipFill>
          <a:blip r:embed="rId2"/>
          <a:stretch>
            <a:fillRect/>
          </a:stretch>
        </p:blipFill>
        <p:spPr>
          <a:xfrm>
            <a:off x="0" y="0"/>
            <a:ext cx="12192000" cy="7099982"/>
          </a:xfrm>
          <a:prstGeom prst="rect">
            <a:avLst/>
          </a:prstGeom>
        </p:spPr>
      </p:pic>
      <p:sp>
        <p:nvSpPr>
          <p:cNvPr id="2" name="TextBox 1">
            <a:extLst>
              <a:ext uri="{FF2B5EF4-FFF2-40B4-BE49-F238E27FC236}">
                <a16:creationId xmlns:a16="http://schemas.microsoft.com/office/drawing/2014/main" id="{CDAC46CC-0936-CA88-DCE6-8532149CB81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Audio 32">
            <a:hlinkClick r:id="" action="ppaction://media"/>
            <a:extLst>
              <a:ext uri="{FF2B5EF4-FFF2-40B4-BE49-F238E27FC236}">
                <a16:creationId xmlns:a16="http://schemas.microsoft.com/office/drawing/2014/main" id="{BB1F9170-31FA-CEEE-58E1-42725336F3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471DA453-7D7D-F6FC-9399-81DF73624221}"/>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52དུར་ཁུང་ཕྱེས་ཏེ་སྔར་གཤེགས་ཟིན་པའི་དད་ལྡན་དམ་པའི་བེམ་པོ་མང་པོའང་སླར་གསོན་པ༌ཡིན།</a:t>
            </a:r>
            <a:endParaRPr lang="en-IN" dirty="0"/>
          </a:p>
        </p:txBody>
      </p:sp>
      <p:sp>
        <p:nvSpPr>
          <p:cNvPr id="4" name="TextBox 3">
            <a:extLst>
              <a:ext uri="{FF2B5EF4-FFF2-40B4-BE49-F238E27FC236}">
                <a16:creationId xmlns:a16="http://schemas.microsoft.com/office/drawing/2014/main" id="{FF5B09EE-34A9-A4AE-0D1B-D6F51964D98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52The tombs broke open, and the bodies of many saints who had fallen asleep were raised. </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092"/>
    </mc:Choice>
    <mc:Fallback xmlns="">
      <p:transition spd="slow" advTm="7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4AA58A-A50D-02A6-4414-96710C20BE86}"/>
              </a:ext>
            </a:extLst>
          </p:cNvPr>
          <p:cNvPicPr>
            <a:picLocks noChangeAspect="1"/>
          </p:cNvPicPr>
          <p:nvPr/>
        </p:nvPicPr>
        <p:blipFill>
          <a:blip r:embed="rId2"/>
          <a:stretch>
            <a:fillRect/>
          </a:stretch>
        </p:blipFill>
        <p:spPr>
          <a:xfrm>
            <a:off x="0" y="-358679"/>
            <a:ext cx="12192000" cy="7216679"/>
          </a:xfrm>
          <a:prstGeom prst="rect">
            <a:avLst/>
          </a:prstGeom>
        </p:spPr>
      </p:pic>
      <p:sp>
        <p:nvSpPr>
          <p:cNvPr id="2" name="TextBox 1">
            <a:extLst>
              <a:ext uri="{FF2B5EF4-FFF2-40B4-BE49-F238E27FC236}">
                <a16:creationId xmlns:a16="http://schemas.microsoft.com/office/drawing/2014/main" id="{1B530045-C142-4E9D-A5F7-4E9DD32FC9F0}"/>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E022D23C-3D67-97DC-8098-572769CE64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72FE2E5-216B-508D-624B-218BC00DCDFC}"/>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54སྐྱབས་མགོན་ཡེ་ཤུ་སྲུང་བའི་བརྒྱ་དཔོན་དང་བཅས་པས་ས་འགུལ་བྱུང་བ་ལ་སོགས་པའི་དོན་རྣམས་མཐོང་ནས་ཤིན་ཏུ་འཇིགས༌ཏེ། སྐྱེས་བུ་འདི་ནི་དཀོན་མཆོག་གི་སྲས་ཡིན་པ་བདེན་འདུག་ཅེས་སྨྲས༌སོ།། </a:t>
            </a:r>
            <a:endParaRPr lang="en-IN" dirty="0"/>
          </a:p>
        </p:txBody>
      </p:sp>
      <p:sp>
        <p:nvSpPr>
          <p:cNvPr id="4" name="TextBox 3">
            <a:extLst>
              <a:ext uri="{FF2B5EF4-FFF2-40B4-BE49-F238E27FC236}">
                <a16:creationId xmlns:a16="http://schemas.microsoft.com/office/drawing/2014/main" id="{16F1F642-4E7F-7136-1679-F953A226620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54When the centurion and those with him who were guarding Jesus saw the earthquake and all that had happened, they were terrified and said, “Truly this was the Son of God.”</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6353"/>
    </mc:Choice>
    <mc:Fallback xmlns="">
      <p:transition spd="slow" advTm="16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1721</Words>
  <Application>Microsoft Office PowerPoint</Application>
  <PresentationFormat>Widescreen</PresentationFormat>
  <Paragraphs>88</Paragraphs>
  <Slides>44</Slides>
  <Notes>1</Notes>
  <HiddenSlides>0</HiddenSlides>
  <MMClips>22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44-2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2025-05-23T06:05:48Z</dcterms:modified>
</cp:coreProperties>
</file>