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A40370-77D3-41CC-9A57-FB3744B58B29}" v="1" dt="2025-05-23T09:31:08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0467" autoAdjust="0"/>
  </p:normalViewPr>
  <p:slideViewPr>
    <p:cSldViewPr snapToGrid="0">
      <p:cViewPr varScale="1">
        <p:scale>
          <a:sx n="47" d="100"/>
          <a:sy n="47" d="100"/>
        </p:scale>
        <p:origin x="43" y="7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09D9AAC-A6A8-4A14-A202-3C4A58D02206}"/>
    <pc:docChg chg="undo custSel modSld">
      <pc:chgData name="Alfred Smith" userId="3c60a3631c0db8ad" providerId="LiveId" clId="{F09D9AAC-A6A8-4A14-A202-3C4A58D02206}" dt="2025-05-05T09:14:02.981" v="29" actId="27636"/>
      <pc:docMkLst>
        <pc:docMk/>
      </pc:docMkLst>
      <pc:sldChg chg="addSp delSp modSp mod">
        <pc:chgData name="Alfred Smith" userId="3c60a3631c0db8ad" providerId="LiveId" clId="{F09D9AAC-A6A8-4A14-A202-3C4A58D02206}" dt="2025-05-05T09:14:02.981" v="29" actId="27636"/>
        <pc:sldMkLst>
          <pc:docMk/>
          <pc:sldMk cId="1499918570" sldId="257"/>
        </pc:sldMkLst>
        <pc:spChg chg="add mod">
          <ac:chgData name="Alfred Smith" userId="3c60a3631c0db8ad" providerId="LiveId" clId="{F09D9AAC-A6A8-4A14-A202-3C4A58D02206}" dt="2025-05-05T09:14:02.981" v="29" actId="27636"/>
          <ac:spMkLst>
            <pc:docMk/>
            <pc:sldMk cId="1499918570" sldId="257"/>
            <ac:spMk id="4" creationId="{9A2AA8F6-7D43-7A28-E231-3725F76C15BE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3788111665" sldId="258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3788111665" sldId="258"/>
            <ac:spMk id="2" creationId="{19DBF252-E2EE-84CE-32DC-D21ABD98D465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454763615" sldId="259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F09D9AAC-A6A8-4A14-A202-3C4A58D02206}" dt="2025-05-05T09:13:53.447" v="27"/>
        <pc:sldMkLst>
          <pc:docMk/>
          <pc:sldMk cId="2346136586" sldId="260"/>
        </pc:sldMkLst>
        <pc:spChg chg="add mod">
          <ac:chgData name="Alfred Smith" userId="3c60a3631c0db8ad" providerId="LiveId" clId="{F09D9AAC-A6A8-4A14-A202-3C4A58D02206}" dt="2025-05-05T09:13:53.447" v="27"/>
          <ac:spMkLst>
            <pc:docMk/>
            <pc:sldMk cId="2346136586" sldId="260"/>
            <ac:spMk id="8" creationId="{D883A3DA-9B08-2AF7-C4A8-CB61F48AB363}"/>
          </ac:spMkLst>
        </pc:spChg>
        <pc:spChg chg="add mod">
          <ac:chgData name="Alfred Smith" userId="3c60a3631c0db8ad" providerId="LiveId" clId="{F09D9AAC-A6A8-4A14-A202-3C4A58D02206}" dt="2025-04-21T11:04:54.344" v="8"/>
          <ac:spMkLst>
            <pc:docMk/>
            <pc:sldMk cId="2346136586" sldId="260"/>
            <ac:spMk id="9" creationId="{298C2AF1-DF11-49FC-C365-771D85F1572E}"/>
          </ac:spMkLst>
        </pc:spChg>
      </pc:sldChg>
      <pc:sldChg chg="addSp delSp modSp mod">
        <pc:chgData name="Alfred Smith" userId="3c60a3631c0db8ad" providerId="LiveId" clId="{F09D9AAC-A6A8-4A14-A202-3C4A58D02206}" dt="2025-04-21T11:05:05.053" v="10"/>
        <pc:sldMkLst>
          <pc:docMk/>
          <pc:sldMk cId="4037329247" sldId="261"/>
        </pc:sldMkLst>
        <pc:spChg chg="add mod">
          <ac:chgData name="Alfred Smith" userId="3c60a3631c0db8ad" providerId="LiveId" clId="{F09D9AAC-A6A8-4A14-A202-3C4A58D02206}" dt="2025-04-21T11:05:05.053" v="10"/>
          <ac:spMkLst>
            <pc:docMk/>
            <pc:sldMk cId="4037329247" sldId="261"/>
            <ac:spMk id="2" creationId="{BECA7B22-6763-3B48-C61C-389D099443A5}"/>
          </ac:spMkLst>
        </pc:spChg>
        <pc:spChg chg="add mod">
          <ac:chgData name="Alfred Smith" userId="3c60a3631c0db8ad" providerId="LiveId" clId="{F09D9AAC-A6A8-4A14-A202-3C4A58D02206}" dt="2025-04-21T11:05:05.053" v="10"/>
          <ac:spMkLst>
            <pc:docMk/>
            <pc:sldMk cId="4037329247" sldId="261"/>
            <ac:spMk id="5" creationId="{D626F109-E654-DCE9-970E-6C4C26006CE0}"/>
          </ac:spMkLst>
        </pc:spChg>
      </pc:sldChg>
      <pc:sldChg chg="addSp delSp modSp mod">
        <pc:chgData name="Alfred Smith" userId="3c60a3631c0db8ad" providerId="LiveId" clId="{F09D9AAC-A6A8-4A14-A202-3C4A58D02206}" dt="2025-04-21T11:05:14.478" v="12"/>
        <pc:sldMkLst>
          <pc:docMk/>
          <pc:sldMk cId="1909638311" sldId="262"/>
        </pc:sldMkLst>
        <pc:spChg chg="add mod">
          <ac:chgData name="Alfred Smith" userId="3c60a3631c0db8ad" providerId="LiveId" clId="{F09D9AAC-A6A8-4A14-A202-3C4A58D02206}" dt="2025-04-21T11:05:14.478" v="12"/>
          <ac:spMkLst>
            <pc:docMk/>
            <pc:sldMk cId="1909638311" sldId="262"/>
            <ac:spMk id="2" creationId="{8C52804A-082C-0AD1-482D-6559E83E4502}"/>
          </ac:spMkLst>
        </pc:spChg>
        <pc:spChg chg="add mod">
          <ac:chgData name="Alfred Smith" userId="3c60a3631c0db8ad" providerId="LiveId" clId="{F09D9AAC-A6A8-4A14-A202-3C4A58D02206}" dt="2025-04-21T11:05:14.478" v="12"/>
          <ac:spMkLst>
            <pc:docMk/>
            <pc:sldMk cId="1909638311" sldId="262"/>
            <ac:spMk id="5" creationId="{CAF614B1-6367-52AE-3350-3692777E0ABF}"/>
          </ac:spMkLst>
        </pc:spChg>
      </pc:sldChg>
      <pc:sldChg chg="addSp delSp modSp mod">
        <pc:chgData name="Alfred Smith" userId="3c60a3631c0db8ad" providerId="LiveId" clId="{F09D9AAC-A6A8-4A14-A202-3C4A58D02206}" dt="2025-04-21T11:05:25.796" v="14"/>
        <pc:sldMkLst>
          <pc:docMk/>
          <pc:sldMk cId="641208035" sldId="263"/>
        </pc:sldMkLst>
        <pc:spChg chg="add mod">
          <ac:chgData name="Alfred Smith" userId="3c60a3631c0db8ad" providerId="LiveId" clId="{F09D9AAC-A6A8-4A14-A202-3C4A58D02206}" dt="2025-04-21T11:05:25.796" v="14"/>
          <ac:spMkLst>
            <pc:docMk/>
            <pc:sldMk cId="641208035" sldId="263"/>
            <ac:spMk id="2" creationId="{D117B8F6-9A73-CE0A-AA5E-C4789EA1F3B2}"/>
          </ac:spMkLst>
        </pc:spChg>
        <pc:spChg chg="add mod">
          <ac:chgData name="Alfred Smith" userId="3c60a3631c0db8ad" providerId="LiveId" clId="{F09D9AAC-A6A8-4A14-A202-3C4A58D02206}" dt="2025-04-21T11:05:25.796" v="14"/>
          <ac:spMkLst>
            <pc:docMk/>
            <pc:sldMk cId="641208035" sldId="263"/>
            <ac:spMk id="5" creationId="{2D5D4C88-C27D-6D7C-AC73-449B64FD478A}"/>
          </ac:spMkLst>
        </pc:spChg>
      </pc:sldChg>
      <pc:sldChg chg="addSp delSp modSp mod">
        <pc:chgData name="Alfred Smith" userId="3c60a3631c0db8ad" providerId="LiveId" clId="{F09D9AAC-A6A8-4A14-A202-3C4A58D02206}" dt="2025-04-21T11:05:37.902" v="16"/>
        <pc:sldMkLst>
          <pc:docMk/>
          <pc:sldMk cId="4044745628" sldId="264"/>
        </pc:sldMkLst>
        <pc:spChg chg="add mod">
          <ac:chgData name="Alfred Smith" userId="3c60a3631c0db8ad" providerId="LiveId" clId="{F09D9AAC-A6A8-4A14-A202-3C4A58D02206}" dt="2025-04-21T11:05:37.902" v="16"/>
          <ac:spMkLst>
            <pc:docMk/>
            <pc:sldMk cId="4044745628" sldId="264"/>
            <ac:spMk id="2" creationId="{4265F0B2-9D7E-6D5B-9BE3-ECAD396AAB02}"/>
          </ac:spMkLst>
        </pc:spChg>
        <pc:spChg chg="add mod">
          <ac:chgData name="Alfred Smith" userId="3c60a3631c0db8ad" providerId="LiveId" clId="{F09D9AAC-A6A8-4A14-A202-3C4A58D02206}" dt="2025-04-21T11:05:37.902" v="16"/>
          <ac:spMkLst>
            <pc:docMk/>
            <pc:sldMk cId="4044745628" sldId="264"/>
            <ac:spMk id="5" creationId="{03020DB0-5C30-9D27-AF2D-F7760B8647EF}"/>
          </ac:spMkLst>
        </pc:spChg>
      </pc:sldChg>
      <pc:sldChg chg="addSp delSp modSp mod">
        <pc:chgData name="Alfred Smith" userId="3c60a3631c0db8ad" providerId="LiveId" clId="{F09D9AAC-A6A8-4A14-A202-3C4A58D02206}" dt="2025-04-21T11:05:46.084" v="18"/>
        <pc:sldMkLst>
          <pc:docMk/>
          <pc:sldMk cId="978260341" sldId="265"/>
        </pc:sldMkLst>
        <pc:spChg chg="add mod">
          <ac:chgData name="Alfred Smith" userId="3c60a3631c0db8ad" providerId="LiveId" clId="{F09D9AAC-A6A8-4A14-A202-3C4A58D02206}" dt="2025-04-21T11:05:46.084" v="18"/>
          <ac:spMkLst>
            <pc:docMk/>
            <pc:sldMk cId="978260341" sldId="265"/>
            <ac:spMk id="2" creationId="{E6C8A6EC-5930-590E-4B47-7660704F2B51}"/>
          </ac:spMkLst>
        </pc:spChg>
        <pc:spChg chg="add mod">
          <ac:chgData name="Alfred Smith" userId="3c60a3631c0db8ad" providerId="LiveId" clId="{F09D9AAC-A6A8-4A14-A202-3C4A58D02206}" dt="2025-04-21T11:05:46.084" v="18"/>
          <ac:spMkLst>
            <pc:docMk/>
            <pc:sldMk cId="978260341" sldId="265"/>
            <ac:spMk id="5" creationId="{6EF9A098-6F37-69AA-161C-3DDAEFE66633}"/>
          </ac:spMkLst>
        </pc:spChg>
      </pc:sldChg>
      <pc:sldChg chg="addSp delSp modSp mod">
        <pc:chgData name="Alfred Smith" userId="3c60a3631c0db8ad" providerId="LiveId" clId="{F09D9AAC-A6A8-4A14-A202-3C4A58D02206}" dt="2025-04-21T11:05:54.065" v="20"/>
        <pc:sldMkLst>
          <pc:docMk/>
          <pc:sldMk cId="3575870363" sldId="266"/>
        </pc:sldMkLst>
        <pc:spChg chg="add mod">
          <ac:chgData name="Alfred Smith" userId="3c60a3631c0db8ad" providerId="LiveId" clId="{F09D9AAC-A6A8-4A14-A202-3C4A58D02206}" dt="2025-04-21T11:05:54.065" v="20"/>
          <ac:spMkLst>
            <pc:docMk/>
            <pc:sldMk cId="3575870363" sldId="266"/>
            <ac:spMk id="2" creationId="{7B7041F6-03D5-AD34-C5D4-72087174F935}"/>
          </ac:spMkLst>
        </pc:spChg>
        <pc:spChg chg="add mod">
          <ac:chgData name="Alfred Smith" userId="3c60a3631c0db8ad" providerId="LiveId" clId="{F09D9AAC-A6A8-4A14-A202-3C4A58D02206}" dt="2025-04-21T11:05:54.065" v="20"/>
          <ac:spMkLst>
            <pc:docMk/>
            <pc:sldMk cId="3575870363" sldId="266"/>
            <ac:spMk id="5" creationId="{045A1CAA-5594-1346-0E5A-2476907F7495}"/>
          </ac:spMkLst>
        </pc:spChg>
      </pc:sldChg>
      <pc:sldChg chg="addSp delSp modSp mod">
        <pc:chgData name="Alfred Smith" userId="3c60a3631c0db8ad" providerId="LiveId" clId="{F09D9AAC-A6A8-4A14-A202-3C4A58D02206}" dt="2025-04-21T11:06:02.593" v="22"/>
        <pc:sldMkLst>
          <pc:docMk/>
          <pc:sldMk cId="4017137865" sldId="267"/>
        </pc:sldMkLst>
        <pc:spChg chg="add mod">
          <ac:chgData name="Alfred Smith" userId="3c60a3631c0db8ad" providerId="LiveId" clId="{F09D9AAC-A6A8-4A14-A202-3C4A58D02206}" dt="2025-04-21T11:06:02.593" v="22"/>
          <ac:spMkLst>
            <pc:docMk/>
            <pc:sldMk cId="4017137865" sldId="267"/>
            <ac:spMk id="2" creationId="{2AEB53A7-C5AB-5ED7-9E70-27E5709659FB}"/>
          </ac:spMkLst>
        </pc:spChg>
        <pc:spChg chg="add mod">
          <ac:chgData name="Alfred Smith" userId="3c60a3631c0db8ad" providerId="LiveId" clId="{F09D9AAC-A6A8-4A14-A202-3C4A58D02206}" dt="2025-04-21T11:06:02.593" v="22"/>
          <ac:spMkLst>
            <pc:docMk/>
            <pc:sldMk cId="4017137865" sldId="267"/>
            <ac:spMk id="5" creationId="{CF88F8DA-9285-ED4D-C6ED-41CF6D6EC95D}"/>
          </ac:spMkLst>
        </pc:spChg>
      </pc:sldChg>
      <pc:sldChg chg="addSp delSp modSp mod">
        <pc:chgData name="Alfred Smith" userId="3c60a3631c0db8ad" providerId="LiveId" clId="{F09D9AAC-A6A8-4A14-A202-3C4A58D02206}" dt="2025-04-21T11:06:11.532" v="24"/>
        <pc:sldMkLst>
          <pc:docMk/>
          <pc:sldMk cId="3137811553" sldId="268"/>
        </pc:sldMkLst>
        <pc:spChg chg="add mod">
          <ac:chgData name="Alfred Smith" userId="3c60a3631c0db8ad" providerId="LiveId" clId="{F09D9AAC-A6A8-4A14-A202-3C4A58D02206}" dt="2025-04-21T11:06:11.532" v="24"/>
          <ac:spMkLst>
            <pc:docMk/>
            <pc:sldMk cId="3137811553" sldId="268"/>
            <ac:spMk id="2" creationId="{4BD3B2DB-3DA3-D29B-1B1C-055732AF8581}"/>
          </ac:spMkLst>
        </pc:spChg>
        <pc:spChg chg="add mod">
          <ac:chgData name="Alfred Smith" userId="3c60a3631c0db8ad" providerId="LiveId" clId="{F09D9AAC-A6A8-4A14-A202-3C4A58D02206}" dt="2025-04-21T11:06:11.532" v="24"/>
          <ac:spMkLst>
            <pc:docMk/>
            <pc:sldMk cId="3137811553" sldId="268"/>
            <ac:spMk id="5" creationId="{E2749F93-355A-F356-DCBB-4166C0E3F947}"/>
          </ac:spMkLst>
        </pc:spChg>
      </pc:sldChg>
      <pc:sldChg chg="addSp delSp modSp mod">
        <pc:chgData name="Alfred Smith" userId="3c60a3631c0db8ad" providerId="LiveId" clId="{F09D9AAC-A6A8-4A14-A202-3C4A58D02206}" dt="2025-04-21T11:06:20.052" v="26"/>
        <pc:sldMkLst>
          <pc:docMk/>
          <pc:sldMk cId="100491716" sldId="269"/>
        </pc:sldMkLst>
        <pc:spChg chg="add mod">
          <ac:chgData name="Alfred Smith" userId="3c60a3631c0db8ad" providerId="LiveId" clId="{F09D9AAC-A6A8-4A14-A202-3C4A58D02206}" dt="2025-04-21T11:06:20.052" v="26"/>
          <ac:spMkLst>
            <pc:docMk/>
            <pc:sldMk cId="100491716" sldId="269"/>
            <ac:spMk id="2" creationId="{BD241890-ED7D-6BD4-6BA4-2E7E0D8B9A88}"/>
          </ac:spMkLst>
        </pc:spChg>
        <pc:spChg chg="add mod">
          <ac:chgData name="Alfred Smith" userId="3c60a3631c0db8ad" providerId="LiveId" clId="{F09D9AAC-A6A8-4A14-A202-3C4A58D02206}" dt="2025-04-21T11:06:20.052" v="26"/>
          <ac:spMkLst>
            <pc:docMk/>
            <pc:sldMk cId="100491716" sldId="269"/>
            <ac:spMk id="5" creationId="{D1A8F899-AEB7-BE56-B647-4B4EA997A8CA}"/>
          </ac:spMkLst>
        </pc:spChg>
      </pc:sldChg>
      <pc:sldChg chg="addSp modSp">
        <pc:chgData name="Alfred Smith" userId="3c60a3631c0db8ad" providerId="LiveId" clId="{F09D9AAC-A6A8-4A14-A202-3C4A58D02206}" dt="2025-05-05T09:13:53.447" v="27"/>
        <pc:sldMkLst>
          <pc:docMk/>
          <pc:sldMk cId="4120481681" sldId="270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4120481681" sldId="270"/>
            <ac:spMk id="3" creationId="{B873BA21-3191-12F8-E11A-B7C598A5B8D5}"/>
          </ac:spMkLst>
        </pc:spChg>
        <pc:spChg chg="add mod">
          <ac:chgData name="Alfred Smith" userId="3c60a3631c0db8ad" providerId="LiveId" clId="{F09D9AAC-A6A8-4A14-A202-3C4A58D02206}" dt="2025-04-21T11:04:29.379" v="2"/>
          <ac:spMkLst>
            <pc:docMk/>
            <pc:sldMk cId="4120481681" sldId="270"/>
            <ac:spMk id="4" creationId="{77B2BAC4-8E0D-D4FA-4BE8-52BCA9FB92F7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939110669" sldId="271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939110669" sldId="271"/>
            <ac:spMk id="3" creationId="{F85EA1F8-6BEF-E080-34A8-37C226DFBFAD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4024569785" sldId="272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4024569785" sldId="272"/>
            <ac:spMk id="3" creationId="{32690D6F-1E0D-5FA6-D197-F0C0DFB19EA9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487179600" sldId="273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487179600" sldId="273"/>
            <ac:spMk id="3" creationId="{A427F6A8-E087-D713-5A35-AA51810A3019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2168401200" sldId="274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2168401200" sldId="274"/>
            <ac:spMk id="3" creationId="{08668F54-171C-2863-5A5E-F34CD765EB26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2996969115" sldId="275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2996969115" sldId="275"/>
            <ac:spMk id="3" creationId="{7611614C-ADC9-48BD-7D87-B1EEC33BAD4C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2390376940" sldId="276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2390376940" sldId="276"/>
            <ac:spMk id="3" creationId="{96B2AF73-7CDF-8899-4AB1-1BEC11E8286C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4265919077" sldId="277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4265919077" sldId="277"/>
            <ac:spMk id="3" creationId="{83F55FBA-38B6-C350-9A65-990714B5E396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210266664" sldId="278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210266664" sldId="278"/>
            <ac:spMk id="3" creationId="{ADBC5CB7-BF74-2C5F-4220-A8BC5A935E4E}"/>
          </ac:spMkLst>
        </pc:spChg>
      </pc:sldChg>
      <pc:sldChg chg="modSp">
        <pc:chgData name="Alfred Smith" userId="3c60a3631c0db8ad" providerId="LiveId" clId="{F09D9AAC-A6A8-4A14-A202-3C4A58D02206}" dt="2025-05-05T09:13:53.447" v="27"/>
        <pc:sldMkLst>
          <pc:docMk/>
          <pc:sldMk cId="888433145" sldId="279"/>
        </pc:sldMkLst>
        <pc:spChg chg="mod">
          <ac:chgData name="Alfred Smith" userId="3c60a3631c0db8ad" providerId="LiveId" clId="{F09D9AAC-A6A8-4A14-A202-3C4A58D02206}" dt="2025-05-05T09:13:53.447" v="27"/>
          <ac:spMkLst>
            <pc:docMk/>
            <pc:sldMk cId="888433145" sldId="279"/>
            <ac:spMk id="2" creationId="{FEB65EBC-C7DF-BC00-98A8-FF3BA633A15B}"/>
          </ac:spMkLst>
        </pc:spChg>
      </pc:sldChg>
    </pc:docChg>
  </pc:docChgLst>
  <pc:docChgLst>
    <pc:chgData name="Alfred Smith" userId="3c60a3631c0db8ad" providerId="LiveId" clId="{E2A40370-77D3-41CC-9A57-FB3744B58B29}"/>
    <pc:docChg chg="custSel modSld">
      <pc:chgData name="Alfred Smith" userId="3c60a3631c0db8ad" providerId="LiveId" clId="{E2A40370-77D3-41CC-9A57-FB3744B58B29}" dt="2025-05-23T09:32:12.681" v="25"/>
      <pc:docMkLst>
        <pc:docMk/>
      </pc:docMkLst>
      <pc:sldChg chg="modSp mod">
        <pc:chgData name="Alfred Smith" userId="3c60a3631c0db8ad" providerId="LiveId" clId="{E2A40370-77D3-41CC-9A57-FB3744B58B29}" dt="2025-05-23T09:20:26.726" v="1" actId="27636"/>
        <pc:sldMkLst>
          <pc:docMk/>
          <pc:sldMk cId="1499918570" sldId="257"/>
        </pc:sldMkLst>
        <pc:spChg chg="mod">
          <ac:chgData name="Alfred Smith" userId="3c60a3631c0db8ad" providerId="LiveId" clId="{E2A40370-77D3-41CC-9A57-FB3744B58B29}" dt="2025-05-23T09:20:26.726" v="1" actId="27636"/>
          <ac:spMkLst>
            <pc:docMk/>
            <pc:sldMk cId="1499918570" sldId="257"/>
            <ac:spMk id="4" creationId="{9A2AA8F6-7D43-7A28-E231-3725F76C15BE}"/>
          </ac:spMkLst>
        </pc:spChg>
      </pc:sldChg>
      <pc:sldChg chg="modSp mod">
        <pc:chgData name="Alfred Smith" userId="3c60a3631c0db8ad" providerId="LiveId" clId="{E2A40370-77D3-41CC-9A57-FB3744B58B29}" dt="2025-05-23T09:27:44.029" v="4" actId="404"/>
        <pc:sldMkLst>
          <pc:docMk/>
          <pc:sldMk cId="2346136586" sldId="260"/>
        </pc:sldMkLst>
        <pc:spChg chg="mod">
          <ac:chgData name="Alfred Smith" userId="3c60a3631c0db8ad" providerId="LiveId" clId="{E2A40370-77D3-41CC-9A57-FB3744B58B29}" dt="2025-05-23T09:27:44.029" v="4" actId="404"/>
          <ac:spMkLst>
            <pc:docMk/>
            <pc:sldMk cId="2346136586" sldId="260"/>
            <ac:spMk id="8" creationId="{D883A3DA-9B08-2AF7-C4A8-CB61F48AB363}"/>
          </ac:spMkLst>
        </pc:spChg>
      </pc:sldChg>
      <pc:sldChg chg="modSp mod">
        <pc:chgData name="Alfred Smith" userId="3c60a3631c0db8ad" providerId="LiveId" clId="{E2A40370-77D3-41CC-9A57-FB3744B58B29}" dt="2025-05-23T09:28:05.365" v="6"/>
        <pc:sldMkLst>
          <pc:docMk/>
          <pc:sldMk cId="4037329247" sldId="261"/>
        </pc:sldMkLst>
        <pc:spChg chg="mod">
          <ac:chgData name="Alfred Smith" userId="3c60a3631c0db8ad" providerId="LiveId" clId="{E2A40370-77D3-41CC-9A57-FB3744B58B29}" dt="2025-05-23T09:28:05.365" v="6"/>
          <ac:spMkLst>
            <pc:docMk/>
            <pc:sldMk cId="4037329247" sldId="261"/>
            <ac:spMk id="2" creationId="{BECA7B22-6763-3B48-C61C-389D099443A5}"/>
          </ac:spMkLst>
        </pc:spChg>
      </pc:sldChg>
      <pc:sldChg chg="modSp mod">
        <pc:chgData name="Alfred Smith" userId="3c60a3631c0db8ad" providerId="LiveId" clId="{E2A40370-77D3-41CC-9A57-FB3744B58B29}" dt="2025-05-23T09:28:25.890" v="9" actId="1076"/>
        <pc:sldMkLst>
          <pc:docMk/>
          <pc:sldMk cId="1909638311" sldId="262"/>
        </pc:sldMkLst>
        <pc:spChg chg="mod">
          <ac:chgData name="Alfred Smith" userId="3c60a3631c0db8ad" providerId="LiveId" clId="{E2A40370-77D3-41CC-9A57-FB3744B58B29}" dt="2025-05-23T09:28:25.890" v="9" actId="1076"/>
          <ac:spMkLst>
            <pc:docMk/>
            <pc:sldMk cId="1909638311" sldId="262"/>
            <ac:spMk id="2" creationId="{8C52804A-082C-0AD1-482D-6559E83E4502}"/>
          </ac:spMkLst>
        </pc:spChg>
        <pc:spChg chg="mod">
          <ac:chgData name="Alfred Smith" userId="3c60a3631c0db8ad" providerId="LiveId" clId="{E2A40370-77D3-41CC-9A57-FB3744B58B29}" dt="2025-05-23T09:28:25.890" v="9" actId="1076"/>
          <ac:spMkLst>
            <pc:docMk/>
            <pc:sldMk cId="1909638311" sldId="262"/>
            <ac:spMk id="5" creationId="{CAF614B1-6367-52AE-3350-3692777E0ABF}"/>
          </ac:spMkLst>
        </pc:spChg>
      </pc:sldChg>
      <pc:sldChg chg="modSp mod">
        <pc:chgData name="Alfred Smith" userId="3c60a3631c0db8ad" providerId="LiveId" clId="{E2A40370-77D3-41CC-9A57-FB3744B58B29}" dt="2025-05-23T09:28:42.704" v="11"/>
        <pc:sldMkLst>
          <pc:docMk/>
          <pc:sldMk cId="641208035" sldId="263"/>
        </pc:sldMkLst>
        <pc:spChg chg="mod">
          <ac:chgData name="Alfred Smith" userId="3c60a3631c0db8ad" providerId="LiveId" clId="{E2A40370-77D3-41CC-9A57-FB3744B58B29}" dt="2025-05-23T09:28:42.704" v="11"/>
          <ac:spMkLst>
            <pc:docMk/>
            <pc:sldMk cId="641208035" sldId="263"/>
            <ac:spMk id="2" creationId="{D117B8F6-9A73-CE0A-AA5E-C4789EA1F3B2}"/>
          </ac:spMkLst>
        </pc:spChg>
      </pc:sldChg>
      <pc:sldChg chg="modSp mod">
        <pc:chgData name="Alfred Smith" userId="3c60a3631c0db8ad" providerId="LiveId" clId="{E2A40370-77D3-41CC-9A57-FB3744B58B29}" dt="2025-05-23T09:29:10.144" v="14" actId="404"/>
        <pc:sldMkLst>
          <pc:docMk/>
          <pc:sldMk cId="4044745628" sldId="264"/>
        </pc:sldMkLst>
        <pc:spChg chg="mod">
          <ac:chgData name="Alfred Smith" userId="3c60a3631c0db8ad" providerId="LiveId" clId="{E2A40370-77D3-41CC-9A57-FB3744B58B29}" dt="2025-05-23T09:29:10.144" v="14" actId="404"/>
          <ac:spMkLst>
            <pc:docMk/>
            <pc:sldMk cId="4044745628" sldId="264"/>
            <ac:spMk id="2" creationId="{4265F0B2-9D7E-6D5B-9BE3-ECAD396AAB02}"/>
          </ac:spMkLst>
        </pc:spChg>
      </pc:sldChg>
      <pc:sldChg chg="modSp mod">
        <pc:chgData name="Alfred Smith" userId="3c60a3631c0db8ad" providerId="LiveId" clId="{E2A40370-77D3-41CC-9A57-FB3744B58B29}" dt="2025-05-23T09:29:29.591" v="16"/>
        <pc:sldMkLst>
          <pc:docMk/>
          <pc:sldMk cId="978260341" sldId="265"/>
        </pc:sldMkLst>
        <pc:spChg chg="mod">
          <ac:chgData name="Alfred Smith" userId="3c60a3631c0db8ad" providerId="LiveId" clId="{E2A40370-77D3-41CC-9A57-FB3744B58B29}" dt="2025-05-23T09:29:29.591" v="16"/>
          <ac:spMkLst>
            <pc:docMk/>
            <pc:sldMk cId="978260341" sldId="265"/>
            <ac:spMk id="2" creationId="{E6C8A6EC-5930-590E-4B47-7660704F2B51}"/>
          </ac:spMkLst>
        </pc:spChg>
      </pc:sldChg>
      <pc:sldChg chg="modSp mod">
        <pc:chgData name="Alfred Smith" userId="3c60a3631c0db8ad" providerId="LiveId" clId="{E2A40370-77D3-41CC-9A57-FB3744B58B29}" dt="2025-05-23T09:29:57.343" v="19" actId="404"/>
        <pc:sldMkLst>
          <pc:docMk/>
          <pc:sldMk cId="3575870363" sldId="266"/>
        </pc:sldMkLst>
        <pc:spChg chg="mod">
          <ac:chgData name="Alfred Smith" userId="3c60a3631c0db8ad" providerId="LiveId" clId="{E2A40370-77D3-41CC-9A57-FB3744B58B29}" dt="2025-05-23T09:29:57.343" v="19" actId="404"/>
          <ac:spMkLst>
            <pc:docMk/>
            <pc:sldMk cId="3575870363" sldId="266"/>
            <ac:spMk id="2" creationId="{7B7041F6-03D5-AD34-C5D4-72087174F935}"/>
          </ac:spMkLst>
        </pc:spChg>
      </pc:sldChg>
      <pc:sldChg chg="modSp mod">
        <pc:chgData name="Alfred Smith" userId="3c60a3631c0db8ad" providerId="LiveId" clId="{E2A40370-77D3-41CC-9A57-FB3744B58B29}" dt="2025-05-23T09:30:21.016" v="21"/>
        <pc:sldMkLst>
          <pc:docMk/>
          <pc:sldMk cId="4017137865" sldId="267"/>
        </pc:sldMkLst>
        <pc:spChg chg="mod">
          <ac:chgData name="Alfred Smith" userId="3c60a3631c0db8ad" providerId="LiveId" clId="{E2A40370-77D3-41CC-9A57-FB3744B58B29}" dt="2025-05-23T09:30:21.016" v="21"/>
          <ac:spMkLst>
            <pc:docMk/>
            <pc:sldMk cId="4017137865" sldId="267"/>
            <ac:spMk id="2" creationId="{2AEB53A7-C5AB-5ED7-9E70-27E5709659FB}"/>
          </ac:spMkLst>
        </pc:spChg>
      </pc:sldChg>
      <pc:sldChg chg="addSp delSp modSp mod">
        <pc:chgData name="Alfred Smith" userId="3c60a3631c0db8ad" providerId="LiveId" clId="{E2A40370-77D3-41CC-9A57-FB3744B58B29}" dt="2025-05-23T09:31:08.004" v="23"/>
        <pc:sldMkLst>
          <pc:docMk/>
          <pc:sldMk cId="3137811553" sldId="268"/>
        </pc:sldMkLst>
        <pc:spChg chg="del">
          <ac:chgData name="Alfred Smith" userId="3c60a3631c0db8ad" providerId="LiveId" clId="{E2A40370-77D3-41CC-9A57-FB3744B58B29}" dt="2025-05-23T09:31:07.279" v="22" actId="478"/>
          <ac:spMkLst>
            <pc:docMk/>
            <pc:sldMk cId="3137811553" sldId="268"/>
            <ac:spMk id="2" creationId="{4BD3B2DB-3DA3-D29B-1B1C-055732AF8581}"/>
          </ac:spMkLst>
        </pc:spChg>
        <pc:spChg chg="add mod">
          <ac:chgData name="Alfred Smith" userId="3c60a3631c0db8ad" providerId="LiveId" clId="{E2A40370-77D3-41CC-9A57-FB3744B58B29}" dt="2025-05-23T09:31:08.004" v="23"/>
          <ac:spMkLst>
            <pc:docMk/>
            <pc:sldMk cId="3137811553" sldId="268"/>
            <ac:spMk id="3" creationId="{5975AE84-0C8C-E201-F15B-FA9E9A3432B9}"/>
          </ac:spMkLst>
        </pc:spChg>
        <pc:spChg chg="add mod">
          <ac:chgData name="Alfred Smith" userId="3c60a3631c0db8ad" providerId="LiveId" clId="{E2A40370-77D3-41CC-9A57-FB3744B58B29}" dt="2025-05-23T09:31:08.004" v="23"/>
          <ac:spMkLst>
            <pc:docMk/>
            <pc:sldMk cId="3137811553" sldId="268"/>
            <ac:spMk id="4" creationId="{F5880499-E25A-19C7-6C17-125DA99E48E5}"/>
          </ac:spMkLst>
        </pc:spChg>
        <pc:spChg chg="del">
          <ac:chgData name="Alfred Smith" userId="3c60a3631c0db8ad" providerId="LiveId" clId="{E2A40370-77D3-41CC-9A57-FB3744B58B29}" dt="2025-05-23T09:31:07.279" v="22" actId="478"/>
          <ac:spMkLst>
            <pc:docMk/>
            <pc:sldMk cId="3137811553" sldId="268"/>
            <ac:spMk id="5" creationId="{E2749F93-355A-F356-DCBB-4166C0E3F947}"/>
          </ac:spMkLst>
        </pc:spChg>
      </pc:sldChg>
      <pc:sldChg chg="modSp mod">
        <pc:chgData name="Alfred Smith" userId="3c60a3631c0db8ad" providerId="LiveId" clId="{E2A40370-77D3-41CC-9A57-FB3744B58B29}" dt="2025-05-23T09:32:12.681" v="25"/>
        <pc:sldMkLst>
          <pc:docMk/>
          <pc:sldMk cId="100491716" sldId="269"/>
        </pc:sldMkLst>
        <pc:spChg chg="mod">
          <ac:chgData name="Alfred Smith" userId="3c60a3631c0db8ad" providerId="LiveId" clId="{E2A40370-77D3-41CC-9A57-FB3744B58B29}" dt="2025-05-23T09:32:12.681" v="25"/>
          <ac:spMkLst>
            <pc:docMk/>
            <pc:sldMk cId="100491716" sldId="269"/>
            <ac:spMk id="2" creationId="{BD241890-ED7D-6BD4-6BA4-2E7E0D8B9A88}"/>
          </ac:spMkLst>
        </pc:spChg>
      </pc:sldChg>
    </pc:docChg>
  </pc:docChgLst>
  <pc:docChgLst>
    <pc:chgData name="Alfred Smith" userId="3c60a3631c0db8ad" providerId="LiveId" clId="{485D66DD-4263-4DA7-A117-B8C59C7EA943}"/>
    <pc:docChg chg="undo custSel modSld">
      <pc:chgData name="Alfred Smith" userId="3c60a3631c0db8ad" providerId="LiveId" clId="{485D66DD-4263-4DA7-A117-B8C59C7EA943}" dt="2023-01-18T05:40:57.802" v="1"/>
      <pc:docMkLst>
        <pc:docMk/>
      </pc:docMkLst>
      <pc:sldChg chg="modSp mod">
        <pc:chgData name="Alfred Smith" userId="3c60a3631c0db8ad" providerId="LiveId" clId="{485D66DD-4263-4DA7-A117-B8C59C7EA943}" dt="2023-01-18T05:40:57.802" v="1"/>
        <pc:sldMkLst>
          <pc:docMk/>
          <pc:sldMk cId="1499918570" sldId="257"/>
        </pc:sldMkLst>
      </pc:sldChg>
    </pc:docChg>
  </pc:docChgLst>
  <pc:docChgLst>
    <pc:chgData name="Leonie Smith" userId="fed1330f33f5650e" providerId="LiveId" clId="{7B47D0FB-709B-48EE-9094-54B88CAA3477}"/>
    <pc:docChg chg="custSel modSld">
      <pc:chgData name="Leonie Smith" userId="fed1330f33f5650e" providerId="LiveId" clId="{7B47D0FB-709B-48EE-9094-54B88CAA3477}" dt="2023-01-08T08:02:25.556" v="90" actId="20577"/>
      <pc:docMkLst>
        <pc:docMk/>
      </pc:docMkLst>
      <pc:sldChg chg="addSp modSp modNotesTx">
        <pc:chgData name="Leonie Smith" userId="fed1330f33f5650e" providerId="LiveId" clId="{7B47D0FB-709B-48EE-9094-54B88CAA3477}" dt="2023-01-03T04:34:58.067" v="5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B47D0FB-709B-48EE-9094-54B88CAA3477}" dt="2023-01-08T07:59:56.789" v="62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7B47D0FB-709B-48EE-9094-54B88CAA3477}" dt="2022-12-23T04:45:50.807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B47D0FB-709B-48EE-9094-54B88CAA3477}" dt="2022-12-23T04:49:46.692" v="17"/>
        <pc:sldMkLst>
          <pc:docMk/>
          <pc:sldMk cId="2346136586" sldId="260"/>
        </pc:sldMkLst>
      </pc:sldChg>
      <pc:sldChg chg="addSp modSp">
        <pc:chgData name="Leonie Smith" userId="fed1330f33f5650e" providerId="LiveId" clId="{7B47D0FB-709B-48EE-9094-54B88CAA3477}" dt="2022-12-23T04:50:57.922" v="1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B47D0FB-709B-48EE-9094-54B88CAA3477}" dt="2022-12-23T04:51:56.861" v="22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B47D0FB-709B-48EE-9094-54B88CAA3477}" dt="2022-12-23T04:53:54.876" v="32"/>
        <pc:sldMkLst>
          <pc:docMk/>
          <pc:sldMk cId="641208035" sldId="263"/>
        </pc:sldMkLst>
      </pc:sldChg>
      <pc:sldChg chg="addSp modSp">
        <pc:chgData name="Leonie Smith" userId="fed1330f33f5650e" providerId="LiveId" clId="{7B47D0FB-709B-48EE-9094-54B88CAA3477}" dt="2022-12-23T04:56:09.467" v="33"/>
        <pc:sldMkLst>
          <pc:docMk/>
          <pc:sldMk cId="4044745628" sldId="264"/>
        </pc:sldMkLst>
      </pc:sldChg>
      <pc:sldChg chg="addSp modSp">
        <pc:chgData name="Leonie Smith" userId="fed1330f33f5650e" providerId="LiveId" clId="{7B47D0FB-709B-48EE-9094-54B88CAA3477}" dt="2022-12-23T04:59:30.787" v="34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B47D0FB-709B-48EE-9094-54B88CAA3477}" dt="2022-12-23T05:03:54.379" v="47"/>
        <pc:sldMkLst>
          <pc:docMk/>
          <pc:sldMk cId="3575870363" sldId="266"/>
        </pc:sldMkLst>
      </pc:sldChg>
      <pc:sldChg chg="addSp modSp">
        <pc:chgData name="Leonie Smith" userId="fed1330f33f5650e" providerId="LiveId" clId="{7B47D0FB-709B-48EE-9094-54B88CAA3477}" dt="2022-12-23T05:05:21.840" v="48"/>
        <pc:sldMkLst>
          <pc:docMk/>
          <pc:sldMk cId="4017137865" sldId="267"/>
        </pc:sldMkLst>
      </pc:sldChg>
      <pc:sldChg chg="addSp modSp">
        <pc:chgData name="Leonie Smith" userId="fed1330f33f5650e" providerId="LiveId" clId="{7B47D0FB-709B-48EE-9094-54B88CAA3477}" dt="2022-12-23T05:06:18.191" v="49"/>
        <pc:sldMkLst>
          <pc:docMk/>
          <pc:sldMk cId="3137811553" sldId="268"/>
        </pc:sldMkLst>
      </pc:sldChg>
      <pc:sldChg chg="addSp modSp">
        <pc:chgData name="Leonie Smith" userId="fed1330f33f5650e" providerId="LiveId" clId="{7B47D0FB-709B-48EE-9094-54B88CAA3477}" dt="2022-12-23T05:07:53.810" v="50"/>
        <pc:sldMkLst>
          <pc:docMk/>
          <pc:sldMk cId="100491716" sldId="269"/>
        </pc:sldMkLst>
      </pc:sldChg>
      <pc:sldChg chg="addSp modSp">
        <pc:chgData name="Leonie Smith" userId="fed1330f33f5650e" providerId="LiveId" clId="{7B47D0FB-709B-48EE-9094-54B88CAA3477}" dt="2023-01-08T08:00:02.937" v="63"/>
        <pc:sldMkLst>
          <pc:docMk/>
          <pc:sldMk cId="4120481681" sldId="270"/>
        </pc:sldMkLst>
      </pc:sldChg>
      <pc:sldChg chg="addSp modSp mod">
        <pc:chgData name="Leonie Smith" userId="fed1330f33f5650e" providerId="LiveId" clId="{7B47D0FB-709B-48EE-9094-54B88CAA3477}" dt="2023-01-08T08:01:34.095" v="8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B47D0FB-709B-48EE-9094-54B88CAA3477}" dt="2023-01-08T08:01:41.781" v="8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7B47D0FB-709B-48EE-9094-54B88CAA3477}" dt="2023-01-08T08:01:47.962" v="8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7B47D0FB-709B-48EE-9094-54B88CAA3477}" dt="2023-01-08T08:01:52.964" v="8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7B47D0FB-709B-48EE-9094-54B88CAA3477}" dt="2023-01-08T08:01:58.601" v="85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7B47D0FB-709B-48EE-9094-54B88CAA3477}" dt="2023-01-08T08:02:03.037" v="86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B47D0FB-709B-48EE-9094-54B88CAA3477}" dt="2023-01-08T08:02:08.053" v="8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7B47D0FB-709B-48EE-9094-54B88CAA3477}" dt="2023-01-08T08:02:15.962" v="88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7B47D0FB-709B-48EE-9094-54B88CAA3477}" dt="2023-01-08T08:02:25.556" v="90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7B47D0FB-709B-48EE-9094-54B88CAA3477}" dt="2023-01-08T08:01:13.393" v="74" actId="20577"/>
        <pc:sldMkLst>
          <pc:docMk/>
          <pc:sldMk cId="791300187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45 </a:t>
            </a:r>
            <a:r>
              <a:rPr lang="en-IN" sz="18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800" b="0" i="0" u="none" strike="noStrike" baseline="0" dirty="0" err="1">
                <a:latin typeface="TimesNewRomanPSMT"/>
              </a:rPr>
              <a:t>Mrk</a:t>
            </a:r>
            <a:r>
              <a:rPr lang="en-IN" sz="18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0EAAA72-06A2-FF9B-11B7-254B11E30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2AA8F6-7D43-7A28-E231-3725F76C1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4"/>
    </mc:Choice>
    <mc:Fallback xmlns="">
      <p:transition spd="slow" advTm="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F4B3AC-B18A-D0B3-1A14-C2727751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809" y="0"/>
            <a:ext cx="1264761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7F6A8-E087-D713-5A35-AA51810A301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B082FF0-0B21-D8EF-F6DF-A77CD71AA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17B8F6-9A73-CE0A-AA5E-C4789EA1F3B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4དུར་ཁུང་སྲུང་མཁན་གྱི་དམག་མི་རྣམས་ཁོང་ལ་ཤིན་ཏུ་འཇིགས་ཏེ་ལུས་ཡོངས་འདར་ཞིང་བེམ་པོ་ལྟར་གྱུར༌ཏོ།།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D4C88-C27D-6D7C-AC73-449B64FD478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4The guards trembled in fear of him and became like dead men.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"/>
    </mc:Choice>
    <mc:Fallback xmlns="">
      <p:transition spd="slow" advTm="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183B1-7617-DA3F-0D89-93D4956E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0" y="0"/>
            <a:ext cx="128587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668F54-171C-2863-5A5E-F34CD765EB2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AC07B65-928B-17F7-C0CF-86B9764F4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5F0B2-9D7E-6D5B-9BE3-ECAD396AAB0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5ཕོ་ཉས་བུད་མེད་དེ་གཉིས་ལ་འདི་སྐད༌དུ། འཇིགས་མི་དགོས༌ཏེ། ཁྱོད་གཉིས་ཤིང་རྒྱ་གྲམ་གྱི་སྟེང་དུ་བརྡབས་པའི་སྐྱབས་མགོན་ཡེ་ཤུ་འཚོལ་དུ་འོངས་པ་བདག་གིས་ཤེས་པ༌ཡིན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20DB0-5C30-9D27-AF2D-F7760B8647E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5But the angel said to the women, “Do not be afraid, for I know that you are looking for Jesus, who was crucified.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1"/>
    </mc:Choice>
    <mc:Fallback xmlns="">
      <p:transition spd="slow" advTm="9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DDCB3-58DB-7599-EDC4-F553145DC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345" y="-1003675"/>
            <a:ext cx="13397345" cy="7861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1614C-ADC9-48BD-7D87-B1EEC33BAD4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6F76C4-CCEB-EDA1-C1D3-8EB7E2A70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8A6EC-5930-590E-4B47-7660704F2B5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6ཁྱོད་གཉིས་ཀྱིས་སྐྱབས་མགོན་ཡེ་ཤུའི་སྐུ་གདུང་འཇོག་སར་ལྟོས༌དང༌། ད་ལྟ་ཁོང་གནས་འདིར་མི་བཞུགས་པར་དེ་སྔར་ཁོང་གིས་གསུངས་པ་བཞིན་སླར་གསོན་པ༌ཡིན།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9A098-6F37-69AA-161C-3DDAEFE6663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6He is not here; He has risen, just as He said! Come, see the place where He lay.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8"/>
    </mc:Choice>
    <mc:Fallback xmlns="">
      <p:transition spd="slow" advTm="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7F0FFF-89B1-DCA6-826C-D02A7921A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781207" cy="7419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2AF73-7CDF-8899-4AB1-1BEC11E8286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DECC718B-7C7F-DE55-1538-B29EBD168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041F6-03D5-AD34-C5D4-72087174F93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7ཁྱོད་གཉིས་མྱུར་དུ་སོང་ནས་ཁོང་གི་ཐུགས་སྲས་རྣམས༌ལ། སྐྱབས་མགོན་ཡེ་ཤུ་གྲོངས་པ་ནས་སླར་གསོན༌ནོ། །ཁོང་ནི་ཁྱོད་ཅག་གི་སྔོན་ལ་ག་ལིལ་ཡུལ་དུ་བྱོན་ཏེ་གནས་དེ་རུ་ཁྱོད་ཅག་ཁོང་དང་མཇལ་ངེས་ཡིན་ཞེས་སྨྲོས༌ཤིག ལྟོས༌དང༌། ངས་ཁྱོད་གཉིས་ལ་སྨྲས་ཟིན་ཞེས་གསུངས༌སོ།།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5A1CAA-5594-1346-0E5A-2476907F74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7Then go quickly and tell His disciples, ‘He has risen from the dead and is going ahead of you into Galilee. There you will see Him.’ See, I have told you.”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6"/>
    </mc:Choice>
    <mc:Fallback xmlns="">
      <p:transition spd="slow" advTm="1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52CE7-1616-9F29-C2A2-662CAD55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4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55FBA-38B6-C350-9A65-990714B5E39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64BFCF-17CC-8F1A-4897-47460E241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EB53A7-C5AB-5ED7-9E70-27E5709659F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བུད་མེད་དེ་གཉིས་མྱུར་དུ་དུར་ཁུང་དང་ཁ་བྲལ་ཞིང་འཇིགས་སྐྲག་དང་དགའ་མགུའི་ངང་སྐྱབས་མགོན་ཡེ་ཤུའི་ཐུགས་སྲས་རྣམས་ལ་དོན་འདི་སྨྲ་བའི་ཕྱིར་བརྒྱུག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8F8DA-9285-ED4D-C6ED-41CF6D6EC95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8So they hurried away from the tomb in fear and great joy, and ran to tell His disciples.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8"/>
    </mc:Choice>
    <mc:Fallback xmlns="">
      <p:transition spd="slow" advTm="1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BBAC37-C981-24BB-2132-A8F38DB3C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BF252-E2EE-84CE-32DC-D21ABD98D465}"/>
              </a:ext>
            </a:extLst>
          </p:cNvPr>
          <p:cNvSpPr txBox="1"/>
          <p:nvPr/>
        </p:nvSpPr>
        <p:spPr>
          <a:xfrm>
            <a:off x="493690" y="127619"/>
            <a:ext cx="6096000" cy="4058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28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9D516-BA40-D8DF-862F-B8F6060A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490" y="0"/>
            <a:ext cx="1275949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BC5CB7-BF74-2C5F-4220-A8BC5A935E4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B134D7D-BB4B-C34D-4DC9-4BBEBA5A1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75AE84-0C8C-E201-F15B-FA9E9A3432B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11བུད་མེད་དེ་གཉིས་ལམ་ལ་ཆས༌སྐབས། དུར་ཁུང་གི་སྲུང་དམག་རྣམས་ལས་འགའ་ཞིག་ཡེ་རུ་སཱ་ལེམ་དུ་སོང༌སྟེ། དོན་ཅི་བྱུང་བ་ཐམས་ཅད་མཆོད་དཔོན་ཆེན་པོ་དག་ལ་སྨྲས༌སོ།།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880499-E25A-19C7-6C17-125DA99E48E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11While the women were on their way, some of the guards went into the city and reported to the chief priests all that had happened.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3"/>
    </mc:Choice>
    <mc:Fallback xmlns="">
      <p:transition spd="slow" advTm="11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D2B5A-99BB-6D89-84F7-24B33012A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75"/>
            <a:ext cx="12192000" cy="6798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65EBC-C7DF-BC00-98A8-FF3BA633A1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373646C-E12F-BD74-1817-7C5E90081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241890-ED7D-6BD4-6BA4-2E7E0D8B9A8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24:9དུར་ཁུང་ནས་ཕྱིར་ལོག་སྟེ་དོན་དེ་ཐམས་ཅད་སྐུ་ཚབ་པ་བཅུ་གཅིག་པོ་དང་རྗེས་འབྲང་པ་གཞན་རྣམས་ལ་སྨྲ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A8F899-AEB7-BE56-B647-4B4EA997A8C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Luke24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9(The women)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And when they returned from the tomb, they reported all these things to the Eleven and to all the others.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5"/>
    </mc:Choice>
    <mc:Fallback xmlns="">
      <p:transition spd="slow" advTm="7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E2FED-996C-64A3-4447-A5C5FE432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CD5273-1E47-0467-EF73-681B1068EE9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28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1. The Empty Tomb - Matt 28:1-8, 11-15; Mark 16:1-11; Luke 24:1-11 </a:t>
            </a:r>
            <a:endParaRPr lang="en-IN" sz="54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4B2F89A-ECBF-58A9-41D3-9FF5E76B0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4"/>
    </mc:Choice>
    <mc:Fallback xmlns="">
      <p:transition spd="slow" advTm="5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1DF66-4BE3-6575-E681-D70436DC8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73BA21-3191-12F8-E11A-B7C598A5B8D5}"/>
              </a:ext>
            </a:extLst>
          </p:cNvPr>
          <p:cNvSpPr txBox="1"/>
          <p:nvPr/>
        </p:nvSpPr>
        <p:spPr>
          <a:xfrm>
            <a:off x="493690" y="127619"/>
            <a:ext cx="6096000" cy="4058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28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2BAC4-8E0D-D4FA-4BE8-52BCA9FB92F7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5CE6D21C-B923-D69A-D3E2-CAF65A632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83A3DA-9B08-2AF7-C4A8-CB61F48AB36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28:1ངལ་གསོ་བའི་ཉིན་རྫོགས༌རྗེས། གཟའ་འཁོར་གཅིག་གི་ཉིན་དང་པོར་ནམ་ལངས་པའི་དུས༌སུ། མཱག་རྡལ་གྱི་མིར་ཡམ་དང་གཞན་ཡང་མིང་ལ་མིར་ཡམ་ཟེར་བའི་བུད་མེད་དེ་གཉིས་དུར་ཁུང་ལ་བལྟ་རུ་ཡོང༌ངོ༌།།</a:t>
            </a:r>
            <a:endParaRPr lang="en-IN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2AF1-DF11-49FC-C365-771D85F1572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the Sabbath, at dawn on the first day of the week, Mary Magdalene and the other Mary went to see the tomb.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7"/>
    </mc:Choice>
    <mc:Fallback xmlns="">
      <p:transition spd="slow" advTm="12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C2926-785F-A78B-F2D3-FCEEF253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3798" y="0"/>
            <a:ext cx="1410579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5EA1F8-6BEF-E080-34A8-37C226DFBFA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2481F32-29DD-C6E3-B60C-FAA2C2B2F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CA7B22-6763-3B48-C61C-389D099443A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2གློ་བུར་ཉིད་དུ་ས་འགུལ་ཆེན་པོ༌བྱུང༌། དེ་ནི་གཙོ་བོའི་ཕོ་ཉ་ཞིག་ནམ་མཁའི་ཞིང་ཁམས་ནས་ཕེབས༌ཏེ། ཕོ་ཉས་རྡོ་ཕ་བོང་ཕར་བསྒྲིལ་ཞིང་དེའི་སྟེང་དུ་བཞུགས་པའི་ཕྱིར༌རོ།།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6F109-E654-DCE9-970E-6C4C26006CE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2Suddenly there was a great earthquake, for an angel of the Lord descended from heaven, rolled away the stone, and sat on it.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0"/>
    </mc:Choice>
    <mc:Fallback xmlns="">
      <p:transition spd="slow" advTm="1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978D5-7A2E-DE26-AFD5-3E068C0F7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690D6F-1E0D-5FA6-D197-F0C0DFB19EA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1C22D87-39EA-E94F-DEA0-CFE0ACA25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52804A-082C-0AD1-482D-6559E83E4502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3ཁོང་གི་གཟུགས་བརྙན་ནི་གློག་དམར་འཁྱུག་པ་དང་འདྲ༌ཞིང༌། ན་བཟའ་ནི་ཁ་བ་ལྟར་དཀར་བ༌ཡིན།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614B1-6367-52AE-3350-3692777E0ABF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3His appearance was like lightning, and his clothes were white as snow.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0"/>
    </mc:Choice>
    <mc:Fallback xmlns="">
      <p:transition spd="slow" advTm="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993</Words>
  <Application>Microsoft Office PowerPoint</Application>
  <PresentationFormat>Widescreen</PresentationFormat>
  <Paragraphs>57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2025-05-23T09:32:23Z</dcterms:modified>
</cp:coreProperties>
</file>