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302" r:id="rId24"/>
    <p:sldId id="303" r:id="rId25"/>
    <p:sldId id="26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FE04E9-B6E1-48AC-BC44-EE5E7A1BA4CE}" v="1" dt="2025-05-23T09:52:29.9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18" autoAdjust="0"/>
    <p:restoredTop sz="94137" autoAdjust="0"/>
  </p:normalViewPr>
  <p:slideViewPr>
    <p:cSldViewPr snapToGrid="0">
      <p:cViewPr varScale="1">
        <p:scale>
          <a:sx n="46" d="100"/>
          <a:sy n="46" d="100"/>
        </p:scale>
        <p:origin x="48" y="8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F5C52A5-EE3E-40A7-9EA9-EF1313AEFE70}"/>
    <pc:docChg chg="custSel modSld">
      <pc:chgData name="Alfred Smith" userId="3c60a3631c0db8ad" providerId="LiveId" clId="{5F5C52A5-EE3E-40A7-9EA9-EF1313AEFE70}" dt="2025-05-05T09:14:38.142" v="47" actId="27636"/>
      <pc:docMkLst>
        <pc:docMk/>
      </pc:docMkLst>
      <pc:sldChg chg="addSp delSp modSp mod">
        <pc:chgData name="Alfred Smith" userId="3c60a3631c0db8ad" providerId="LiveId" clId="{5F5C52A5-EE3E-40A7-9EA9-EF1313AEFE70}" dt="2025-05-05T09:14:38.142" v="47" actId="27636"/>
        <pc:sldMkLst>
          <pc:docMk/>
          <pc:sldMk cId="1499918570" sldId="257"/>
        </pc:sldMkLst>
        <pc:spChg chg="add mod">
          <ac:chgData name="Alfred Smith" userId="3c60a3631c0db8ad" providerId="LiveId" clId="{5F5C52A5-EE3E-40A7-9EA9-EF1313AEFE70}" dt="2025-05-05T09:14:38.142" v="47" actId="27636"/>
          <ac:spMkLst>
            <pc:docMk/>
            <pc:sldMk cId="1499918570" sldId="257"/>
            <ac:spMk id="4" creationId="{B0D6211E-47D3-3652-A5AD-16F413B2E224}"/>
          </ac:spMkLst>
        </pc:spChg>
      </pc:sldChg>
      <pc:sldChg chg="addSp delSp modSp mod">
        <pc:chgData name="Alfred Smith" userId="3c60a3631c0db8ad" providerId="LiveId" clId="{5F5C52A5-EE3E-40A7-9EA9-EF1313AEFE70}" dt="2025-04-21T11:14:01.498" v="5"/>
        <pc:sldMkLst>
          <pc:docMk/>
          <pc:sldMk cId="2346136586" sldId="260"/>
        </pc:sldMkLst>
        <pc:spChg chg="add mod">
          <ac:chgData name="Alfred Smith" userId="3c60a3631c0db8ad" providerId="LiveId" clId="{5F5C52A5-EE3E-40A7-9EA9-EF1313AEFE70}" dt="2025-04-21T11:14:01.498" v="5"/>
          <ac:spMkLst>
            <pc:docMk/>
            <pc:sldMk cId="2346136586" sldId="260"/>
            <ac:spMk id="2" creationId="{3E8423B9-5119-FDF6-7F88-E4E829BFA0C7}"/>
          </ac:spMkLst>
        </pc:spChg>
        <pc:spChg chg="add mod">
          <ac:chgData name="Alfred Smith" userId="3c60a3631c0db8ad" providerId="LiveId" clId="{5F5C52A5-EE3E-40A7-9EA9-EF1313AEFE70}" dt="2025-04-21T11:14:01.498" v="5"/>
          <ac:spMkLst>
            <pc:docMk/>
            <pc:sldMk cId="2346136586" sldId="260"/>
            <ac:spMk id="5" creationId="{D1D3F618-DF98-2190-9031-E34592927590}"/>
          </ac:spMkLst>
        </pc:spChg>
      </pc:sldChg>
      <pc:sldChg chg="addSp delSp modSp mod">
        <pc:chgData name="Alfred Smith" userId="3c60a3631c0db8ad" providerId="LiveId" clId="{5F5C52A5-EE3E-40A7-9EA9-EF1313AEFE70}" dt="2025-04-21T11:14:11.049" v="7"/>
        <pc:sldMkLst>
          <pc:docMk/>
          <pc:sldMk cId="4037329247" sldId="261"/>
        </pc:sldMkLst>
        <pc:spChg chg="add mod">
          <ac:chgData name="Alfred Smith" userId="3c60a3631c0db8ad" providerId="LiveId" clId="{5F5C52A5-EE3E-40A7-9EA9-EF1313AEFE70}" dt="2025-04-21T11:14:11.049" v="7"/>
          <ac:spMkLst>
            <pc:docMk/>
            <pc:sldMk cId="4037329247" sldId="261"/>
            <ac:spMk id="2" creationId="{D579630C-B9FB-8EB0-F2D8-DBB41D556C0E}"/>
          </ac:spMkLst>
        </pc:spChg>
        <pc:spChg chg="add mod">
          <ac:chgData name="Alfred Smith" userId="3c60a3631c0db8ad" providerId="LiveId" clId="{5F5C52A5-EE3E-40A7-9EA9-EF1313AEFE70}" dt="2025-04-21T11:14:11.049" v="7"/>
          <ac:spMkLst>
            <pc:docMk/>
            <pc:sldMk cId="4037329247" sldId="261"/>
            <ac:spMk id="5" creationId="{57EC3E32-D0CC-6024-ED16-2E8521262147}"/>
          </ac:spMkLst>
        </pc:spChg>
      </pc:sldChg>
      <pc:sldChg chg="addSp delSp modSp mod">
        <pc:chgData name="Alfred Smith" userId="3c60a3631c0db8ad" providerId="LiveId" clId="{5F5C52A5-EE3E-40A7-9EA9-EF1313AEFE70}" dt="2025-04-21T11:14:19.403" v="9"/>
        <pc:sldMkLst>
          <pc:docMk/>
          <pc:sldMk cId="1909638311" sldId="262"/>
        </pc:sldMkLst>
        <pc:spChg chg="add mod">
          <ac:chgData name="Alfred Smith" userId="3c60a3631c0db8ad" providerId="LiveId" clId="{5F5C52A5-EE3E-40A7-9EA9-EF1313AEFE70}" dt="2025-04-21T11:14:19.403" v="9"/>
          <ac:spMkLst>
            <pc:docMk/>
            <pc:sldMk cId="1909638311" sldId="262"/>
            <ac:spMk id="2" creationId="{4D8E574D-A510-BD5B-05AA-72E1B36704E7}"/>
          </ac:spMkLst>
        </pc:spChg>
        <pc:spChg chg="add mod">
          <ac:chgData name="Alfred Smith" userId="3c60a3631c0db8ad" providerId="LiveId" clId="{5F5C52A5-EE3E-40A7-9EA9-EF1313AEFE70}" dt="2025-04-21T11:14:19.403" v="9"/>
          <ac:spMkLst>
            <pc:docMk/>
            <pc:sldMk cId="1909638311" sldId="262"/>
            <ac:spMk id="5" creationId="{A6BAB120-9EED-654A-41FA-5A75E933CA58}"/>
          </ac:spMkLst>
        </pc:spChg>
      </pc:sldChg>
      <pc:sldChg chg="addSp delSp modSp mod">
        <pc:chgData name="Alfred Smith" userId="3c60a3631c0db8ad" providerId="LiveId" clId="{5F5C52A5-EE3E-40A7-9EA9-EF1313AEFE70}" dt="2025-04-21T11:14:31.687" v="11"/>
        <pc:sldMkLst>
          <pc:docMk/>
          <pc:sldMk cId="641208035" sldId="263"/>
        </pc:sldMkLst>
        <pc:spChg chg="add mod">
          <ac:chgData name="Alfred Smith" userId="3c60a3631c0db8ad" providerId="LiveId" clId="{5F5C52A5-EE3E-40A7-9EA9-EF1313AEFE70}" dt="2025-04-21T11:14:31.687" v="11"/>
          <ac:spMkLst>
            <pc:docMk/>
            <pc:sldMk cId="641208035" sldId="263"/>
            <ac:spMk id="2" creationId="{7C203827-BF60-3715-F985-B730F86E4B57}"/>
          </ac:spMkLst>
        </pc:spChg>
        <pc:spChg chg="add mod">
          <ac:chgData name="Alfred Smith" userId="3c60a3631c0db8ad" providerId="LiveId" clId="{5F5C52A5-EE3E-40A7-9EA9-EF1313AEFE70}" dt="2025-04-21T11:14:31.687" v="11"/>
          <ac:spMkLst>
            <pc:docMk/>
            <pc:sldMk cId="641208035" sldId="263"/>
            <ac:spMk id="5" creationId="{B32FCC13-4725-A966-EC5B-E62040A9782F}"/>
          </ac:spMkLst>
        </pc:spChg>
      </pc:sldChg>
      <pc:sldChg chg="addSp delSp modSp mod">
        <pc:chgData name="Alfred Smith" userId="3c60a3631c0db8ad" providerId="LiveId" clId="{5F5C52A5-EE3E-40A7-9EA9-EF1313AEFE70}" dt="2025-04-21T11:14:39.316" v="13"/>
        <pc:sldMkLst>
          <pc:docMk/>
          <pc:sldMk cId="4044745628" sldId="264"/>
        </pc:sldMkLst>
        <pc:spChg chg="add mod">
          <ac:chgData name="Alfred Smith" userId="3c60a3631c0db8ad" providerId="LiveId" clId="{5F5C52A5-EE3E-40A7-9EA9-EF1313AEFE70}" dt="2025-04-21T11:14:39.316" v="13"/>
          <ac:spMkLst>
            <pc:docMk/>
            <pc:sldMk cId="4044745628" sldId="264"/>
            <ac:spMk id="2" creationId="{D1488EFD-7703-B699-F51E-FE602F9E6F3E}"/>
          </ac:spMkLst>
        </pc:spChg>
        <pc:spChg chg="add mod">
          <ac:chgData name="Alfred Smith" userId="3c60a3631c0db8ad" providerId="LiveId" clId="{5F5C52A5-EE3E-40A7-9EA9-EF1313AEFE70}" dt="2025-04-21T11:14:39.316" v="13"/>
          <ac:spMkLst>
            <pc:docMk/>
            <pc:sldMk cId="4044745628" sldId="264"/>
            <ac:spMk id="5" creationId="{2AACF59C-29DE-86BE-F6F3-30ABB65049A3}"/>
          </ac:spMkLst>
        </pc:spChg>
      </pc:sldChg>
      <pc:sldChg chg="addSp delSp modSp mod">
        <pc:chgData name="Alfred Smith" userId="3c60a3631c0db8ad" providerId="LiveId" clId="{5F5C52A5-EE3E-40A7-9EA9-EF1313AEFE70}" dt="2025-04-21T11:14:48.748" v="15"/>
        <pc:sldMkLst>
          <pc:docMk/>
          <pc:sldMk cId="978260341" sldId="265"/>
        </pc:sldMkLst>
        <pc:spChg chg="add mod">
          <ac:chgData name="Alfred Smith" userId="3c60a3631c0db8ad" providerId="LiveId" clId="{5F5C52A5-EE3E-40A7-9EA9-EF1313AEFE70}" dt="2025-04-21T11:14:48.748" v="15"/>
          <ac:spMkLst>
            <pc:docMk/>
            <pc:sldMk cId="978260341" sldId="265"/>
            <ac:spMk id="2" creationId="{73EEE341-1541-7C3E-5CB1-0C9CF54E9A16}"/>
          </ac:spMkLst>
        </pc:spChg>
        <pc:spChg chg="add mod">
          <ac:chgData name="Alfred Smith" userId="3c60a3631c0db8ad" providerId="LiveId" clId="{5F5C52A5-EE3E-40A7-9EA9-EF1313AEFE70}" dt="2025-04-21T11:14:48.748" v="15"/>
          <ac:spMkLst>
            <pc:docMk/>
            <pc:sldMk cId="978260341" sldId="265"/>
            <ac:spMk id="5" creationId="{FC1CA8EF-94EE-D3BB-DE47-52E9EC6EF336}"/>
          </ac:spMkLst>
        </pc:spChg>
      </pc:sldChg>
      <pc:sldChg chg="addSp delSp modSp mod">
        <pc:chgData name="Alfred Smith" userId="3c60a3631c0db8ad" providerId="LiveId" clId="{5F5C52A5-EE3E-40A7-9EA9-EF1313AEFE70}" dt="2025-04-21T11:14:56.791" v="17"/>
        <pc:sldMkLst>
          <pc:docMk/>
          <pc:sldMk cId="3575870363" sldId="266"/>
        </pc:sldMkLst>
        <pc:spChg chg="add mod">
          <ac:chgData name="Alfred Smith" userId="3c60a3631c0db8ad" providerId="LiveId" clId="{5F5C52A5-EE3E-40A7-9EA9-EF1313AEFE70}" dt="2025-04-21T11:14:56.791" v="17"/>
          <ac:spMkLst>
            <pc:docMk/>
            <pc:sldMk cId="3575870363" sldId="266"/>
            <ac:spMk id="2" creationId="{B66E0948-81AF-F3B7-CE4D-AEA3E95DDB32}"/>
          </ac:spMkLst>
        </pc:spChg>
        <pc:spChg chg="add mod">
          <ac:chgData name="Alfred Smith" userId="3c60a3631c0db8ad" providerId="LiveId" clId="{5F5C52A5-EE3E-40A7-9EA9-EF1313AEFE70}" dt="2025-04-21T11:14:56.791" v="17"/>
          <ac:spMkLst>
            <pc:docMk/>
            <pc:sldMk cId="3575870363" sldId="266"/>
            <ac:spMk id="5" creationId="{851D2C1F-1A95-524A-9B79-8EE46C6EBF0F}"/>
          </ac:spMkLst>
        </pc:spChg>
      </pc:sldChg>
      <pc:sldChg chg="addSp delSp modSp mod">
        <pc:chgData name="Alfred Smith" userId="3c60a3631c0db8ad" providerId="LiveId" clId="{5F5C52A5-EE3E-40A7-9EA9-EF1313AEFE70}" dt="2025-04-21T11:15:06.156" v="19"/>
        <pc:sldMkLst>
          <pc:docMk/>
          <pc:sldMk cId="4017137865" sldId="267"/>
        </pc:sldMkLst>
        <pc:spChg chg="add mod">
          <ac:chgData name="Alfred Smith" userId="3c60a3631c0db8ad" providerId="LiveId" clId="{5F5C52A5-EE3E-40A7-9EA9-EF1313AEFE70}" dt="2025-04-21T11:15:06.156" v="19"/>
          <ac:spMkLst>
            <pc:docMk/>
            <pc:sldMk cId="4017137865" sldId="267"/>
            <ac:spMk id="2" creationId="{7CE59E51-417D-C3A4-CC13-2FDC9A559A9E}"/>
          </ac:spMkLst>
        </pc:spChg>
        <pc:spChg chg="add mod">
          <ac:chgData name="Alfred Smith" userId="3c60a3631c0db8ad" providerId="LiveId" clId="{5F5C52A5-EE3E-40A7-9EA9-EF1313AEFE70}" dt="2025-04-21T11:15:06.156" v="19"/>
          <ac:spMkLst>
            <pc:docMk/>
            <pc:sldMk cId="4017137865" sldId="267"/>
            <ac:spMk id="5" creationId="{F802BF07-F915-C098-EDED-0BCAA6A40C16}"/>
          </ac:spMkLst>
        </pc:spChg>
      </pc:sldChg>
      <pc:sldChg chg="addSp delSp modSp mod">
        <pc:chgData name="Alfred Smith" userId="3c60a3631c0db8ad" providerId="LiveId" clId="{5F5C52A5-EE3E-40A7-9EA9-EF1313AEFE70}" dt="2025-04-21T11:15:21.330" v="21"/>
        <pc:sldMkLst>
          <pc:docMk/>
          <pc:sldMk cId="3137811553" sldId="268"/>
        </pc:sldMkLst>
        <pc:spChg chg="add mod">
          <ac:chgData name="Alfred Smith" userId="3c60a3631c0db8ad" providerId="LiveId" clId="{5F5C52A5-EE3E-40A7-9EA9-EF1313AEFE70}" dt="2025-04-21T11:15:21.330" v="21"/>
          <ac:spMkLst>
            <pc:docMk/>
            <pc:sldMk cId="3137811553" sldId="268"/>
            <ac:spMk id="2" creationId="{CEDC967A-AE98-F266-3EC2-8184AB60977B}"/>
          </ac:spMkLst>
        </pc:spChg>
        <pc:spChg chg="add mod">
          <ac:chgData name="Alfred Smith" userId="3c60a3631c0db8ad" providerId="LiveId" clId="{5F5C52A5-EE3E-40A7-9EA9-EF1313AEFE70}" dt="2025-04-21T11:15:21.330" v="21"/>
          <ac:spMkLst>
            <pc:docMk/>
            <pc:sldMk cId="3137811553" sldId="268"/>
            <ac:spMk id="5" creationId="{D7BADE79-7928-675B-848A-4D6856651D1D}"/>
          </ac:spMkLst>
        </pc:spChg>
      </pc:sldChg>
      <pc:sldChg chg="addSp delSp modSp mod">
        <pc:chgData name="Alfred Smith" userId="3c60a3631c0db8ad" providerId="LiveId" clId="{5F5C52A5-EE3E-40A7-9EA9-EF1313AEFE70}" dt="2025-04-21T11:15:49.200" v="25"/>
        <pc:sldMkLst>
          <pc:docMk/>
          <pc:sldMk cId="100491716" sldId="269"/>
        </pc:sldMkLst>
        <pc:spChg chg="add mod">
          <ac:chgData name="Alfred Smith" userId="3c60a3631c0db8ad" providerId="LiveId" clId="{5F5C52A5-EE3E-40A7-9EA9-EF1313AEFE70}" dt="2025-04-21T11:15:49.200" v="25"/>
          <ac:spMkLst>
            <pc:docMk/>
            <pc:sldMk cId="100491716" sldId="269"/>
            <ac:spMk id="2" creationId="{1642DA1D-9A69-FA73-C8F9-EE6FAE7D9A43}"/>
          </ac:spMkLst>
        </pc:spChg>
        <pc:spChg chg="add mod">
          <ac:chgData name="Alfred Smith" userId="3c60a3631c0db8ad" providerId="LiveId" clId="{5F5C52A5-EE3E-40A7-9EA9-EF1313AEFE70}" dt="2025-04-21T11:15:49.200" v="25"/>
          <ac:spMkLst>
            <pc:docMk/>
            <pc:sldMk cId="100491716" sldId="269"/>
            <ac:spMk id="5" creationId="{BDD8415C-B8F6-88C8-8A17-A341CF95003C}"/>
          </ac:spMkLst>
        </pc:spChg>
      </pc:sldChg>
      <pc:sldChg chg="addSp delSp modSp mod">
        <pc:chgData name="Alfred Smith" userId="3c60a3631c0db8ad" providerId="LiveId" clId="{5F5C52A5-EE3E-40A7-9EA9-EF1313AEFE70}" dt="2025-04-21T11:13:50.798" v="3"/>
        <pc:sldMkLst>
          <pc:docMk/>
          <pc:sldMk cId="4120481681" sldId="270"/>
        </pc:sldMkLst>
        <pc:spChg chg="add mod">
          <ac:chgData name="Alfred Smith" userId="3c60a3631c0db8ad" providerId="LiveId" clId="{5F5C52A5-EE3E-40A7-9EA9-EF1313AEFE70}" dt="2025-04-21T11:13:50.798" v="3"/>
          <ac:spMkLst>
            <pc:docMk/>
            <pc:sldMk cId="4120481681" sldId="270"/>
            <ac:spMk id="4" creationId="{820AA1F8-8B36-FAFF-A1D9-159E8AA80C07}"/>
          </ac:spMkLst>
        </pc:spChg>
        <pc:spChg chg="add mod">
          <ac:chgData name="Alfred Smith" userId="3c60a3631c0db8ad" providerId="LiveId" clId="{5F5C52A5-EE3E-40A7-9EA9-EF1313AEFE70}" dt="2025-04-21T11:13:50.798" v="3"/>
          <ac:spMkLst>
            <pc:docMk/>
            <pc:sldMk cId="4120481681" sldId="270"/>
            <ac:spMk id="5" creationId="{270CE43A-E2F5-4FDF-661B-52E98A06A809}"/>
          </ac:spMkLst>
        </pc:spChg>
      </pc:sldChg>
      <pc:sldChg chg="addSp delSp modSp mod">
        <pc:chgData name="Alfred Smith" userId="3c60a3631c0db8ad" providerId="LiveId" clId="{5F5C52A5-EE3E-40A7-9EA9-EF1313AEFE70}" dt="2025-04-21T11:15:57.467" v="27"/>
        <pc:sldMkLst>
          <pc:docMk/>
          <pc:sldMk cId="1922139011" sldId="281"/>
        </pc:sldMkLst>
        <pc:spChg chg="add mod">
          <ac:chgData name="Alfred Smith" userId="3c60a3631c0db8ad" providerId="LiveId" clId="{5F5C52A5-EE3E-40A7-9EA9-EF1313AEFE70}" dt="2025-04-21T11:15:57.467" v="27"/>
          <ac:spMkLst>
            <pc:docMk/>
            <pc:sldMk cId="1922139011" sldId="281"/>
            <ac:spMk id="2" creationId="{11A34922-CF96-5224-309F-4FF2EAA7C8C5}"/>
          </ac:spMkLst>
        </pc:spChg>
        <pc:spChg chg="add mod">
          <ac:chgData name="Alfred Smith" userId="3c60a3631c0db8ad" providerId="LiveId" clId="{5F5C52A5-EE3E-40A7-9EA9-EF1313AEFE70}" dt="2025-04-21T11:15:57.467" v="27"/>
          <ac:spMkLst>
            <pc:docMk/>
            <pc:sldMk cId="1922139011" sldId="281"/>
            <ac:spMk id="5" creationId="{FBB6A7A2-9B7A-E9E5-B657-B639CD0E96BA}"/>
          </ac:spMkLst>
        </pc:spChg>
      </pc:sldChg>
      <pc:sldChg chg="addSp delSp modSp mod">
        <pc:chgData name="Alfred Smith" userId="3c60a3631c0db8ad" providerId="LiveId" clId="{5F5C52A5-EE3E-40A7-9EA9-EF1313AEFE70}" dt="2025-04-21T11:16:06" v="29"/>
        <pc:sldMkLst>
          <pc:docMk/>
          <pc:sldMk cId="3166251957" sldId="283"/>
        </pc:sldMkLst>
        <pc:spChg chg="add mod">
          <ac:chgData name="Alfred Smith" userId="3c60a3631c0db8ad" providerId="LiveId" clId="{5F5C52A5-EE3E-40A7-9EA9-EF1313AEFE70}" dt="2025-04-21T11:16:06" v="29"/>
          <ac:spMkLst>
            <pc:docMk/>
            <pc:sldMk cId="3166251957" sldId="283"/>
            <ac:spMk id="2" creationId="{6E75D798-34C8-664C-E50F-BD13E0C7B039}"/>
          </ac:spMkLst>
        </pc:spChg>
        <pc:spChg chg="add mod">
          <ac:chgData name="Alfred Smith" userId="3c60a3631c0db8ad" providerId="LiveId" clId="{5F5C52A5-EE3E-40A7-9EA9-EF1313AEFE70}" dt="2025-04-21T11:16:06" v="29"/>
          <ac:spMkLst>
            <pc:docMk/>
            <pc:sldMk cId="3166251957" sldId="283"/>
            <ac:spMk id="5" creationId="{565F7CE7-2AEF-1CE8-C857-0FA67ACF26A7}"/>
          </ac:spMkLst>
        </pc:spChg>
      </pc:sldChg>
      <pc:sldChg chg="addSp delSp modSp mod">
        <pc:chgData name="Alfred Smith" userId="3c60a3631c0db8ad" providerId="LiveId" clId="{5F5C52A5-EE3E-40A7-9EA9-EF1313AEFE70}" dt="2025-04-21T11:16:20.162" v="31"/>
        <pc:sldMkLst>
          <pc:docMk/>
          <pc:sldMk cId="1522780631" sldId="285"/>
        </pc:sldMkLst>
        <pc:spChg chg="add mod">
          <ac:chgData name="Alfred Smith" userId="3c60a3631c0db8ad" providerId="LiveId" clId="{5F5C52A5-EE3E-40A7-9EA9-EF1313AEFE70}" dt="2025-04-21T11:16:20.162" v="31"/>
          <ac:spMkLst>
            <pc:docMk/>
            <pc:sldMk cId="1522780631" sldId="285"/>
            <ac:spMk id="2" creationId="{FE41ED64-41FF-B0EF-2197-C2C2FE4EA0E9}"/>
          </ac:spMkLst>
        </pc:spChg>
        <pc:spChg chg="add mod">
          <ac:chgData name="Alfred Smith" userId="3c60a3631c0db8ad" providerId="LiveId" clId="{5F5C52A5-EE3E-40A7-9EA9-EF1313AEFE70}" dt="2025-04-21T11:16:20.162" v="31"/>
          <ac:spMkLst>
            <pc:docMk/>
            <pc:sldMk cId="1522780631" sldId="285"/>
            <ac:spMk id="5" creationId="{5C04FD3D-CC02-0AA5-B456-9B768884561A}"/>
          </ac:spMkLst>
        </pc:spChg>
      </pc:sldChg>
      <pc:sldChg chg="addSp delSp modSp mod">
        <pc:chgData name="Alfred Smith" userId="3c60a3631c0db8ad" providerId="LiveId" clId="{5F5C52A5-EE3E-40A7-9EA9-EF1313AEFE70}" dt="2025-04-21T11:16:36.443" v="33"/>
        <pc:sldMkLst>
          <pc:docMk/>
          <pc:sldMk cId="2332778949" sldId="287"/>
        </pc:sldMkLst>
        <pc:spChg chg="add mod">
          <ac:chgData name="Alfred Smith" userId="3c60a3631c0db8ad" providerId="LiveId" clId="{5F5C52A5-EE3E-40A7-9EA9-EF1313AEFE70}" dt="2025-04-21T11:16:36.443" v="33"/>
          <ac:spMkLst>
            <pc:docMk/>
            <pc:sldMk cId="2332778949" sldId="287"/>
            <ac:spMk id="2" creationId="{BCDD2E7B-36B9-88A6-2E31-8ACD907B0DDE}"/>
          </ac:spMkLst>
        </pc:spChg>
        <pc:spChg chg="add mod">
          <ac:chgData name="Alfred Smith" userId="3c60a3631c0db8ad" providerId="LiveId" clId="{5F5C52A5-EE3E-40A7-9EA9-EF1313AEFE70}" dt="2025-04-21T11:16:36.443" v="33"/>
          <ac:spMkLst>
            <pc:docMk/>
            <pc:sldMk cId="2332778949" sldId="287"/>
            <ac:spMk id="5" creationId="{3DF32E9B-C72C-B6DC-E0DA-2B81A54F0FC0}"/>
          </ac:spMkLst>
        </pc:spChg>
      </pc:sldChg>
      <pc:sldChg chg="addSp delSp modSp mod">
        <pc:chgData name="Alfred Smith" userId="3c60a3631c0db8ad" providerId="LiveId" clId="{5F5C52A5-EE3E-40A7-9EA9-EF1313AEFE70}" dt="2025-04-21T11:16:48.703" v="35"/>
        <pc:sldMkLst>
          <pc:docMk/>
          <pc:sldMk cId="3153919605" sldId="289"/>
        </pc:sldMkLst>
        <pc:spChg chg="add mod">
          <ac:chgData name="Alfred Smith" userId="3c60a3631c0db8ad" providerId="LiveId" clId="{5F5C52A5-EE3E-40A7-9EA9-EF1313AEFE70}" dt="2025-04-21T11:16:48.703" v="35"/>
          <ac:spMkLst>
            <pc:docMk/>
            <pc:sldMk cId="3153919605" sldId="289"/>
            <ac:spMk id="2" creationId="{7F2B2350-72CA-0256-4515-DE125964B1F7}"/>
          </ac:spMkLst>
        </pc:spChg>
        <pc:spChg chg="add mod">
          <ac:chgData name="Alfred Smith" userId="3c60a3631c0db8ad" providerId="LiveId" clId="{5F5C52A5-EE3E-40A7-9EA9-EF1313AEFE70}" dt="2025-04-21T11:16:48.703" v="35"/>
          <ac:spMkLst>
            <pc:docMk/>
            <pc:sldMk cId="3153919605" sldId="289"/>
            <ac:spMk id="5" creationId="{17067C3D-72D6-BC39-6A5F-C355A3C63FBD}"/>
          </ac:spMkLst>
        </pc:spChg>
      </pc:sldChg>
      <pc:sldChg chg="addSp delSp modSp mod">
        <pc:chgData name="Alfred Smith" userId="3c60a3631c0db8ad" providerId="LiveId" clId="{5F5C52A5-EE3E-40A7-9EA9-EF1313AEFE70}" dt="2025-04-21T11:16:57.279" v="37"/>
        <pc:sldMkLst>
          <pc:docMk/>
          <pc:sldMk cId="1878919862" sldId="291"/>
        </pc:sldMkLst>
        <pc:spChg chg="add mod">
          <ac:chgData name="Alfred Smith" userId="3c60a3631c0db8ad" providerId="LiveId" clId="{5F5C52A5-EE3E-40A7-9EA9-EF1313AEFE70}" dt="2025-04-21T11:16:57.279" v="37"/>
          <ac:spMkLst>
            <pc:docMk/>
            <pc:sldMk cId="1878919862" sldId="291"/>
            <ac:spMk id="2" creationId="{FB0AD372-63AD-4CF4-A099-FA88170BF1AA}"/>
          </ac:spMkLst>
        </pc:spChg>
        <pc:spChg chg="add mod">
          <ac:chgData name="Alfred Smith" userId="3c60a3631c0db8ad" providerId="LiveId" clId="{5F5C52A5-EE3E-40A7-9EA9-EF1313AEFE70}" dt="2025-04-21T11:16:57.279" v="37"/>
          <ac:spMkLst>
            <pc:docMk/>
            <pc:sldMk cId="1878919862" sldId="291"/>
            <ac:spMk id="5" creationId="{81023ED3-53A2-2303-A628-52F41A23F9A8}"/>
          </ac:spMkLst>
        </pc:spChg>
      </pc:sldChg>
      <pc:sldChg chg="addSp delSp modSp mod">
        <pc:chgData name="Alfred Smith" userId="3c60a3631c0db8ad" providerId="LiveId" clId="{5F5C52A5-EE3E-40A7-9EA9-EF1313AEFE70}" dt="2025-04-21T11:17:06.036" v="39"/>
        <pc:sldMkLst>
          <pc:docMk/>
          <pc:sldMk cId="2219299321" sldId="293"/>
        </pc:sldMkLst>
        <pc:spChg chg="add mod">
          <ac:chgData name="Alfred Smith" userId="3c60a3631c0db8ad" providerId="LiveId" clId="{5F5C52A5-EE3E-40A7-9EA9-EF1313AEFE70}" dt="2025-04-21T11:17:06.036" v="39"/>
          <ac:spMkLst>
            <pc:docMk/>
            <pc:sldMk cId="2219299321" sldId="293"/>
            <ac:spMk id="2" creationId="{864692D3-8E2E-4DED-E690-2809435707C3}"/>
          </ac:spMkLst>
        </pc:spChg>
        <pc:spChg chg="add mod">
          <ac:chgData name="Alfred Smith" userId="3c60a3631c0db8ad" providerId="LiveId" clId="{5F5C52A5-EE3E-40A7-9EA9-EF1313AEFE70}" dt="2025-04-21T11:17:06.036" v="39"/>
          <ac:spMkLst>
            <pc:docMk/>
            <pc:sldMk cId="2219299321" sldId="293"/>
            <ac:spMk id="5" creationId="{1C14DDE6-3799-DBBB-CE54-5699AA5CBA0C}"/>
          </ac:spMkLst>
        </pc:spChg>
      </pc:sldChg>
      <pc:sldChg chg="addSp delSp modSp mod">
        <pc:chgData name="Alfred Smith" userId="3c60a3631c0db8ad" providerId="LiveId" clId="{5F5C52A5-EE3E-40A7-9EA9-EF1313AEFE70}" dt="2025-04-21T11:17:20.346" v="41"/>
        <pc:sldMkLst>
          <pc:docMk/>
          <pc:sldMk cId="3279066978" sldId="295"/>
        </pc:sldMkLst>
        <pc:spChg chg="add mod">
          <ac:chgData name="Alfred Smith" userId="3c60a3631c0db8ad" providerId="LiveId" clId="{5F5C52A5-EE3E-40A7-9EA9-EF1313AEFE70}" dt="2025-04-21T11:17:20.346" v="41"/>
          <ac:spMkLst>
            <pc:docMk/>
            <pc:sldMk cId="3279066978" sldId="295"/>
            <ac:spMk id="2" creationId="{CD0AB298-4F7B-61EF-E4DA-EA2BEBD704F4}"/>
          </ac:spMkLst>
        </pc:spChg>
        <pc:spChg chg="add mod">
          <ac:chgData name="Alfred Smith" userId="3c60a3631c0db8ad" providerId="LiveId" clId="{5F5C52A5-EE3E-40A7-9EA9-EF1313AEFE70}" dt="2025-04-21T11:17:20.346" v="41"/>
          <ac:spMkLst>
            <pc:docMk/>
            <pc:sldMk cId="3279066978" sldId="295"/>
            <ac:spMk id="5" creationId="{CC465891-3616-AE0D-D3D9-2BC417337ED6}"/>
          </ac:spMkLst>
        </pc:spChg>
      </pc:sldChg>
      <pc:sldChg chg="addSp delSp modSp mod">
        <pc:chgData name="Alfred Smith" userId="3c60a3631c0db8ad" providerId="LiveId" clId="{5F5C52A5-EE3E-40A7-9EA9-EF1313AEFE70}" dt="2025-04-21T11:17:29.414" v="43"/>
        <pc:sldMkLst>
          <pc:docMk/>
          <pc:sldMk cId="2806517399" sldId="297"/>
        </pc:sldMkLst>
        <pc:spChg chg="add mod">
          <ac:chgData name="Alfred Smith" userId="3c60a3631c0db8ad" providerId="LiveId" clId="{5F5C52A5-EE3E-40A7-9EA9-EF1313AEFE70}" dt="2025-04-21T11:17:29.414" v="43"/>
          <ac:spMkLst>
            <pc:docMk/>
            <pc:sldMk cId="2806517399" sldId="297"/>
            <ac:spMk id="2" creationId="{FF307CFA-5E67-D291-948C-A89008CEA669}"/>
          </ac:spMkLst>
        </pc:spChg>
        <pc:spChg chg="add mod">
          <ac:chgData name="Alfred Smith" userId="3c60a3631c0db8ad" providerId="LiveId" clId="{5F5C52A5-EE3E-40A7-9EA9-EF1313AEFE70}" dt="2025-04-21T11:17:29.414" v="43"/>
          <ac:spMkLst>
            <pc:docMk/>
            <pc:sldMk cId="2806517399" sldId="297"/>
            <ac:spMk id="5" creationId="{66427310-2BC9-C8D7-04CE-A41BBBB976EC}"/>
          </ac:spMkLst>
        </pc:spChg>
      </pc:sldChg>
      <pc:sldChg chg="addSp delSp modSp mod">
        <pc:chgData name="Alfred Smith" userId="3c60a3631c0db8ad" providerId="LiveId" clId="{5F5C52A5-EE3E-40A7-9EA9-EF1313AEFE70}" dt="2025-04-21T11:17:39.887" v="45"/>
        <pc:sldMkLst>
          <pc:docMk/>
          <pc:sldMk cId="3842078667" sldId="299"/>
        </pc:sldMkLst>
        <pc:spChg chg="add mod">
          <ac:chgData name="Alfred Smith" userId="3c60a3631c0db8ad" providerId="LiveId" clId="{5F5C52A5-EE3E-40A7-9EA9-EF1313AEFE70}" dt="2025-04-21T11:17:39.887" v="45"/>
          <ac:spMkLst>
            <pc:docMk/>
            <pc:sldMk cId="3842078667" sldId="299"/>
            <ac:spMk id="2" creationId="{D82B8ADC-CD0D-4AFF-80D8-881C63BFB729}"/>
          </ac:spMkLst>
        </pc:spChg>
        <pc:spChg chg="add mod">
          <ac:chgData name="Alfred Smith" userId="3c60a3631c0db8ad" providerId="LiveId" clId="{5F5C52A5-EE3E-40A7-9EA9-EF1313AEFE70}" dt="2025-04-21T11:17:39.887" v="45"/>
          <ac:spMkLst>
            <pc:docMk/>
            <pc:sldMk cId="3842078667" sldId="299"/>
            <ac:spMk id="5" creationId="{26F8405E-FE02-1301-C11F-92A423C1CC08}"/>
          </ac:spMkLst>
        </pc:spChg>
      </pc:sldChg>
      <pc:sldChg chg="addSp delSp modSp mod">
        <pc:chgData name="Alfred Smith" userId="3c60a3631c0db8ad" providerId="LiveId" clId="{5F5C52A5-EE3E-40A7-9EA9-EF1313AEFE70}" dt="2025-04-21T11:15:39.882" v="23"/>
        <pc:sldMkLst>
          <pc:docMk/>
          <pc:sldMk cId="837304107" sldId="302"/>
        </pc:sldMkLst>
        <pc:spChg chg="add mod">
          <ac:chgData name="Alfred Smith" userId="3c60a3631c0db8ad" providerId="LiveId" clId="{5F5C52A5-EE3E-40A7-9EA9-EF1313AEFE70}" dt="2025-04-21T11:15:39.882" v="23"/>
          <ac:spMkLst>
            <pc:docMk/>
            <pc:sldMk cId="837304107" sldId="302"/>
            <ac:spMk id="2" creationId="{224AB16A-53A2-E22C-66E6-66E3C4961024}"/>
          </ac:spMkLst>
        </pc:spChg>
        <pc:spChg chg="add mod">
          <ac:chgData name="Alfred Smith" userId="3c60a3631c0db8ad" providerId="LiveId" clId="{5F5C52A5-EE3E-40A7-9EA9-EF1313AEFE70}" dt="2025-04-21T11:15:39.882" v="23"/>
          <ac:spMkLst>
            <pc:docMk/>
            <pc:sldMk cId="837304107" sldId="302"/>
            <ac:spMk id="5" creationId="{38605985-7DB8-C554-23BF-D7C302C66D84}"/>
          </ac:spMkLst>
        </pc:spChg>
      </pc:sldChg>
    </pc:docChg>
  </pc:docChgLst>
  <pc:docChgLst>
    <pc:chgData name="Leonie Smith" userId="fed1330f33f5650e" providerId="LiveId" clId="{5A662985-CA96-4769-8BF6-1824E24C31ED}"/>
    <pc:docChg chg="custSel modSld">
      <pc:chgData name="Leonie Smith" userId="fed1330f33f5650e" providerId="LiveId" clId="{5A662985-CA96-4769-8BF6-1824E24C31ED}" dt="2023-01-08T08:23:40.026" v="280" actId="20577"/>
      <pc:docMkLst>
        <pc:docMk/>
      </pc:docMkLst>
      <pc:sldChg chg="addSp modSp modNotesTx">
        <pc:chgData name="Leonie Smith" userId="fed1330f33f5650e" providerId="LiveId" clId="{5A662985-CA96-4769-8BF6-1824E24C31ED}" dt="2023-01-05T04:43:39.671" v="191" actId="5793"/>
        <pc:sldMkLst>
          <pc:docMk/>
          <pc:sldMk cId="1499918570" sldId="257"/>
        </pc:sldMkLst>
      </pc:sldChg>
      <pc:sldChg chg="addSp modSp mod">
        <pc:chgData name="Leonie Smith" userId="fed1330f33f5650e" providerId="LiveId" clId="{5A662985-CA96-4769-8BF6-1824E24C31ED}" dt="2023-01-08T08:17:39.191" v="200" actId="1076"/>
        <pc:sldMkLst>
          <pc:docMk/>
          <pc:sldMk cId="3788111665" sldId="258"/>
        </pc:sldMkLst>
      </pc:sldChg>
      <pc:sldChg chg="addSp delSp modSp mod modTransition modAnim">
        <pc:chgData name="Leonie Smith" userId="fed1330f33f5650e" providerId="LiveId" clId="{5A662985-CA96-4769-8BF6-1824E24C31ED}" dt="2023-01-04T04:59:39.741" v="7"/>
        <pc:sldMkLst>
          <pc:docMk/>
          <pc:sldMk cId="454763615" sldId="259"/>
        </pc:sldMkLst>
      </pc:sldChg>
      <pc:sldChg chg="addSp delSp modSp mod modTransition modAnim">
        <pc:chgData name="Leonie Smith" userId="fed1330f33f5650e" providerId="LiveId" clId="{5A662985-CA96-4769-8BF6-1824E24C31ED}" dt="2023-01-04T05:05:13.656" v="20"/>
        <pc:sldMkLst>
          <pc:docMk/>
          <pc:sldMk cId="2346136586" sldId="260"/>
        </pc:sldMkLst>
      </pc:sldChg>
      <pc:sldChg chg="addSp delSp modSp mod modTransition modAnim">
        <pc:chgData name="Leonie Smith" userId="fed1330f33f5650e" providerId="LiveId" clId="{5A662985-CA96-4769-8BF6-1824E24C31ED}" dt="2023-01-04T05:06:17.446" v="24"/>
        <pc:sldMkLst>
          <pc:docMk/>
          <pc:sldMk cId="4037329247" sldId="261"/>
        </pc:sldMkLst>
      </pc:sldChg>
      <pc:sldChg chg="addSp modSp">
        <pc:chgData name="Leonie Smith" userId="fed1330f33f5650e" providerId="LiveId" clId="{5A662985-CA96-4769-8BF6-1824E24C31ED}" dt="2023-01-04T05:08:16.618" v="25"/>
        <pc:sldMkLst>
          <pc:docMk/>
          <pc:sldMk cId="1909638311" sldId="262"/>
        </pc:sldMkLst>
      </pc:sldChg>
      <pc:sldChg chg="addSp delSp modSp mod modTransition modAnim">
        <pc:chgData name="Leonie Smith" userId="fed1330f33f5650e" providerId="LiveId" clId="{5A662985-CA96-4769-8BF6-1824E24C31ED}" dt="2023-01-04T05:17:19.253" v="45"/>
        <pc:sldMkLst>
          <pc:docMk/>
          <pc:sldMk cId="641208035" sldId="263"/>
        </pc:sldMkLst>
      </pc:sldChg>
      <pc:sldChg chg="addSp delSp modSp mod modTransition modAnim">
        <pc:chgData name="Leonie Smith" userId="fed1330f33f5650e" providerId="LiveId" clId="{5A662985-CA96-4769-8BF6-1824E24C31ED}" dt="2023-01-04T05:21:14.754" v="57"/>
        <pc:sldMkLst>
          <pc:docMk/>
          <pc:sldMk cId="4044745628" sldId="264"/>
        </pc:sldMkLst>
      </pc:sldChg>
      <pc:sldChg chg="addSp delSp modSp mod modTransition modAnim">
        <pc:chgData name="Leonie Smith" userId="fed1330f33f5650e" providerId="LiveId" clId="{5A662985-CA96-4769-8BF6-1824E24C31ED}" dt="2023-01-04T05:25:03.253" v="64"/>
        <pc:sldMkLst>
          <pc:docMk/>
          <pc:sldMk cId="978260341" sldId="265"/>
        </pc:sldMkLst>
      </pc:sldChg>
      <pc:sldChg chg="addSp delSp modSp mod modTransition modAnim">
        <pc:chgData name="Leonie Smith" userId="fed1330f33f5650e" providerId="LiveId" clId="{5A662985-CA96-4769-8BF6-1824E24C31ED}" dt="2023-01-04T05:26:26.445" v="68"/>
        <pc:sldMkLst>
          <pc:docMk/>
          <pc:sldMk cId="3575870363" sldId="266"/>
        </pc:sldMkLst>
      </pc:sldChg>
      <pc:sldChg chg="addSp modSp">
        <pc:chgData name="Leonie Smith" userId="fed1330f33f5650e" providerId="LiveId" clId="{5A662985-CA96-4769-8BF6-1824E24C31ED}" dt="2023-01-04T05:27:40.689" v="69"/>
        <pc:sldMkLst>
          <pc:docMk/>
          <pc:sldMk cId="4017137865" sldId="267"/>
        </pc:sldMkLst>
      </pc:sldChg>
      <pc:sldChg chg="addSp delSp modSp mod modTransition modAnim">
        <pc:chgData name="Leonie Smith" userId="fed1330f33f5650e" providerId="LiveId" clId="{5A662985-CA96-4769-8BF6-1824E24C31ED}" dt="2023-01-04T05:31:28.617" v="79"/>
        <pc:sldMkLst>
          <pc:docMk/>
          <pc:sldMk cId="3137811553" sldId="268"/>
        </pc:sldMkLst>
      </pc:sldChg>
      <pc:sldChg chg="addSp delSp modSp mod modTransition modAnim">
        <pc:chgData name="Leonie Smith" userId="fed1330f33f5650e" providerId="LiveId" clId="{5A662985-CA96-4769-8BF6-1824E24C31ED}" dt="2023-01-04T05:38:54.268" v="105"/>
        <pc:sldMkLst>
          <pc:docMk/>
          <pc:sldMk cId="100491716" sldId="269"/>
        </pc:sldMkLst>
      </pc:sldChg>
      <pc:sldChg chg="addSp modSp">
        <pc:chgData name="Leonie Smith" userId="fed1330f33f5650e" providerId="LiveId" clId="{5A662985-CA96-4769-8BF6-1824E24C31ED}" dt="2023-01-08T08:17:45.024" v="201"/>
        <pc:sldMkLst>
          <pc:docMk/>
          <pc:sldMk cId="4120481681" sldId="270"/>
        </pc:sldMkLst>
      </pc:sldChg>
      <pc:sldChg chg="addSp modSp mod">
        <pc:chgData name="Leonie Smith" userId="fed1330f33f5650e" providerId="LiveId" clId="{5A662985-CA96-4769-8BF6-1824E24C31ED}" dt="2023-01-08T08:20:31.239" v="225" actId="20577"/>
        <pc:sldMkLst>
          <pc:docMk/>
          <pc:sldMk cId="939110669" sldId="271"/>
        </pc:sldMkLst>
      </pc:sldChg>
      <pc:sldChg chg="addSp modSp mod">
        <pc:chgData name="Leonie Smith" userId="fed1330f33f5650e" providerId="LiveId" clId="{5A662985-CA96-4769-8BF6-1824E24C31ED}" dt="2023-01-08T08:20:37.596" v="227" actId="20577"/>
        <pc:sldMkLst>
          <pc:docMk/>
          <pc:sldMk cId="4024569785" sldId="272"/>
        </pc:sldMkLst>
      </pc:sldChg>
      <pc:sldChg chg="addSp modSp mod">
        <pc:chgData name="Leonie Smith" userId="fed1330f33f5650e" providerId="LiveId" clId="{5A662985-CA96-4769-8BF6-1824E24C31ED}" dt="2023-01-08T08:20:45.462" v="232" actId="20577"/>
        <pc:sldMkLst>
          <pc:docMk/>
          <pc:sldMk cId="487179600" sldId="273"/>
        </pc:sldMkLst>
      </pc:sldChg>
      <pc:sldChg chg="addSp modSp mod">
        <pc:chgData name="Leonie Smith" userId="fed1330f33f5650e" providerId="LiveId" clId="{5A662985-CA96-4769-8BF6-1824E24C31ED}" dt="2023-01-08T08:20:53.850" v="234" actId="20577"/>
        <pc:sldMkLst>
          <pc:docMk/>
          <pc:sldMk cId="2168401200" sldId="274"/>
        </pc:sldMkLst>
      </pc:sldChg>
      <pc:sldChg chg="addSp modSp mod">
        <pc:chgData name="Leonie Smith" userId="fed1330f33f5650e" providerId="LiveId" clId="{5A662985-CA96-4769-8BF6-1824E24C31ED}" dt="2023-01-08T08:21:02.179" v="236" actId="20577"/>
        <pc:sldMkLst>
          <pc:docMk/>
          <pc:sldMk cId="2996969115" sldId="275"/>
        </pc:sldMkLst>
      </pc:sldChg>
      <pc:sldChg chg="addSp modSp mod">
        <pc:chgData name="Leonie Smith" userId="fed1330f33f5650e" providerId="LiveId" clId="{5A662985-CA96-4769-8BF6-1824E24C31ED}" dt="2023-01-08T08:21:10.260" v="238" actId="20577"/>
        <pc:sldMkLst>
          <pc:docMk/>
          <pc:sldMk cId="2390376940" sldId="276"/>
        </pc:sldMkLst>
      </pc:sldChg>
      <pc:sldChg chg="addSp modSp mod">
        <pc:chgData name="Leonie Smith" userId="fed1330f33f5650e" providerId="LiveId" clId="{5A662985-CA96-4769-8BF6-1824E24C31ED}" dt="2023-01-08T08:21:21.393" v="240" actId="20577"/>
        <pc:sldMkLst>
          <pc:docMk/>
          <pc:sldMk cId="4265919077" sldId="277"/>
        </pc:sldMkLst>
      </pc:sldChg>
      <pc:sldChg chg="addSp modSp mod">
        <pc:chgData name="Leonie Smith" userId="fed1330f33f5650e" providerId="LiveId" clId="{5A662985-CA96-4769-8BF6-1824E24C31ED}" dt="2023-01-08T08:21:29.203" v="242" actId="20577"/>
        <pc:sldMkLst>
          <pc:docMk/>
          <pc:sldMk cId="210266664" sldId="278"/>
        </pc:sldMkLst>
      </pc:sldChg>
      <pc:sldChg chg="addSp modSp mod">
        <pc:chgData name="Leonie Smith" userId="fed1330f33f5650e" providerId="LiveId" clId="{5A662985-CA96-4769-8BF6-1824E24C31ED}" dt="2023-01-08T08:21:58.653" v="252" actId="20577"/>
        <pc:sldMkLst>
          <pc:docMk/>
          <pc:sldMk cId="888433145" sldId="279"/>
        </pc:sldMkLst>
      </pc:sldChg>
      <pc:sldChg chg="addSp modSp mod">
        <pc:chgData name="Leonie Smith" userId="fed1330f33f5650e" providerId="LiveId" clId="{5A662985-CA96-4769-8BF6-1824E24C31ED}" dt="2023-01-08T08:22:12.301" v="254" actId="20577"/>
        <pc:sldMkLst>
          <pc:docMk/>
          <pc:sldMk cId="791300187" sldId="280"/>
        </pc:sldMkLst>
      </pc:sldChg>
      <pc:sldChg chg="addSp delSp modSp mod modTransition modAnim">
        <pc:chgData name="Leonie Smith" userId="fed1330f33f5650e" providerId="LiveId" clId="{5A662985-CA96-4769-8BF6-1824E24C31ED}" dt="2023-01-04T05:43:25.150" v="121"/>
        <pc:sldMkLst>
          <pc:docMk/>
          <pc:sldMk cId="1922139011" sldId="281"/>
        </pc:sldMkLst>
      </pc:sldChg>
      <pc:sldChg chg="addSp modSp mod">
        <pc:chgData name="Leonie Smith" userId="fed1330f33f5650e" providerId="LiveId" clId="{5A662985-CA96-4769-8BF6-1824E24C31ED}" dt="2023-01-08T08:22:23.817" v="261" actId="20577"/>
        <pc:sldMkLst>
          <pc:docMk/>
          <pc:sldMk cId="1126511635" sldId="282"/>
        </pc:sldMkLst>
      </pc:sldChg>
      <pc:sldChg chg="addSp delSp modSp mod modTransition modAnim">
        <pc:chgData name="Leonie Smith" userId="fed1330f33f5650e" providerId="LiveId" clId="{5A662985-CA96-4769-8BF6-1824E24C31ED}" dt="2023-01-04T05:45:22.082" v="125"/>
        <pc:sldMkLst>
          <pc:docMk/>
          <pc:sldMk cId="3166251957" sldId="283"/>
        </pc:sldMkLst>
      </pc:sldChg>
      <pc:sldChg chg="addSp modSp mod">
        <pc:chgData name="Leonie Smith" userId="fed1330f33f5650e" providerId="LiveId" clId="{5A662985-CA96-4769-8BF6-1824E24C31ED}" dt="2023-01-08T08:22:31.776" v="263" actId="20577"/>
        <pc:sldMkLst>
          <pc:docMk/>
          <pc:sldMk cId="3922583308" sldId="284"/>
        </pc:sldMkLst>
      </pc:sldChg>
      <pc:sldChg chg="addSp delSp modSp mod modTransition modAnim">
        <pc:chgData name="Leonie Smith" userId="fed1330f33f5650e" providerId="LiveId" clId="{5A662985-CA96-4769-8BF6-1824E24C31ED}" dt="2023-01-04T05:48:21.995" v="129"/>
        <pc:sldMkLst>
          <pc:docMk/>
          <pc:sldMk cId="1522780631" sldId="285"/>
        </pc:sldMkLst>
      </pc:sldChg>
      <pc:sldChg chg="addSp modSp mod">
        <pc:chgData name="Leonie Smith" userId="fed1330f33f5650e" providerId="LiveId" clId="{5A662985-CA96-4769-8BF6-1824E24C31ED}" dt="2023-01-08T08:22:39.509" v="265" actId="20577"/>
        <pc:sldMkLst>
          <pc:docMk/>
          <pc:sldMk cId="1850742486" sldId="286"/>
        </pc:sldMkLst>
      </pc:sldChg>
      <pc:sldChg chg="addSp delSp modSp mod modTransition modAnim">
        <pc:chgData name="Leonie Smith" userId="fed1330f33f5650e" providerId="LiveId" clId="{5A662985-CA96-4769-8BF6-1824E24C31ED}" dt="2023-01-04T05:50:21.850" v="139"/>
        <pc:sldMkLst>
          <pc:docMk/>
          <pc:sldMk cId="2332778949" sldId="287"/>
        </pc:sldMkLst>
      </pc:sldChg>
      <pc:sldChg chg="addSp modSp mod">
        <pc:chgData name="Leonie Smith" userId="fed1330f33f5650e" providerId="LiveId" clId="{5A662985-CA96-4769-8BF6-1824E24C31ED}" dt="2023-01-08T08:22:48.026" v="267" actId="20577"/>
        <pc:sldMkLst>
          <pc:docMk/>
          <pc:sldMk cId="1828872212" sldId="288"/>
        </pc:sldMkLst>
      </pc:sldChg>
      <pc:sldChg chg="addSp delSp modSp mod modTransition modAnim">
        <pc:chgData name="Leonie Smith" userId="fed1330f33f5650e" providerId="LiveId" clId="{5A662985-CA96-4769-8BF6-1824E24C31ED}" dt="2023-01-04T05:51:55.826" v="143"/>
        <pc:sldMkLst>
          <pc:docMk/>
          <pc:sldMk cId="3153919605" sldId="289"/>
        </pc:sldMkLst>
      </pc:sldChg>
      <pc:sldChg chg="addSp modSp mod">
        <pc:chgData name="Leonie Smith" userId="fed1330f33f5650e" providerId="LiveId" clId="{5A662985-CA96-4769-8BF6-1824E24C31ED}" dt="2023-01-08T08:23:05.449" v="270" actId="1076"/>
        <pc:sldMkLst>
          <pc:docMk/>
          <pc:sldMk cId="1292473336" sldId="290"/>
        </pc:sldMkLst>
      </pc:sldChg>
      <pc:sldChg chg="addSp delSp modSp mod modTransition modAnim">
        <pc:chgData name="Leonie Smith" userId="fed1330f33f5650e" providerId="LiveId" clId="{5A662985-CA96-4769-8BF6-1824E24C31ED}" dt="2023-01-04T05:55:47.382" v="159"/>
        <pc:sldMkLst>
          <pc:docMk/>
          <pc:sldMk cId="1878919862" sldId="291"/>
        </pc:sldMkLst>
      </pc:sldChg>
      <pc:sldChg chg="addSp modSp mod">
        <pc:chgData name="Leonie Smith" userId="fed1330f33f5650e" providerId="LiveId" clId="{5A662985-CA96-4769-8BF6-1824E24C31ED}" dt="2023-01-08T08:23:12.502" v="272" actId="20577"/>
        <pc:sldMkLst>
          <pc:docMk/>
          <pc:sldMk cId="1014080634" sldId="292"/>
        </pc:sldMkLst>
      </pc:sldChg>
      <pc:sldChg chg="addSp modSp">
        <pc:chgData name="Leonie Smith" userId="fed1330f33f5650e" providerId="LiveId" clId="{5A662985-CA96-4769-8BF6-1824E24C31ED}" dt="2023-01-04T05:56:49.746" v="160"/>
        <pc:sldMkLst>
          <pc:docMk/>
          <pc:sldMk cId="2219299321" sldId="293"/>
        </pc:sldMkLst>
      </pc:sldChg>
      <pc:sldChg chg="addSp modSp mod">
        <pc:chgData name="Leonie Smith" userId="fed1330f33f5650e" providerId="LiveId" clId="{5A662985-CA96-4769-8BF6-1824E24C31ED}" dt="2023-01-08T08:23:21.027" v="274" actId="20577"/>
        <pc:sldMkLst>
          <pc:docMk/>
          <pc:sldMk cId="2859407553" sldId="294"/>
        </pc:sldMkLst>
      </pc:sldChg>
      <pc:sldChg chg="addSp delSp modSp mod modTransition modAnim">
        <pc:chgData name="Leonie Smith" userId="fed1330f33f5650e" providerId="LiveId" clId="{5A662985-CA96-4769-8BF6-1824E24C31ED}" dt="2023-01-04T06:01:00.129" v="167"/>
        <pc:sldMkLst>
          <pc:docMk/>
          <pc:sldMk cId="3279066978" sldId="295"/>
        </pc:sldMkLst>
      </pc:sldChg>
      <pc:sldChg chg="addSp modSp mod">
        <pc:chgData name="Leonie Smith" userId="fed1330f33f5650e" providerId="LiveId" clId="{5A662985-CA96-4769-8BF6-1824E24C31ED}" dt="2023-01-08T08:23:27.661" v="276" actId="20577"/>
        <pc:sldMkLst>
          <pc:docMk/>
          <pc:sldMk cId="1951543597" sldId="296"/>
        </pc:sldMkLst>
      </pc:sldChg>
      <pc:sldChg chg="addSp delSp modSp mod modTransition modAnim">
        <pc:chgData name="Leonie Smith" userId="fed1330f33f5650e" providerId="LiveId" clId="{5A662985-CA96-4769-8BF6-1824E24C31ED}" dt="2023-01-04T06:03:57.449" v="174"/>
        <pc:sldMkLst>
          <pc:docMk/>
          <pc:sldMk cId="2806517399" sldId="297"/>
        </pc:sldMkLst>
      </pc:sldChg>
      <pc:sldChg chg="addSp modSp mod">
        <pc:chgData name="Leonie Smith" userId="fed1330f33f5650e" providerId="LiveId" clId="{5A662985-CA96-4769-8BF6-1824E24C31ED}" dt="2023-01-08T08:23:33.147" v="278" actId="20577"/>
        <pc:sldMkLst>
          <pc:docMk/>
          <pc:sldMk cId="3510308169" sldId="298"/>
        </pc:sldMkLst>
      </pc:sldChg>
      <pc:sldChg chg="addSp delSp modSp mod modTransition modAnim">
        <pc:chgData name="Leonie Smith" userId="fed1330f33f5650e" providerId="LiveId" clId="{5A662985-CA96-4769-8BF6-1824E24C31ED}" dt="2023-01-04T06:06:32.138" v="184"/>
        <pc:sldMkLst>
          <pc:docMk/>
          <pc:sldMk cId="3842078667" sldId="299"/>
        </pc:sldMkLst>
      </pc:sldChg>
      <pc:sldChg chg="addSp modSp mod">
        <pc:chgData name="Leonie Smith" userId="fed1330f33f5650e" providerId="LiveId" clId="{5A662985-CA96-4769-8BF6-1824E24C31ED}" dt="2023-01-08T08:23:40.026" v="280" actId="20577"/>
        <pc:sldMkLst>
          <pc:docMk/>
          <pc:sldMk cId="1402436904" sldId="300"/>
        </pc:sldMkLst>
      </pc:sldChg>
      <pc:sldChg chg="addSp delSp modSp mod modTransition modAnim">
        <pc:chgData name="Leonie Smith" userId="fed1330f33f5650e" providerId="LiveId" clId="{5A662985-CA96-4769-8BF6-1824E24C31ED}" dt="2023-01-04T05:36:08.308" v="92"/>
        <pc:sldMkLst>
          <pc:docMk/>
          <pc:sldMk cId="837304107" sldId="302"/>
        </pc:sldMkLst>
      </pc:sldChg>
      <pc:sldChg chg="addSp modSp mod">
        <pc:chgData name="Leonie Smith" userId="fed1330f33f5650e" providerId="LiveId" clId="{5A662985-CA96-4769-8BF6-1824E24C31ED}" dt="2023-01-08T08:21:46.827" v="249" actId="20577"/>
        <pc:sldMkLst>
          <pc:docMk/>
          <pc:sldMk cId="4024255303" sldId="303"/>
        </pc:sldMkLst>
      </pc:sldChg>
    </pc:docChg>
  </pc:docChgLst>
  <pc:docChgLst>
    <pc:chgData name="Alfred Smith" userId="3c60a3631c0db8ad" providerId="LiveId" clId="{06FE04E9-B6E1-48AC-BC44-EE5E7A1BA4CE}"/>
    <pc:docChg chg="undo custSel modSld">
      <pc:chgData name="Alfred Smith" userId="3c60a3631c0db8ad" providerId="LiveId" clId="{06FE04E9-B6E1-48AC-BC44-EE5E7A1BA4CE}" dt="2025-05-23T10:04:11.659" v="57" actId="404"/>
      <pc:docMkLst>
        <pc:docMk/>
      </pc:docMkLst>
      <pc:sldChg chg="modSp mod">
        <pc:chgData name="Alfred Smith" userId="3c60a3631c0db8ad" providerId="LiveId" clId="{06FE04E9-B6E1-48AC-BC44-EE5E7A1BA4CE}" dt="2025-05-23T09:52:00.208" v="1" actId="27636"/>
        <pc:sldMkLst>
          <pc:docMk/>
          <pc:sldMk cId="1499918570" sldId="257"/>
        </pc:sldMkLst>
        <pc:spChg chg="mod">
          <ac:chgData name="Alfred Smith" userId="3c60a3631c0db8ad" providerId="LiveId" clId="{06FE04E9-B6E1-48AC-BC44-EE5E7A1BA4CE}" dt="2025-05-23T09:52:00.208" v="1" actId="27636"/>
          <ac:spMkLst>
            <pc:docMk/>
            <pc:sldMk cId="1499918570" sldId="257"/>
            <ac:spMk id="4" creationId="{B0D6211E-47D3-3652-A5AD-16F413B2E224}"/>
          </ac:spMkLst>
        </pc:spChg>
      </pc:sldChg>
      <pc:sldChg chg="modSp">
        <pc:chgData name="Alfred Smith" userId="3c60a3631c0db8ad" providerId="LiveId" clId="{06FE04E9-B6E1-48AC-BC44-EE5E7A1BA4CE}" dt="2025-05-23T09:52:29.949" v="2"/>
        <pc:sldMkLst>
          <pc:docMk/>
          <pc:sldMk cId="3788111665" sldId="258"/>
        </pc:sldMkLst>
        <pc:spChg chg="mod">
          <ac:chgData name="Alfred Smith" userId="3c60a3631c0db8ad" providerId="LiveId" clId="{06FE04E9-B6E1-48AC-BC44-EE5E7A1BA4CE}" dt="2025-05-23T09:52:29.949" v="2"/>
          <ac:spMkLst>
            <pc:docMk/>
            <pc:sldMk cId="3788111665" sldId="258"/>
            <ac:spMk id="2" creationId="{A57BBCB0-7694-156D-4F60-CB55DE848D78}"/>
          </ac:spMkLst>
        </pc:spChg>
      </pc:sldChg>
      <pc:sldChg chg="modSp">
        <pc:chgData name="Alfred Smith" userId="3c60a3631c0db8ad" providerId="LiveId" clId="{06FE04E9-B6E1-48AC-BC44-EE5E7A1BA4CE}" dt="2025-05-23T09:52:29.949" v="2"/>
        <pc:sldMkLst>
          <pc:docMk/>
          <pc:sldMk cId="454763615" sldId="259"/>
        </pc:sldMkLst>
        <pc:spChg chg="mod">
          <ac:chgData name="Alfred Smith" userId="3c60a3631c0db8ad" providerId="LiveId" clId="{06FE04E9-B6E1-48AC-BC44-EE5E7A1BA4CE}" dt="2025-05-23T09:52:29.949" v="2"/>
          <ac:spMkLst>
            <pc:docMk/>
            <pc:sldMk cId="454763615" sldId="259"/>
            <ac:spMk id="3" creationId="{A58184BD-88F1-BA02-40C1-D8403D0EEC0D}"/>
          </ac:spMkLst>
        </pc:spChg>
      </pc:sldChg>
      <pc:sldChg chg="modSp mod">
        <pc:chgData name="Alfred Smith" userId="3c60a3631c0db8ad" providerId="LiveId" clId="{06FE04E9-B6E1-48AC-BC44-EE5E7A1BA4CE}" dt="2025-05-23T09:53:48.451" v="4" actId="20577"/>
        <pc:sldMkLst>
          <pc:docMk/>
          <pc:sldMk cId="2346136586" sldId="260"/>
        </pc:sldMkLst>
        <pc:spChg chg="mod">
          <ac:chgData name="Alfred Smith" userId="3c60a3631c0db8ad" providerId="LiveId" clId="{06FE04E9-B6E1-48AC-BC44-EE5E7A1BA4CE}" dt="2025-05-23T09:53:48.451" v="4" actId="20577"/>
          <ac:spMkLst>
            <pc:docMk/>
            <pc:sldMk cId="2346136586" sldId="260"/>
            <ac:spMk id="2" creationId="{3E8423B9-5119-FDF6-7F88-E4E829BFA0C7}"/>
          </ac:spMkLst>
        </pc:spChg>
      </pc:sldChg>
      <pc:sldChg chg="addSp delSp modSp mod">
        <pc:chgData name="Alfred Smith" userId="3c60a3631c0db8ad" providerId="LiveId" clId="{06FE04E9-B6E1-48AC-BC44-EE5E7A1BA4CE}" dt="2025-05-23T09:55:02.931" v="9"/>
        <pc:sldMkLst>
          <pc:docMk/>
          <pc:sldMk cId="4037329247" sldId="261"/>
        </pc:sldMkLst>
        <pc:spChg chg="mod">
          <ac:chgData name="Alfred Smith" userId="3c60a3631c0db8ad" providerId="LiveId" clId="{06FE04E9-B6E1-48AC-BC44-EE5E7A1BA4CE}" dt="2025-05-23T09:55:02.931" v="9"/>
          <ac:spMkLst>
            <pc:docMk/>
            <pc:sldMk cId="4037329247" sldId="261"/>
            <ac:spMk id="2" creationId="{D579630C-B9FB-8EB0-F2D8-DBB41D556C0E}"/>
          </ac:spMkLst>
        </pc:spChg>
        <pc:spChg chg="add del">
          <ac:chgData name="Alfred Smith" userId="3c60a3631c0db8ad" providerId="LiveId" clId="{06FE04E9-B6E1-48AC-BC44-EE5E7A1BA4CE}" dt="2025-05-23T09:54:52.347" v="8" actId="22"/>
          <ac:spMkLst>
            <pc:docMk/>
            <pc:sldMk cId="4037329247" sldId="261"/>
            <ac:spMk id="4" creationId="{36877DBE-F8BC-B580-CFA9-5A9319B9CB4F}"/>
          </ac:spMkLst>
        </pc:spChg>
      </pc:sldChg>
      <pc:sldChg chg="modSp mod">
        <pc:chgData name="Alfred Smith" userId="3c60a3631c0db8ad" providerId="LiveId" clId="{06FE04E9-B6E1-48AC-BC44-EE5E7A1BA4CE}" dt="2025-05-23T09:55:24.128" v="11"/>
        <pc:sldMkLst>
          <pc:docMk/>
          <pc:sldMk cId="1909638311" sldId="262"/>
        </pc:sldMkLst>
        <pc:spChg chg="mod">
          <ac:chgData name="Alfred Smith" userId="3c60a3631c0db8ad" providerId="LiveId" clId="{06FE04E9-B6E1-48AC-BC44-EE5E7A1BA4CE}" dt="2025-05-23T09:55:24.128" v="11"/>
          <ac:spMkLst>
            <pc:docMk/>
            <pc:sldMk cId="1909638311" sldId="262"/>
            <ac:spMk id="2" creationId="{4D8E574D-A510-BD5B-05AA-72E1B36704E7}"/>
          </ac:spMkLst>
        </pc:spChg>
      </pc:sldChg>
      <pc:sldChg chg="modSp mod">
        <pc:chgData name="Alfred Smith" userId="3c60a3631c0db8ad" providerId="LiveId" clId="{06FE04E9-B6E1-48AC-BC44-EE5E7A1BA4CE}" dt="2025-05-23T09:56:15.867" v="15" actId="404"/>
        <pc:sldMkLst>
          <pc:docMk/>
          <pc:sldMk cId="641208035" sldId="263"/>
        </pc:sldMkLst>
        <pc:spChg chg="mod">
          <ac:chgData name="Alfred Smith" userId="3c60a3631c0db8ad" providerId="LiveId" clId="{06FE04E9-B6E1-48AC-BC44-EE5E7A1BA4CE}" dt="2025-05-23T09:56:15.867" v="15" actId="404"/>
          <ac:spMkLst>
            <pc:docMk/>
            <pc:sldMk cId="641208035" sldId="263"/>
            <ac:spMk id="2" creationId="{7C203827-BF60-3715-F985-B730F86E4B57}"/>
          </ac:spMkLst>
        </pc:spChg>
      </pc:sldChg>
      <pc:sldChg chg="modSp mod">
        <pc:chgData name="Alfred Smith" userId="3c60a3631c0db8ad" providerId="LiveId" clId="{06FE04E9-B6E1-48AC-BC44-EE5E7A1BA4CE}" dt="2025-05-23T09:56:49.641" v="17"/>
        <pc:sldMkLst>
          <pc:docMk/>
          <pc:sldMk cId="4044745628" sldId="264"/>
        </pc:sldMkLst>
        <pc:spChg chg="mod">
          <ac:chgData name="Alfred Smith" userId="3c60a3631c0db8ad" providerId="LiveId" clId="{06FE04E9-B6E1-48AC-BC44-EE5E7A1BA4CE}" dt="2025-05-23T09:56:49.641" v="17"/>
          <ac:spMkLst>
            <pc:docMk/>
            <pc:sldMk cId="4044745628" sldId="264"/>
            <ac:spMk id="2" creationId="{D1488EFD-7703-B699-F51E-FE602F9E6F3E}"/>
          </ac:spMkLst>
        </pc:spChg>
      </pc:sldChg>
      <pc:sldChg chg="modSp mod">
        <pc:chgData name="Alfred Smith" userId="3c60a3631c0db8ad" providerId="LiveId" clId="{06FE04E9-B6E1-48AC-BC44-EE5E7A1BA4CE}" dt="2025-05-23T09:57:18.804" v="20" actId="404"/>
        <pc:sldMkLst>
          <pc:docMk/>
          <pc:sldMk cId="978260341" sldId="265"/>
        </pc:sldMkLst>
        <pc:spChg chg="mod">
          <ac:chgData name="Alfred Smith" userId="3c60a3631c0db8ad" providerId="LiveId" clId="{06FE04E9-B6E1-48AC-BC44-EE5E7A1BA4CE}" dt="2025-05-23T09:57:18.804" v="20" actId="404"/>
          <ac:spMkLst>
            <pc:docMk/>
            <pc:sldMk cId="978260341" sldId="265"/>
            <ac:spMk id="2" creationId="{73EEE341-1541-7C3E-5CB1-0C9CF54E9A16}"/>
          </ac:spMkLst>
        </pc:spChg>
      </pc:sldChg>
      <pc:sldChg chg="modSp mod">
        <pc:chgData name="Alfred Smith" userId="3c60a3631c0db8ad" providerId="LiveId" clId="{06FE04E9-B6E1-48AC-BC44-EE5E7A1BA4CE}" dt="2025-05-23T09:57:39.018" v="22"/>
        <pc:sldMkLst>
          <pc:docMk/>
          <pc:sldMk cId="3575870363" sldId="266"/>
        </pc:sldMkLst>
        <pc:spChg chg="mod">
          <ac:chgData name="Alfred Smith" userId="3c60a3631c0db8ad" providerId="LiveId" clId="{06FE04E9-B6E1-48AC-BC44-EE5E7A1BA4CE}" dt="2025-05-23T09:57:39.018" v="22"/>
          <ac:spMkLst>
            <pc:docMk/>
            <pc:sldMk cId="3575870363" sldId="266"/>
            <ac:spMk id="2" creationId="{B66E0948-81AF-F3B7-CE4D-AEA3E95DDB32}"/>
          </ac:spMkLst>
        </pc:spChg>
      </pc:sldChg>
      <pc:sldChg chg="modSp mod">
        <pc:chgData name="Alfred Smith" userId="3c60a3631c0db8ad" providerId="LiveId" clId="{06FE04E9-B6E1-48AC-BC44-EE5E7A1BA4CE}" dt="2025-05-23T09:58:03.683" v="24"/>
        <pc:sldMkLst>
          <pc:docMk/>
          <pc:sldMk cId="4017137865" sldId="267"/>
        </pc:sldMkLst>
        <pc:spChg chg="mod">
          <ac:chgData name="Alfred Smith" userId="3c60a3631c0db8ad" providerId="LiveId" clId="{06FE04E9-B6E1-48AC-BC44-EE5E7A1BA4CE}" dt="2025-05-23T09:58:03.683" v="24"/>
          <ac:spMkLst>
            <pc:docMk/>
            <pc:sldMk cId="4017137865" sldId="267"/>
            <ac:spMk id="2" creationId="{7CE59E51-417D-C3A4-CC13-2FDC9A559A9E}"/>
          </ac:spMkLst>
        </pc:spChg>
      </pc:sldChg>
      <pc:sldChg chg="modSp mod">
        <pc:chgData name="Alfred Smith" userId="3c60a3631c0db8ad" providerId="LiveId" clId="{06FE04E9-B6E1-48AC-BC44-EE5E7A1BA4CE}" dt="2025-05-23T09:58:41.229" v="26"/>
        <pc:sldMkLst>
          <pc:docMk/>
          <pc:sldMk cId="3137811553" sldId="268"/>
        </pc:sldMkLst>
        <pc:spChg chg="mod">
          <ac:chgData name="Alfred Smith" userId="3c60a3631c0db8ad" providerId="LiveId" clId="{06FE04E9-B6E1-48AC-BC44-EE5E7A1BA4CE}" dt="2025-05-23T09:58:41.229" v="26"/>
          <ac:spMkLst>
            <pc:docMk/>
            <pc:sldMk cId="3137811553" sldId="268"/>
            <ac:spMk id="2" creationId="{CEDC967A-AE98-F266-3EC2-8184AB60977B}"/>
          </ac:spMkLst>
        </pc:spChg>
      </pc:sldChg>
      <pc:sldChg chg="modSp mod">
        <pc:chgData name="Alfred Smith" userId="3c60a3631c0db8ad" providerId="LiveId" clId="{06FE04E9-B6E1-48AC-BC44-EE5E7A1BA4CE}" dt="2025-05-23T09:59:29.024" v="29"/>
        <pc:sldMkLst>
          <pc:docMk/>
          <pc:sldMk cId="100491716" sldId="269"/>
        </pc:sldMkLst>
        <pc:spChg chg="mod">
          <ac:chgData name="Alfred Smith" userId="3c60a3631c0db8ad" providerId="LiveId" clId="{06FE04E9-B6E1-48AC-BC44-EE5E7A1BA4CE}" dt="2025-05-23T09:59:29.024" v="29"/>
          <ac:spMkLst>
            <pc:docMk/>
            <pc:sldMk cId="100491716" sldId="269"/>
            <ac:spMk id="2" creationId="{1642DA1D-9A69-FA73-C8F9-EE6FAE7D9A43}"/>
          </ac:spMkLst>
        </pc:spChg>
      </pc:sldChg>
      <pc:sldChg chg="modSp">
        <pc:chgData name="Alfred Smith" userId="3c60a3631c0db8ad" providerId="LiveId" clId="{06FE04E9-B6E1-48AC-BC44-EE5E7A1BA4CE}" dt="2025-05-23T09:52:29.949" v="2"/>
        <pc:sldMkLst>
          <pc:docMk/>
          <pc:sldMk cId="4120481681" sldId="270"/>
        </pc:sldMkLst>
        <pc:spChg chg="mod">
          <ac:chgData name="Alfred Smith" userId="3c60a3631c0db8ad" providerId="LiveId" clId="{06FE04E9-B6E1-48AC-BC44-EE5E7A1BA4CE}" dt="2025-05-23T09:52:29.949" v="2"/>
          <ac:spMkLst>
            <pc:docMk/>
            <pc:sldMk cId="4120481681" sldId="270"/>
            <ac:spMk id="4" creationId="{820AA1F8-8B36-FAFF-A1D9-159E8AA80C07}"/>
          </ac:spMkLst>
        </pc:spChg>
      </pc:sldChg>
      <pc:sldChg chg="modSp">
        <pc:chgData name="Alfred Smith" userId="3c60a3631c0db8ad" providerId="LiveId" clId="{06FE04E9-B6E1-48AC-BC44-EE5E7A1BA4CE}" dt="2025-05-23T09:52:29.949" v="2"/>
        <pc:sldMkLst>
          <pc:docMk/>
          <pc:sldMk cId="939110669" sldId="271"/>
        </pc:sldMkLst>
        <pc:spChg chg="mod">
          <ac:chgData name="Alfred Smith" userId="3c60a3631c0db8ad" providerId="LiveId" clId="{06FE04E9-B6E1-48AC-BC44-EE5E7A1BA4CE}" dt="2025-05-23T09:52:29.949" v="2"/>
          <ac:spMkLst>
            <pc:docMk/>
            <pc:sldMk cId="939110669" sldId="271"/>
            <ac:spMk id="2" creationId="{A01242D1-DEA4-EEA7-E877-56DCEF459A65}"/>
          </ac:spMkLst>
        </pc:spChg>
      </pc:sldChg>
      <pc:sldChg chg="modSp">
        <pc:chgData name="Alfred Smith" userId="3c60a3631c0db8ad" providerId="LiveId" clId="{06FE04E9-B6E1-48AC-BC44-EE5E7A1BA4CE}" dt="2025-05-23T09:52:29.949" v="2"/>
        <pc:sldMkLst>
          <pc:docMk/>
          <pc:sldMk cId="4024569785" sldId="272"/>
        </pc:sldMkLst>
        <pc:spChg chg="mod">
          <ac:chgData name="Alfred Smith" userId="3c60a3631c0db8ad" providerId="LiveId" clId="{06FE04E9-B6E1-48AC-BC44-EE5E7A1BA4CE}" dt="2025-05-23T09:52:29.949" v="2"/>
          <ac:spMkLst>
            <pc:docMk/>
            <pc:sldMk cId="4024569785" sldId="272"/>
            <ac:spMk id="2" creationId="{F9253392-931E-5194-0115-92C47B78AC49}"/>
          </ac:spMkLst>
        </pc:spChg>
      </pc:sldChg>
      <pc:sldChg chg="modSp">
        <pc:chgData name="Alfred Smith" userId="3c60a3631c0db8ad" providerId="LiveId" clId="{06FE04E9-B6E1-48AC-BC44-EE5E7A1BA4CE}" dt="2025-05-23T09:52:29.949" v="2"/>
        <pc:sldMkLst>
          <pc:docMk/>
          <pc:sldMk cId="487179600" sldId="273"/>
        </pc:sldMkLst>
        <pc:spChg chg="mod">
          <ac:chgData name="Alfred Smith" userId="3c60a3631c0db8ad" providerId="LiveId" clId="{06FE04E9-B6E1-48AC-BC44-EE5E7A1BA4CE}" dt="2025-05-23T09:52:29.949" v="2"/>
          <ac:spMkLst>
            <pc:docMk/>
            <pc:sldMk cId="487179600" sldId="273"/>
            <ac:spMk id="2" creationId="{D938D62D-9254-E19B-1AF7-EC9C28D6A487}"/>
          </ac:spMkLst>
        </pc:spChg>
      </pc:sldChg>
      <pc:sldChg chg="modSp">
        <pc:chgData name="Alfred Smith" userId="3c60a3631c0db8ad" providerId="LiveId" clId="{06FE04E9-B6E1-48AC-BC44-EE5E7A1BA4CE}" dt="2025-05-23T09:52:29.949" v="2"/>
        <pc:sldMkLst>
          <pc:docMk/>
          <pc:sldMk cId="2168401200" sldId="274"/>
        </pc:sldMkLst>
        <pc:spChg chg="mod">
          <ac:chgData name="Alfred Smith" userId="3c60a3631c0db8ad" providerId="LiveId" clId="{06FE04E9-B6E1-48AC-BC44-EE5E7A1BA4CE}" dt="2025-05-23T09:52:29.949" v="2"/>
          <ac:spMkLst>
            <pc:docMk/>
            <pc:sldMk cId="2168401200" sldId="274"/>
            <ac:spMk id="2" creationId="{C0C5FCE8-63F3-4792-5FC5-CFB9BB90D9EA}"/>
          </ac:spMkLst>
        </pc:spChg>
      </pc:sldChg>
      <pc:sldChg chg="modSp">
        <pc:chgData name="Alfred Smith" userId="3c60a3631c0db8ad" providerId="LiveId" clId="{06FE04E9-B6E1-48AC-BC44-EE5E7A1BA4CE}" dt="2025-05-23T09:52:29.949" v="2"/>
        <pc:sldMkLst>
          <pc:docMk/>
          <pc:sldMk cId="2996969115" sldId="275"/>
        </pc:sldMkLst>
        <pc:spChg chg="mod">
          <ac:chgData name="Alfred Smith" userId="3c60a3631c0db8ad" providerId="LiveId" clId="{06FE04E9-B6E1-48AC-BC44-EE5E7A1BA4CE}" dt="2025-05-23T09:52:29.949" v="2"/>
          <ac:spMkLst>
            <pc:docMk/>
            <pc:sldMk cId="2996969115" sldId="275"/>
            <ac:spMk id="2" creationId="{CD4B4CEA-9A1A-6DF8-ED2E-4EFD2D204A09}"/>
          </ac:spMkLst>
        </pc:spChg>
      </pc:sldChg>
      <pc:sldChg chg="modSp">
        <pc:chgData name="Alfred Smith" userId="3c60a3631c0db8ad" providerId="LiveId" clId="{06FE04E9-B6E1-48AC-BC44-EE5E7A1BA4CE}" dt="2025-05-23T09:52:29.949" v="2"/>
        <pc:sldMkLst>
          <pc:docMk/>
          <pc:sldMk cId="2390376940" sldId="276"/>
        </pc:sldMkLst>
        <pc:spChg chg="mod">
          <ac:chgData name="Alfred Smith" userId="3c60a3631c0db8ad" providerId="LiveId" clId="{06FE04E9-B6E1-48AC-BC44-EE5E7A1BA4CE}" dt="2025-05-23T09:52:29.949" v="2"/>
          <ac:spMkLst>
            <pc:docMk/>
            <pc:sldMk cId="2390376940" sldId="276"/>
            <ac:spMk id="2" creationId="{2C1CA0B9-180A-9B18-470F-7586A1C58BA7}"/>
          </ac:spMkLst>
        </pc:spChg>
      </pc:sldChg>
      <pc:sldChg chg="modSp">
        <pc:chgData name="Alfred Smith" userId="3c60a3631c0db8ad" providerId="LiveId" clId="{06FE04E9-B6E1-48AC-BC44-EE5E7A1BA4CE}" dt="2025-05-23T09:52:29.949" v="2"/>
        <pc:sldMkLst>
          <pc:docMk/>
          <pc:sldMk cId="4265919077" sldId="277"/>
        </pc:sldMkLst>
        <pc:spChg chg="mod">
          <ac:chgData name="Alfred Smith" userId="3c60a3631c0db8ad" providerId="LiveId" clId="{06FE04E9-B6E1-48AC-BC44-EE5E7A1BA4CE}" dt="2025-05-23T09:52:29.949" v="2"/>
          <ac:spMkLst>
            <pc:docMk/>
            <pc:sldMk cId="4265919077" sldId="277"/>
            <ac:spMk id="2" creationId="{77FDBC85-7FB1-B68B-DF54-1EEEEC2EDC1C}"/>
          </ac:spMkLst>
        </pc:spChg>
      </pc:sldChg>
      <pc:sldChg chg="modSp">
        <pc:chgData name="Alfred Smith" userId="3c60a3631c0db8ad" providerId="LiveId" clId="{06FE04E9-B6E1-48AC-BC44-EE5E7A1BA4CE}" dt="2025-05-23T09:52:29.949" v="2"/>
        <pc:sldMkLst>
          <pc:docMk/>
          <pc:sldMk cId="210266664" sldId="278"/>
        </pc:sldMkLst>
        <pc:spChg chg="mod">
          <ac:chgData name="Alfred Smith" userId="3c60a3631c0db8ad" providerId="LiveId" clId="{06FE04E9-B6E1-48AC-BC44-EE5E7A1BA4CE}" dt="2025-05-23T09:52:29.949" v="2"/>
          <ac:spMkLst>
            <pc:docMk/>
            <pc:sldMk cId="210266664" sldId="278"/>
            <ac:spMk id="2" creationId="{8BAD40EA-997F-BEF2-12C3-B618D88E5E86}"/>
          </ac:spMkLst>
        </pc:spChg>
      </pc:sldChg>
      <pc:sldChg chg="modSp">
        <pc:chgData name="Alfred Smith" userId="3c60a3631c0db8ad" providerId="LiveId" clId="{06FE04E9-B6E1-48AC-BC44-EE5E7A1BA4CE}" dt="2025-05-23T09:52:29.949" v="2"/>
        <pc:sldMkLst>
          <pc:docMk/>
          <pc:sldMk cId="888433145" sldId="279"/>
        </pc:sldMkLst>
        <pc:spChg chg="mod">
          <ac:chgData name="Alfred Smith" userId="3c60a3631c0db8ad" providerId="LiveId" clId="{06FE04E9-B6E1-48AC-BC44-EE5E7A1BA4CE}" dt="2025-05-23T09:52:29.949" v="2"/>
          <ac:spMkLst>
            <pc:docMk/>
            <pc:sldMk cId="888433145" sldId="279"/>
            <ac:spMk id="2" creationId="{6B44E19B-5E59-DCE9-8837-EDE315412EC6}"/>
          </ac:spMkLst>
        </pc:spChg>
      </pc:sldChg>
      <pc:sldChg chg="modSp">
        <pc:chgData name="Alfred Smith" userId="3c60a3631c0db8ad" providerId="LiveId" clId="{06FE04E9-B6E1-48AC-BC44-EE5E7A1BA4CE}" dt="2025-05-23T09:52:29.949" v="2"/>
        <pc:sldMkLst>
          <pc:docMk/>
          <pc:sldMk cId="791300187" sldId="280"/>
        </pc:sldMkLst>
        <pc:spChg chg="mod">
          <ac:chgData name="Alfred Smith" userId="3c60a3631c0db8ad" providerId="LiveId" clId="{06FE04E9-B6E1-48AC-BC44-EE5E7A1BA4CE}" dt="2025-05-23T09:52:29.949" v="2"/>
          <ac:spMkLst>
            <pc:docMk/>
            <pc:sldMk cId="791300187" sldId="280"/>
            <ac:spMk id="2" creationId="{67FBFEEC-B17F-3FCA-5DEF-819F17CE393F}"/>
          </ac:spMkLst>
        </pc:spChg>
      </pc:sldChg>
      <pc:sldChg chg="modSp mod">
        <pc:chgData name="Alfred Smith" userId="3c60a3631c0db8ad" providerId="LiveId" clId="{06FE04E9-B6E1-48AC-BC44-EE5E7A1BA4CE}" dt="2025-05-23T10:00:01.284" v="32" actId="404"/>
        <pc:sldMkLst>
          <pc:docMk/>
          <pc:sldMk cId="1922139011" sldId="281"/>
        </pc:sldMkLst>
        <pc:spChg chg="mod">
          <ac:chgData name="Alfred Smith" userId="3c60a3631c0db8ad" providerId="LiveId" clId="{06FE04E9-B6E1-48AC-BC44-EE5E7A1BA4CE}" dt="2025-05-23T10:00:01.284" v="32" actId="404"/>
          <ac:spMkLst>
            <pc:docMk/>
            <pc:sldMk cId="1922139011" sldId="281"/>
            <ac:spMk id="2" creationId="{11A34922-CF96-5224-309F-4FF2EAA7C8C5}"/>
          </ac:spMkLst>
        </pc:spChg>
      </pc:sldChg>
      <pc:sldChg chg="modSp">
        <pc:chgData name="Alfred Smith" userId="3c60a3631c0db8ad" providerId="LiveId" clId="{06FE04E9-B6E1-48AC-BC44-EE5E7A1BA4CE}" dt="2025-05-23T09:52:29.949" v="2"/>
        <pc:sldMkLst>
          <pc:docMk/>
          <pc:sldMk cId="1126511635" sldId="282"/>
        </pc:sldMkLst>
        <pc:spChg chg="mod">
          <ac:chgData name="Alfred Smith" userId="3c60a3631c0db8ad" providerId="LiveId" clId="{06FE04E9-B6E1-48AC-BC44-EE5E7A1BA4CE}" dt="2025-05-23T09:52:29.949" v="2"/>
          <ac:spMkLst>
            <pc:docMk/>
            <pc:sldMk cId="1126511635" sldId="282"/>
            <ac:spMk id="2" creationId="{EDB25A58-C819-D1F7-B5E7-D8655E78D25F}"/>
          </ac:spMkLst>
        </pc:spChg>
      </pc:sldChg>
      <pc:sldChg chg="modSp mod">
        <pc:chgData name="Alfred Smith" userId="3c60a3631c0db8ad" providerId="LiveId" clId="{06FE04E9-B6E1-48AC-BC44-EE5E7A1BA4CE}" dt="2025-05-23T10:00:24.406" v="34"/>
        <pc:sldMkLst>
          <pc:docMk/>
          <pc:sldMk cId="3166251957" sldId="283"/>
        </pc:sldMkLst>
        <pc:spChg chg="mod">
          <ac:chgData name="Alfred Smith" userId="3c60a3631c0db8ad" providerId="LiveId" clId="{06FE04E9-B6E1-48AC-BC44-EE5E7A1BA4CE}" dt="2025-05-23T10:00:24.406" v="34"/>
          <ac:spMkLst>
            <pc:docMk/>
            <pc:sldMk cId="3166251957" sldId="283"/>
            <ac:spMk id="2" creationId="{6E75D798-34C8-664C-E50F-BD13E0C7B039}"/>
          </ac:spMkLst>
        </pc:spChg>
      </pc:sldChg>
      <pc:sldChg chg="modSp">
        <pc:chgData name="Alfred Smith" userId="3c60a3631c0db8ad" providerId="LiveId" clId="{06FE04E9-B6E1-48AC-BC44-EE5E7A1BA4CE}" dt="2025-05-23T09:52:29.949" v="2"/>
        <pc:sldMkLst>
          <pc:docMk/>
          <pc:sldMk cId="3922583308" sldId="284"/>
        </pc:sldMkLst>
        <pc:spChg chg="mod">
          <ac:chgData name="Alfred Smith" userId="3c60a3631c0db8ad" providerId="LiveId" clId="{06FE04E9-B6E1-48AC-BC44-EE5E7A1BA4CE}" dt="2025-05-23T09:52:29.949" v="2"/>
          <ac:spMkLst>
            <pc:docMk/>
            <pc:sldMk cId="3922583308" sldId="284"/>
            <ac:spMk id="2" creationId="{2FA0DC93-A8CA-1C0C-10DD-34DAE0672D18}"/>
          </ac:spMkLst>
        </pc:spChg>
      </pc:sldChg>
      <pc:sldChg chg="modSp mod">
        <pc:chgData name="Alfred Smith" userId="3c60a3631c0db8ad" providerId="LiveId" clId="{06FE04E9-B6E1-48AC-BC44-EE5E7A1BA4CE}" dt="2025-05-23T10:01:03.346" v="38" actId="1076"/>
        <pc:sldMkLst>
          <pc:docMk/>
          <pc:sldMk cId="1522780631" sldId="285"/>
        </pc:sldMkLst>
        <pc:spChg chg="mod">
          <ac:chgData name="Alfred Smith" userId="3c60a3631c0db8ad" providerId="LiveId" clId="{06FE04E9-B6E1-48AC-BC44-EE5E7A1BA4CE}" dt="2025-05-23T10:01:03.346" v="38" actId="1076"/>
          <ac:spMkLst>
            <pc:docMk/>
            <pc:sldMk cId="1522780631" sldId="285"/>
            <ac:spMk id="2" creationId="{FE41ED64-41FF-B0EF-2197-C2C2FE4EA0E9}"/>
          </ac:spMkLst>
        </pc:spChg>
        <pc:spChg chg="mod">
          <ac:chgData name="Alfred Smith" userId="3c60a3631c0db8ad" providerId="LiveId" clId="{06FE04E9-B6E1-48AC-BC44-EE5E7A1BA4CE}" dt="2025-05-23T10:01:03.346" v="38" actId="1076"/>
          <ac:spMkLst>
            <pc:docMk/>
            <pc:sldMk cId="1522780631" sldId="285"/>
            <ac:spMk id="5" creationId="{5C04FD3D-CC02-0AA5-B456-9B768884561A}"/>
          </ac:spMkLst>
        </pc:spChg>
      </pc:sldChg>
      <pc:sldChg chg="modSp">
        <pc:chgData name="Alfred Smith" userId="3c60a3631c0db8ad" providerId="LiveId" clId="{06FE04E9-B6E1-48AC-BC44-EE5E7A1BA4CE}" dt="2025-05-23T09:52:29.949" v="2"/>
        <pc:sldMkLst>
          <pc:docMk/>
          <pc:sldMk cId="1850742486" sldId="286"/>
        </pc:sldMkLst>
        <pc:spChg chg="mod">
          <ac:chgData name="Alfred Smith" userId="3c60a3631c0db8ad" providerId="LiveId" clId="{06FE04E9-B6E1-48AC-BC44-EE5E7A1BA4CE}" dt="2025-05-23T09:52:29.949" v="2"/>
          <ac:spMkLst>
            <pc:docMk/>
            <pc:sldMk cId="1850742486" sldId="286"/>
            <ac:spMk id="2" creationId="{0D7A91F5-27E9-840F-0653-D64639852D62}"/>
          </ac:spMkLst>
        </pc:spChg>
      </pc:sldChg>
      <pc:sldChg chg="modSp mod">
        <pc:chgData name="Alfred Smith" userId="3c60a3631c0db8ad" providerId="LiveId" clId="{06FE04E9-B6E1-48AC-BC44-EE5E7A1BA4CE}" dt="2025-05-23T10:01:29.509" v="41" actId="404"/>
        <pc:sldMkLst>
          <pc:docMk/>
          <pc:sldMk cId="2332778949" sldId="287"/>
        </pc:sldMkLst>
        <pc:spChg chg="mod">
          <ac:chgData name="Alfred Smith" userId="3c60a3631c0db8ad" providerId="LiveId" clId="{06FE04E9-B6E1-48AC-BC44-EE5E7A1BA4CE}" dt="2025-05-23T10:01:29.509" v="41" actId="404"/>
          <ac:spMkLst>
            <pc:docMk/>
            <pc:sldMk cId="2332778949" sldId="287"/>
            <ac:spMk id="2" creationId="{BCDD2E7B-36B9-88A6-2E31-8ACD907B0DDE}"/>
          </ac:spMkLst>
        </pc:spChg>
      </pc:sldChg>
      <pc:sldChg chg="modSp">
        <pc:chgData name="Alfred Smith" userId="3c60a3631c0db8ad" providerId="LiveId" clId="{06FE04E9-B6E1-48AC-BC44-EE5E7A1BA4CE}" dt="2025-05-23T09:52:29.949" v="2"/>
        <pc:sldMkLst>
          <pc:docMk/>
          <pc:sldMk cId="1828872212" sldId="288"/>
        </pc:sldMkLst>
        <pc:spChg chg="mod">
          <ac:chgData name="Alfred Smith" userId="3c60a3631c0db8ad" providerId="LiveId" clId="{06FE04E9-B6E1-48AC-BC44-EE5E7A1BA4CE}" dt="2025-05-23T09:52:29.949" v="2"/>
          <ac:spMkLst>
            <pc:docMk/>
            <pc:sldMk cId="1828872212" sldId="288"/>
            <ac:spMk id="2" creationId="{16CCF967-ED76-E7D1-19D2-63396296632D}"/>
          </ac:spMkLst>
        </pc:spChg>
      </pc:sldChg>
      <pc:sldChg chg="modSp mod">
        <pc:chgData name="Alfred Smith" userId="3c60a3631c0db8ad" providerId="LiveId" clId="{06FE04E9-B6E1-48AC-BC44-EE5E7A1BA4CE}" dt="2025-05-23T10:01:49.050" v="43"/>
        <pc:sldMkLst>
          <pc:docMk/>
          <pc:sldMk cId="3153919605" sldId="289"/>
        </pc:sldMkLst>
        <pc:spChg chg="mod">
          <ac:chgData name="Alfred Smith" userId="3c60a3631c0db8ad" providerId="LiveId" clId="{06FE04E9-B6E1-48AC-BC44-EE5E7A1BA4CE}" dt="2025-05-23T10:01:49.050" v="43"/>
          <ac:spMkLst>
            <pc:docMk/>
            <pc:sldMk cId="3153919605" sldId="289"/>
            <ac:spMk id="2" creationId="{7F2B2350-72CA-0256-4515-DE125964B1F7}"/>
          </ac:spMkLst>
        </pc:spChg>
      </pc:sldChg>
      <pc:sldChg chg="modSp">
        <pc:chgData name="Alfred Smith" userId="3c60a3631c0db8ad" providerId="LiveId" clId="{06FE04E9-B6E1-48AC-BC44-EE5E7A1BA4CE}" dt="2025-05-23T09:52:29.949" v="2"/>
        <pc:sldMkLst>
          <pc:docMk/>
          <pc:sldMk cId="1292473336" sldId="290"/>
        </pc:sldMkLst>
        <pc:spChg chg="mod">
          <ac:chgData name="Alfred Smith" userId="3c60a3631c0db8ad" providerId="LiveId" clId="{06FE04E9-B6E1-48AC-BC44-EE5E7A1BA4CE}" dt="2025-05-23T09:52:29.949" v="2"/>
          <ac:spMkLst>
            <pc:docMk/>
            <pc:sldMk cId="1292473336" sldId="290"/>
            <ac:spMk id="2" creationId="{32BD037E-70BD-4DD1-D0D2-C4F101D35C11}"/>
          </ac:spMkLst>
        </pc:spChg>
      </pc:sldChg>
      <pc:sldChg chg="modSp mod">
        <pc:chgData name="Alfred Smith" userId="3c60a3631c0db8ad" providerId="LiveId" clId="{06FE04E9-B6E1-48AC-BC44-EE5E7A1BA4CE}" dt="2025-05-23T10:02:13.937" v="45"/>
        <pc:sldMkLst>
          <pc:docMk/>
          <pc:sldMk cId="1878919862" sldId="291"/>
        </pc:sldMkLst>
        <pc:spChg chg="mod">
          <ac:chgData name="Alfred Smith" userId="3c60a3631c0db8ad" providerId="LiveId" clId="{06FE04E9-B6E1-48AC-BC44-EE5E7A1BA4CE}" dt="2025-05-23T10:02:13.937" v="45"/>
          <ac:spMkLst>
            <pc:docMk/>
            <pc:sldMk cId="1878919862" sldId="291"/>
            <ac:spMk id="2" creationId="{FB0AD372-63AD-4CF4-A099-FA88170BF1AA}"/>
          </ac:spMkLst>
        </pc:spChg>
      </pc:sldChg>
      <pc:sldChg chg="modSp">
        <pc:chgData name="Alfred Smith" userId="3c60a3631c0db8ad" providerId="LiveId" clId="{06FE04E9-B6E1-48AC-BC44-EE5E7A1BA4CE}" dt="2025-05-23T09:52:29.949" v="2"/>
        <pc:sldMkLst>
          <pc:docMk/>
          <pc:sldMk cId="1014080634" sldId="292"/>
        </pc:sldMkLst>
        <pc:spChg chg="mod">
          <ac:chgData name="Alfred Smith" userId="3c60a3631c0db8ad" providerId="LiveId" clId="{06FE04E9-B6E1-48AC-BC44-EE5E7A1BA4CE}" dt="2025-05-23T09:52:29.949" v="2"/>
          <ac:spMkLst>
            <pc:docMk/>
            <pc:sldMk cId="1014080634" sldId="292"/>
            <ac:spMk id="2" creationId="{CE4DF11E-03AA-0190-62D6-7B66F5B92E90}"/>
          </ac:spMkLst>
        </pc:spChg>
      </pc:sldChg>
      <pc:sldChg chg="modSp mod">
        <pc:chgData name="Alfred Smith" userId="3c60a3631c0db8ad" providerId="LiveId" clId="{06FE04E9-B6E1-48AC-BC44-EE5E7A1BA4CE}" dt="2025-05-23T10:02:41.129" v="49" actId="404"/>
        <pc:sldMkLst>
          <pc:docMk/>
          <pc:sldMk cId="2219299321" sldId="293"/>
        </pc:sldMkLst>
        <pc:spChg chg="mod">
          <ac:chgData name="Alfred Smith" userId="3c60a3631c0db8ad" providerId="LiveId" clId="{06FE04E9-B6E1-48AC-BC44-EE5E7A1BA4CE}" dt="2025-05-23T10:02:41.129" v="49" actId="404"/>
          <ac:spMkLst>
            <pc:docMk/>
            <pc:sldMk cId="2219299321" sldId="293"/>
            <ac:spMk id="2" creationId="{864692D3-8E2E-4DED-E690-2809435707C3}"/>
          </ac:spMkLst>
        </pc:spChg>
      </pc:sldChg>
      <pc:sldChg chg="modSp">
        <pc:chgData name="Alfred Smith" userId="3c60a3631c0db8ad" providerId="LiveId" clId="{06FE04E9-B6E1-48AC-BC44-EE5E7A1BA4CE}" dt="2025-05-23T09:52:29.949" v="2"/>
        <pc:sldMkLst>
          <pc:docMk/>
          <pc:sldMk cId="2859407553" sldId="294"/>
        </pc:sldMkLst>
        <pc:spChg chg="mod">
          <ac:chgData name="Alfred Smith" userId="3c60a3631c0db8ad" providerId="LiveId" clId="{06FE04E9-B6E1-48AC-BC44-EE5E7A1BA4CE}" dt="2025-05-23T09:52:29.949" v="2"/>
          <ac:spMkLst>
            <pc:docMk/>
            <pc:sldMk cId="2859407553" sldId="294"/>
            <ac:spMk id="2" creationId="{29A386F5-A648-0ADE-CCDA-7A096F980FE8}"/>
          </ac:spMkLst>
        </pc:spChg>
      </pc:sldChg>
      <pc:sldChg chg="modSp mod">
        <pc:chgData name="Alfred Smith" userId="3c60a3631c0db8ad" providerId="LiveId" clId="{06FE04E9-B6E1-48AC-BC44-EE5E7A1BA4CE}" dt="2025-05-23T10:03:05.585" v="52" actId="404"/>
        <pc:sldMkLst>
          <pc:docMk/>
          <pc:sldMk cId="3279066978" sldId="295"/>
        </pc:sldMkLst>
        <pc:spChg chg="mod">
          <ac:chgData name="Alfred Smith" userId="3c60a3631c0db8ad" providerId="LiveId" clId="{06FE04E9-B6E1-48AC-BC44-EE5E7A1BA4CE}" dt="2025-05-23T10:03:05.585" v="52" actId="404"/>
          <ac:spMkLst>
            <pc:docMk/>
            <pc:sldMk cId="3279066978" sldId="295"/>
            <ac:spMk id="2" creationId="{CD0AB298-4F7B-61EF-E4DA-EA2BEBD704F4}"/>
          </ac:spMkLst>
        </pc:spChg>
      </pc:sldChg>
      <pc:sldChg chg="modSp">
        <pc:chgData name="Alfred Smith" userId="3c60a3631c0db8ad" providerId="LiveId" clId="{06FE04E9-B6E1-48AC-BC44-EE5E7A1BA4CE}" dt="2025-05-23T09:52:29.949" v="2"/>
        <pc:sldMkLst>
          <pc:docMk/>
          <pc:sldMk cId="1951543597" sldId="296"/>
        </pc:sldMkLst>
        <pc:spChg chg="mod">
          <ac:chgData name="Alfred Smith" userId="3c60a3631c0db8ad" providerId="LiveId" clId="{06FE04E9-B6E1-48AC-BC44-EE5E7A1BA4CE}" dt="2025-05-23T09:52:29.949" v="2"/>
          <ac:spMkLst>
            <pc:docMk/>
            <pc:sldMk cId="1951543597" sldId="296"/>
            <ac:spMk id="2" creationId="{E29A4FC1-FF1B-2D0C-453A-CF212E0DFEEA}"/>
          </ac:spMkLst>
        </pc:spChg>
      </pc:sldChg>
      <pc:sldChg chg="modSp mod">
        <pc:chgData name="Alfred Smith" userId="3c60a3631c0db8ad" providerId="LiveId" clId="{06FE04E9-B6E1-48AC-BC44-EE5E7A1BA4CE}" dt="2025-05-23T10:03:21.272" v="54"/>
        <pc:sldMkLst>
          <pc:docMk/>
          <pc:sldMk cId="2806517399" sldId="297"/>
        </pc:sldMkLst>
        <pc:spChg chg="mod">
          <ac:chgData name="Alfred Smith" userId="3c60a3631c0db8ad" providerId="LiveId" clId="{06FE04E9-B6E1-48AC-BC44-EE5E7A1BA4CE}" dt="2025-05-23T10:03:21.272" v="54"/>
          <ac:spMkLst>
            <pc:docMk/>
            <pc:sldMk cId="2806517399" sldId="297"/>
            <ac:spMk id="2" creationId="{FF307CFA-5E67-D291-948C-A89008CEA669}"/>
          </ac:spMkLst>
        </pc:spChg>
      </pc:sldChg>
      <pc:sldChg chg="modSp">
        <pc:chgData name="Alfred Smith" userId="3c60a3631c0db8ad" providerId="LiveId" clId="{06FE04E9-B6E1-48AC-BC44-EE5E7A1BA4CE}" dt="2025-05-23T09:52:29.949" v="2"/>
        <pc:sldMkLst>
          <pc:docMk/>
          <pc:sldMk cId="3510308169" sldId="298"/>
        </pc:sldMkLst>
        <pc:spChg chg="mod">
          <ac:chgData name="Alfred Smith" userId="3c60a3631c0db8ad" providerId="LiveId" clId="{06FE04E9-B6E1-48AC-BC44-EE5E7A1BA4CE}" dt="2025-05-23T09:52:29.949" v="2"/>
          <ac:spMkLst>
            <pc:docMk/>
            <pc:sldMk cId="3510308169" sldId="298"/>
            <ac:spMk id="2" creationId="{958E166B-B943-0770-8B60-EBA6326828AB}"/>
          </ac:spMkLst>
        </pc:spChg>
      </pc:sldChg>
      <pc:sldChg chg="modSp mod">
        <pc:chgData name="Alfred Smith" userId="3c60a3631c0db8ad" providerId="LiveId" clId="{06FE04E9-B6E1-48AC-BC44-EE5E7A1BA4CE}" dt="2025-05-23T10:04:11.659" v="57" actId="404"/>
        <pc:sldMkLst>
          <pc:docMk/>
          <pc:sldMk cId="3842078667" sldId="299"/>
        </pc:sldMkLst>
        <pc:spChg chg="mod">
          <ac:chgData name="Alfred Smith" userId="3c60a3631c0db8ad" providerId="LiveId" clId="{06FE04E9-B6E1-48AC-BC44-EE5E7A1BA4CE}" dt="2025-05-23T10:04:11.659" v="57" actId="404"/>
          <ac:spMkLst>
            <pc:docMk/>
            <pc:sldMk cId="3842078667" sldId="299"/>
            <ac:spMk id="2" creationId="{D82B8ADC-CD0D-4AFF-80D8-881C63BFB729}"/>
          </ac:spMkLst>
        </pc:spChg>
      </pc:sldChg>
      <pc:sldChg chg="modSp">
        <pc:chgData name="Alfred Smith" userId="3c60a3631c0db8ad" providerId="LiveId" clId="{06FE04E9-B6E1-48AC-BC44-EE5E7A1BA4CE}" dt="2025-05-23T09:52:29.949" v="2"/>
        <pc:sldMkLst>
          <pc:docMk/>
          <pc:sldMk cId="1402436904" sldId="300"/>
        </pc:sldMkLst>
        <pc:spChg chg="mod">
          <ac:chgData name="Alfred Smith" userId="3c60a3631c0db8ad" providerId="LiveId" clId="{06FE04E9-B6E1-48AC-BC44-EE5E7A1BA4CE}" dt="2025-05-23T09:52:29.949" v="2"/>
          <ac:spMkLst>
            <pc:docMk/>
            <pc:sldMk cId="1402436904" sldId="300"/>
            <ac:spMk id="2" creationId="{E268308F-348A-D806-653B-A760BA88873A}"/>
          </ac:spMkLst>
        </pc:spChg>
      </pc:sldChg>
      <pc:sldChg chg="modSp mod">
        <pc:chgData name="Alfred Smith" userId="3c60a3631c0db8ad" providerId="LiveId" clId="{06FE04E9-B6E1-48AC-BC44-EE5E7A1BA4CE}" dt="2025-05-23T09:59:05.424" v="27"/>
        <pc:sldMkLst>
          <pc:docMk/>
          <pc:sldMk cId="837304107" sldId="302"/>
        </pc:sldMkLst>
        <pc:spChg chg="mod">
          <ac:chgData name="Alfred Smith" userId="3c60a3631c0db8ad" providerId="LiveId" clId="{06FE04E9-B6E1-48AC-BC44-EE5E7A1BA4CE}" dt="2025-05-23T09:59:05.424" v="27"/>
          <ac:spMkLst>
            <pc:docMk/>
            <pc:sldMk cId="837304107" sldId="302"/>
            <ac:spMk id="2" creationId="{224AB16A-53A2-E22C-66E6-66E3C4961024}"/>
          </ac:spMkLst>
        </pc:spChg>
      </pc:sldChg>
      <pc:sldChg chg="modSp">
        <pc:chgData name="Alfred Smith" userId="3c60a3631c0db8ad" providerId="LiveId" clId="{06FE04E9-B6E1-48AC-BC44-EE5E7A1BA4CE}" dt="2025-05-23T09:52:29.949" v="2"/>
        <pc:sldMkLst>
          <pc:docMk/>
          <pc:sldMk cId="4024255303" sldId="303"/>
        </pc:sldMkLst>
        <pc:spChg chg="mod">
          <ac:chgData name="Alfred Smith" userId="3c60a3631c0db8ad" providerId="LiveId" clId="{06FE04E9-B6E1-48AC-BC44-EE5E7A1BA4CE}" dt="2025-05-23T09:52:29.949" v="2"/>
          <ac:spMkLst>
            <pc:docMk/>
            <pc:sldMk cId="4024255303" sldId="303"/>
            <ac:spMk id="2" creationId="{15237E46-3C1E-29EB-F2A9-2416460CCC8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45 </a:t>
            </a:r>
            <a:r>
              <a:rPr lang="en-IN" sz="1200" b="1" i="0" u="none" strike="noStrike" baseline="0" dirty="0">
                <a:latin typeface="TimesNewRomanPS-BoldMT"/>
              </a:rPr>
              <a:t>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45-3</a:t>
            </a:r>
          </a:p>
        </p:txBody>
      </p:sp>
      <p:pic>
        <p:nvPicPr>
          <p:cNvPr id="7" name="Audio 6">
            <a:hlinkClick r:id="" action="ppaction://media"/>
            <a:extLst>
              <a:ext uri="{FF2B5EF4-FFF2-40B4-BE49-F238E27FC236}">
                <a16:creationId xmlns:a16="http://schemas.microsoft.com/office/drawing/2014/main" id="{F34C8910-8DBF-3920-E718-B9D4387B7F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B0D6211E-47D3-3652-A5AD-16F413B2E224}"/>
              </a:ext>
            </a:extLst>
          </p:cNvPr>
          <p:cNvSpPr>
            <a:spLocks noGrp="1"/>
          </p:cNvSpPr>
          <p:nvPr>
            <p:ph idx="1"/>
          </p:nvPr>
        </p:nvSpPr>
        <p:spPr>
          <a:xfrm>
            <a:off x="838200" y="1825625"/>
            <a:ext cx="10515600" cy="4351338"/>
          </a:xfrm>
        </p:spPr>
        <p:txBody>
          <a:bodyPr>
            <a:normAutofit fontScale="700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1800" dirty="0">
              <a:solidFill>
                <a:srgbClr val="2C3943"/>
              </a:solidFill>
              <a:effectLst/>
              <a:highlight>
                <a:srgbClr val="FFFFFF"/>
              </a:highlight>
              <a:latin typeface="PT Serif" panose="020A06030405050202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88"/>
    </mc:Choice>
    <mc:Fallback xmlns="">
      <p:transition spd="slow" advTm="3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E4200B-3846-783D-A251-391ECE0DA298}"/>
              </a:ext>
            </a:extLst>
          </p:cNvPr>
          <p:cNvPicPr>
            <a:picLocks noChangeAspect="1"/>
          </p:cNvPicPr>
          <p:nvPr/>
        </p:nvPicPr>
        <p:blipFill>
          <a:blip r:embed="rId2"/>
          <a:stretch>
            <a:fillRect/>
          </a:stretch>
        </p:blipFill>
        <p:spPr>
          <a:xfrm>
            <a:off x="-517865" y="0"/>
            <a:ext cx="12709865" cy="6858000"/>
          </a:xfrm>
          <a:prstGeom prst="rect">
            <a:avLst/>
          </a:prstGeom>
        </p:spPr>
      </p:pic>
      <p:sp>
        <p:nvSpPr>
          <p:cNvPr id="2" name="TextBox 1">
            <a:extLst>
              <a:ext uri="{FF2B5EF4-FFF2-40B4-BE49-F238E27FC236}">
                <a16:creationId xmlns:a16="http://schemas.microsoft.com/office/drawing/2014/main" id="{D938D62D-9254-E19B-1AF7-EC9C28D6A487}"/>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Audio 34">
            <a:hlinkClick r:id="" action="ppaction://media"/>
            <a:extLst>
              <a:ext uri="{FF2B5EF4-FFF2-40B4-BE49-F238E27FC236}">
                <a16:creationId xmlns:a16="http://schemas.microsoft.com/office/drawing/2014/main" id="{064220A9-7599-D0A5-DC83-283B4A16B4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C203827-BF60-3715-F985-B730F86E4B57}"/>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17སྐྱབས་མགོན་ཡེ་ཤུས་མི་དེ་གཉིས་ལ་འདི་སྐད༌དུ། ཁྱོད་གཉིས་ལམ་ལ་ཆས་སྐབས། ཕན་ཚུན་ལ་དོན་ཅི་ཞིག་གླེང་བཞིན་ཡོད་དམ་ཞེས་གསུངས་པ༌དང༌། མི་དེ་གཉིས་འགྲོ་མཚམས་བཞག་ཅིང་གདོང་ལ་སྐྱོ་ཉམས་ཤར།</a:t>
            </a:r>
            <a:endParaRPr lang="en-IN" sz="1400" dirty="0"/>
          </a:p>
        </p:txBody>
      </p:sp>
      <p:sp>
        <p:nvSpPr>
          <p:cNvPr id="5" name="TextBox 4">
            <a:extLst>
              <a:ext uri="{FF2B5EF4-FFF2-40B4-BE49-F238E27FC236}">
                <a16:creationId xmlns:a16="http://schemas.microsoft.com/office/drawing/2014/main" id="{B32FCC13-4725-A966-EC5B-E62040A9782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17He asked them, “What are you discussing so intently as you walk along?”</a:t>
            </a:r>
          </a:p>
          <a:p>
            <a:r>
              <a:rPr lang="en-US" sz="4800" dirty="0">
                <a:solidFill>
                  <a:srgbClr val="777A7B"/>
                </a:solidFill>
                <a:latin typeface="Arial" panose="020B0604020202020204" pitchFamily="34" charset="0"/>
              </a:rPr>
              <a:t>They stood still, with sadness on their faces.</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929"/>
    </mc:Choice>
    <mc:Fallback xmlns="">
      <p:transition spd="slow" advTm="11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D68425-4884-6051-9AC9-4CEA42918C46}"/>
              </a:ext>
            </a:extLst>
          </p:cNvPr>
          <p:cNvPicPr>
            <a:picLocks noChangeAspect="1"/>
          </p:cNvPicPr>
          <p:nvPr/>
        </p:nvPicPr>
        <p:blipFill>
          <a:blip r:embed="rId2"/>
          <a:stretch>
            <a:fillRect/>
          </a:stretch>
        </p:blipFill>
        <p:spPr>
          <a:xfrm flipH="1">
            <a:off x="-1121575" y="1"/>
            <a:ext cx="13313575" cy="6858000"/>
          </a:xfrm>
          <a:prstGeom prst="rect">
            <a:avLst/>
          </a:prstGeom>
        </p:spPr>
      </p:pic>
      <p:sp>
        <p:nvSpPr>
          <p:cNvPr id="2" name="TextBox 1">
            <a:extLst>
              <a:ext uri="{FF2B5EF4-FFF2-40B4-BE49-F238E27FC236}">
                <a16:creationId xmlns:a16="http://schemas.microsoft.com/office/drawing/2014/main" id="{C0C5FCE8-63F3-4792-5FC5-CFB9BB90D9E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Audio 38">
            <a:hlinkClick r:id="" action="ppaction://media"/>
            <a:extLst>
              <a:ext uri="{FF2B5EF4-FFF2-40B4-BE49-F238E27FC236}">
                <a16:creationId xmlns:a16="http://schemas.microsoft.com/office/drawing/2014/main" id="{249FB3E1-8C47-D652-F376-8E52B9B3EA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1488EFD-7703-B699-F51E-FE602F9E6F3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18མི་དེ་གཉིས་ལས་མིང་ལ་ཀཱ་ལོ་ཕུ་ཟེར་བ་ན༌རེ། ཡེ་རུ་སཱ་ལེམ་གྱི་མཇལ་པ་རྣམས་ལས་གནས་དེར་ཉེ་ཆར་དོན་ཅི་བྱུང་བའང་མི་ཤེས་པ་ཁྱོད་རང་ཁོ་ན་ཡིན་ནམ་ཞེས་སྨྲས་པ༌དང༌</a:t>
            </a:r>
            <a:endParaRPr lang="en-IN" dirty="0"/>
          </a:p>
        </p:txBody>
      </p:sp>
      <p:sp>
        <p:nvSpPr>
          <p:cNvPr id="5" name="TextBox 4">
            <a:extLst>
              <a:ext uri="{FF2B5EF4-FFF2-40B4-BE49-F238E27FC236}">
                <a16:creationId xmlns:a16="http://schemas.microsoft.com/office/drawing/2014/main" id="{2AACF59C-29DE-86BE-F6F3-30ABB65049A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18One of them, named Cleopas, asked Him, “Are You the only visitor to Jerusalem who does not know the things that have happened there in recent days?”</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706"/>
    </mc:Choice>
    <mc:Fallback xmlns="">
      <p:transition spd="slow" advTm="10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38473-7B71-A99D-BDE9-4ECC5FCE39CC}"/>
              </a:ext>
            </a:extLst>
          </p:cNvPr>
          <p:cNvPicPr>
            <a:picLocks noChangeAspect="1"/>
          </p:cNvPicPr>
          <p:nvPr/>
        </p:nvPicPr>
        <p:blipFill>
          <a:blip r:embed="rId2"/>
          <a:stretch>
            <a:fillRect/>
          </a:stretch>
        </p:blipFill>
        <p:spPr>
          <a:xfrm flipH="1">
            <a:off x="0" y="-275079"/>
            <a:ext cx="12192000" cy="7133079"/>
          </a:xfrm>
          <a:prstGeom prst="rect">
            <a:avLst/>
          </a:prstGeom>
        </p:spPr>
      </p:pic>
      <p:sp>
        <p:nvSpPr>
          <p:cNvPr id="2" name="TextBox 1">
            <a:extLst>
              <a:ext uri="{FF2B5EF4-FFF2-40B4-BE49-F238E27FC236}">
                <a16:creationId xmlns:a16="http://schemas.microsoft.com/office/drawing/2014/main" id="{CD4B4CEA-9A1A-6DF8-ED2E-4EFD2D204A0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4676208C-FA24-9FAE-25E6-4F7818A90F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3EEE341-1541-7C3E-5CB1-0C9CF54E9A16}"/>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19ཡང་ཁོང་གིས་འདི་སྐད༌དུ། དོན་ཅི་ཞིག་བྱུང་ངམ་ཞེས་གསུངས་པ༌ལ། ཁོ་གཉིས་ན༌རེ། ནཱ་ཙ་རེལ་པ་ཡེ་ཤུའི་དོན་རྣམས་ཡིན༌ཏེ། ཁོང་ནི་ལུང་སྟོན་པ་ཞིག་ཡིན་ཞིང་དཀོན་མཆོག་དང་མི་ཐམས་ཅད་ཀྱི་མདུན་དུ། ཁོང་གི་བཀའ་དང་འཕྲིན་ལས་རྣམས་མཐུ་སྟོབས་དང་ལྡན་པ་ཞིག་ཡིན༌ནའང༌། </a:t>
            </a:r>
            <a:endParaRPr lang="en-IN" sz="1600" dirty="0"/>
          </a:p>
        </p:txBody>
      </p:sp>
      <p:sp>
        <p:nvSpPr>
          <p:cNvPr id="5" name="TextBox 4">
            <a:extLst>
              <a:ext uri="{FF2B5EF4-FFF2-40B4-BE49-F238E27FC236}">
                <a16:creationId xmlns:a16="http://schemas.microsoft.com/office/drawing/2014/main" id="{FC1CA8EF-94EE-D3BB-DE47-52E9EC6EF33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19“What things?” He asked.</a:t>
            </a:r>
          </a:p>
          <a:p>
            <a:r>
              <a:rPr lang="en-US" sz="4000" dirty="0">
                <a:solidFill>
                  <a:srgbClr val="777A7B"/>
                </a:solidFill>
                <a:latin typeface="Arial" panose="020B0604020202020204" pitchFamily="34" charset="0"/>
              </a:rPr>
              <a:t>“The events involving Jesus of Nazareth,” they answered. “This man was a prophet, powerful in speech and action before God and all the people.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7414"/>
    </mc:Choice>
    <mc:Fallback xmlns="">
      <p:transition spd="slow" advTm="17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2A3B5-57A9-42FE-BE38-27386DA80FFC}"/>
              </a:ext>
            </a:extLst>
          </p:cNvPr>
          <p:cNvPicPr>
            <a:picLocks noChangeAspect="1"/>
          </p:cNvPicPr>
          <p:nvPr/>
        </p:nvPicPr>
        <p:blipFill>
          <a:blip r:embed="rId2"/>
          <a:stretch>
            <a:fillRect/>
          </a:stretch>
        </p:blipFill>
        <p:spPr>
          <a:xfrm flipH="1">
            <a:off x="-82199" y="0"/>
            <a:ext cx="12356397" cy="6858000"/>
          </a:xfrm>
          <a:prstGeom prst="rect">
            <a:avLst/>
          </a:prstGeom>
        </p:spPr>
      </p:pic>
      <p:sp>
        <p:nvSpPr>
          <p:cNvPr id="2" name="TextBox 1">
            <a:extLst>
              <a:ext uri="{FF2B5EF4-FFF2-40B4-BE49-F238E27FC236}">
                <a16:creationId xmlns:a16="http://schemas.microsoft.com/office/drawing/2014/main" id="{2C1CA0B9-180A-9B18-470F-7586A1C58BA7}"/>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91D68E2A-B66D-4197-1F84-F352A56D2D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66E0948-81AF-F3B7-CE4D-AEA3E95DDB32}"/>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20མཆོད་དཔོན་ཆེན་པོ་དག་དང་བདག་ཅག་གི་དཔོན་རིགས་རྣམས་ཀྱིས་ཁོང་ལ་སྲོག་ཆད་གཅོད་པའི་ཕྱིར་སྤྲད་པ་དང་ཤིང་རྒྱ་གྲམ་གྱི་སྟེང་དུ་བརྡབས་སོ།།</a:t>
            </a:r>
            <a:endParaRPr lang="en-IN" dirty="0"/>
          </a:p>
        </p:txBody>
      </p:sp>
      <p:sp>
        <p:nvSpPr>
          <p:cNvPr id="5" name="TextBox 4">
            <a:extLst>
              <a:ext uri="{FF2B5EF4-FFF2-40B4-BE49-F238E27FC236}">
                <a16:creationId xmlns:a16="http://schemas.microsoft.com/office/drawing/2014/main" id="{851D2C1F-1A95-524A-9B79-8EE46C6EBF0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20Our chief priests and rulers delivered Him up to the sentence of death, and they crucified Him.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759"/>
    </mc:Choice>
    <mc:Fallback xmlns="">
      <p:transition spd="slow" advTm="9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BECB26-BD08-B45C-0255-DB1BD3F7FE47}"/>
              </a:ext>
            </a:extLst>
          </p:cNvPr>
          <p:cNvPicPr>
            <a:picLocks noChangeAspect="1"/>
          </p:cNvPicPr>
          <p:nvPr/>
        </p:nvPicPr>
        <p:blipFill>
          <a:blip r:embed="rId2"/>
          <a:stretch>
            <a:fillRect/>
          </a:stretch>
        </p:blipFill>
        <p:spPr>
          <a:xfrm>
            <a:off x="0" y="1"/>
            <a:ext cx="12650414" cy="6858000"/>
          </a:xfrm>
          <a:prstGeom prst="rect">
            <a:avLst/>
          </a:prstGeom>
        </p:spPr>
      </p:pic>
      <p:sp>
        <p:nvSpPr>
          <p:cNvPr id="2" name="TextBox 1">
            <a:extLst>
              <a:ext uri="{FF2B5EF4-FFF2-40B4-BE49-F238E27FC236}">
                <a16:creationId xmlns:a16="http://schemas.microsoft.com/office/drawing/2014/main" id="{77FDBC85-7FB1-B68B-DF54-1EEEEC2EDC1C}"/>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18B02AEA-9303-3347-126A-1C665714C4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CE59E51-417D-C3A4-CC13-2FDC9A559A9E}"/>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21འོན༌ཀྱང༌། ངེད་ཅག་གིས་སྔར་ནས་ཁོང་ཉིད་ནི་ཡེས་ར་ཨེལ་མི་རིགས་བླུ་མཁན་ཡིན་པར་རེ་བ་བཅངས༌ཤིང༌། ད་ལྟ་དོན་དེ་ཐམས་ཅད་བྱུང་ནས་ཉིན་གསུམ་འགོར་བ༌དང༌།</a:t>
            </a:r>
            <a:endParaRPr lang="en-IN" dirty="0"/>
          </a:p>
        </p:txBody>
      </p:sp>
      <p:sp>
        <p:nvSpPr>
          <p:cNvPr id="5" name="TextBox 4">
            <a:extLst>
              <a:ext uri="{FF2B5EF4-FFF2-40B4-BE49-F238E27FC236}">
                <a16:creationId xmlns:a16="http://schemas.microsoft.com/office/drawing/2014/main" id="{F802BF07-F915-C098-EDED-0BCAA6A40C1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21But we were hoping He was the One who would redeem Israel. And besides all this, it is the third day since these things took place.</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889"/>
    </mc:Choice>
    <mc:Fallback xmlns="">
      <p:transition spd="slow" advTm="10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61BF7-E074-03CC-F3E8-277F2D2C461A}"/>
              </a:ext>
            </a:extLst>
          </p:cNvPr>
          <p:cNvPicPr>
            <a:picLocks noChangeAspect="1"/>
          </p:cNvPicPr>
          <p:nvPr/>
        </p:nvPicPr>
        <p:blipFill>
          <a:blip r:embed="rId2"/>
          <a:stretch>
            <a:fillRect/>
          </a:stretch>
        </p:blipFill>
        <p:spPr>
          <a:xfrm>
            <a:off x="0" y="-203481"/>
            <a:ext cx="12192000" cy="7061481"/>
          </a:xfrm>
          <a:prstGeom prst="rect">
            <a:avLst/>
          </a:prstGeom>
        </p:spPr>
      </p:pic>
      <p:sp>
        <p:nvSpPr>
          <p:cNvPr id="2" name="TextBox 1">
            <a:extLst>
              <a:ext uri="{FF2B5EF4-FFF2-40B4-BE49-F238E27FC236}">
                <a16:creationId xmlns:a16="http://schemas.microsoft.com/office/drawing/2014/main" id="{A57BBCB0-7694-156D-4F60-CB55DE848D78}"/>
              </a:ext>
            </a:extLst>
          </p:cNvPr>
          <p:cNvSpPr txBox="1"/>
          <p:nvPr/>
        </p:nvSpPr>
        <p:spPr>
          <a:xfrm>
            <a:off x="375781" y="1600484"/>
            <a:ext cx="4897676" cy="525751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24</a:t>
            </a:r>
          </a:p>
          <a:p>
            <a:r>
              <a:rPr lang="bo-CN" sz="8000" b="1" i="0" dirty="0">
                <a:solidFill>
                  <a:schemeClr val="bg1"/>
                </a:solidFill>
                <a:effectLst/>
                <a:latin typeface="Arial" panose="020B0604020202020204" pitchFamily="34" charset="0"/>
              </a:rPr>
              <a:t>གཙོ་བོ་ཡེ་ཤུས་ཉེ་གནས་གཉིས་ལ་མངོན་པར་མཛད་པ།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21335A-B651-F448-7DE8-3C13AE743D49}"/>
              </a:ext>
            </a:extLst>
          </p:cNvPr>
          <p:cNvPicPr>
            <a:picLocks noChangeAspect="1"/>
          </p:cNvPicPr>
          <p:nvPr/>
        </p:nvPicPr>
        <p:blipFill>
          <a:blip r:embed="rId2"/>
          <a:stretch>
            <a:fillRect/>
          </a:stretch>
        </p:blipFill>
        <p:spPr>
          <a:xfrm>
            <a:off x="1" y="-255995"/>
            <a:ext cx="12192000" cy="7113996"/>
          </a:xfrm>
          <a:prstGeom prst="rect">
            <a:avLst/>
          </a:prstGeom>
        </p:spPr>
      </p:pic>
      <p:sp>
        <p:nvSpPr>
          <p:cNvPr id="2" name="TextBox 1">
            <a:extLst>
              <a:ext uri="{FF2B5EF4-FFF2-40B4-BE49-F238E27FC236}">
                <a16:creationId xmlns:a16="http://schemas.microsoft.com/office/drawing/2014/main" id="{8BAD40EA-997F-BEF2-12C3-B618D88E5E86}"/>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25EA3B9F-460D-1479-AC70-251136F1CA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EDC967A-AE98-F266-3EC2-8184AB60977B}"/>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22ཡང་ངེད་ཅག་གི་ཁྲོད་ནས་བུད་མེད་འགའ་ཞིག་ཞོགས་པའི་དུས་སུ་དུར་ཁུང་དུ་སོང་བ༌ན། 23ཁོང་གི་སྐུ་གདུང་མ་རྙེད་པར་ཕྱིར་ལོག༌སྟེ།</a:t>
            </a:r>
            <a:endParaRPr lang="en-IN" sz="6000" dirty="0"/>
          </a:p>
        </p:txBody>
      </p:sp>
      <p:sp>
        <p:nvSpPr>
          <p:cNvPr id="5" name="TextBox 4">
            <a:extLst>
              <a:ext uri="{FF2B5EF4-FFF2-40B4-BE49-F238E27FC236}">
                <a16:creationId xmlns:a16="http://schemas.microsoft.com/office/drawing/2014/main" id="{D7BADE79-7928-675B-848A-4D6856651D1D}"/>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22Furthermore, some of our women astounded us. They were at the tomb early this morning, 23but they did not find His body. </a:t>
            </a:r>
            <a:endParaRPr lang="en-IN" sz="4800"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351"/>
    </mc:Choice>
    <mc:Fallback xmlns="">
      <p:transition spd="slow" advTm="12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71F3ED-E264-30CF-1992-D33F71A9F508}"/>
              </a:ext>
            </a:extLst>
          </p:cNvPr>
          <p:cNvPicPr>
            <a:picLocks noChangeAspect="1"/>
          </p:cNvPicPr>
          <p:nvPr/>
        </p:nvPicPr>
        <p:blipFill>
          <a:blip r:embed="rId2"/>
          <a:stretch>
            <a:fillRect/>
          </a:stretch>
        </p:blipFill>
        <p:spPr>
          <a:xfrm>
            <a:off x="0" y="-32627"/>
            <a:ext cx="12192001" cy="6890627"/>
          </a:xfrm>
          <a:prstGeom prst="rect">
            <a:avLst/>
          </a:prstGeom>
        </p:spPr>
      </p:pic>
      <p:sp>
        <p:nvSpPr>
          <p:cNvPr id="2" name="TextBox 1">
            <a:extLst>
              <a:ext uri="{FF2B5EF4-FFF2-40B4-BE49-F238E27FC236}">
                <a16:creationId xmlns:a16="http://schemas.microsoft.com/office/drawing/2014/main" id="{6B44E19B-5E59-DCE9-8837-EDE315412EC6}"/>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Audio 31">
            <a:hlinkClick r:id="" action="ppaction://media"/>
            <a:extLst>
              <a:ext uri="{FF2B5EF4-FFF2-40B4-BE49-F238E27FC236}">
                <a16:creationId xmlns:a16="http://schemas.microsoft.com/office/drawing/2014/main" id="{1D4C53D3-FC0E-06F3-F53C-598A6000F8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24AB16A-53A2-E22C-66E6-66E3C4961024}"/>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121212"/>
                </a:solidFill>
                <a:effectLst/>
                <a:latin typeface="Arial" panose="020B0604020202020204" pitchFamily="34" charset="0"/>
              </a:rPr>
              <a:t>ཕོ་ཉ་རྣམས་ཀྱི་ཞལ་གཟིགས་མཇལ་ཞིང་། དེ་རྣམས་ཀྱིས་ཁོང་ཉིད་སླར་གསོན་པ་ཡིན་ཞེས་སྨྲས་བྱུང་ཟེར་བས་ངེད་རྣམས་ངོ་མཚར་བར་གྱུར། </a:t>
            </a:r>
            <a:endParaRPr lang="en-IN" dirty="0"/>
          </a:p>
        </p:txBody>
      </p:sp>
      <p:sp>
        <p:nvSpPr>
          <p:cNvPr id="5" name="TextBox 4">
            <a:extLst>
              <a:ext uri="{FF2B5EF4-FFF2-40B4-BE49-F238E27FC236}">
                <a16:creationId xmlns:a16="http://schemas.microsoft.com/office/drawing/2014/main" id="{38605985-7DB8-C554-23BF-D7C302C66D8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They came and told us they had seen a vision of angels, who said that Jesus was alive.</a:t>
            </a:r>
            <a:endParaRPr lang="en-IN" sz="2400" dirty="0"/>
          </a:p>
        </p:txBody>
      </p:sp>
    </p:spTree>
    <p:extLst>
      <p:ext uri="{BB962C8B-B14F-4D97-AF65-F5344CB8AC3E}">
        <p14:creationId xmlns:p14="http://schemas.microsoft.com/office/powerpoint/2010/main" val="837304107"/>
      </p:ext>
    </p:extLst>
  </p:cSld>
  <p:clrMapOvr>
    <a:masterClrMapping/>
  </p:clrMapOvr>
  <mc:AlternateContent xmlns:mc="http://schemas.openxmlformats.org/markup-compatibility/2006" xmlns:p14="http://schemas.microsoft.com/office/powerpoint/2010/main">
    <mc:Choice Requires="p14">
      <p:transition spd="slow" p14:dur="2000" advTm="10386"/>
    </mc:Choice>
    <mc:Fallback xmlns="">
      <p:transition spd="slow" advTm="10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DF078-744A-7788-43E6-9BBC90FB09C3}"/>
              </a:ext>
            </a:extLst>
          </p:cNvPr>
          <p:cNvPicPr>
            <a:picLocks noChangeAspect="1"/>
          </p:cNvPicPr>
          <p:nvPr/>
        </p:nvPicPr>
        <p:blipFill>
          <a:blip r:embed="rId2"/>
          <a:stretch>
            <a:fillRect/>
          </a:stretch>
        </p:blipFill>
        <p:spPr>
          <a:xfrm>
            <a:off x="-657466" y="0"/>
            <a:ext cx="12849466" cy="6858000"/>
          </a:xfrm>
          <a:prstGeom prst="rect">
            <a:avLst/>
          </a:prstGeom>
        </p:spPr>
      </p:pic>
      <p:sp>
        <p:nvSpPr>
          <p:cNvPr id="2" name="TextBox 1">
            <a:extLst>
              <a:ext uri="{FF2B5EF4-FFF2-40B4-BE49-F238E27FC236}">
                <a16:creationId xmlns:a16="http://schemas.microsoft.com/office/drawing/2014/main" id="{15237E46-3C1E-29EB-F2A9-2416460CCC83}"/>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255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0D70CED0-42BF-3EA5-E5AF-31D78BA2CD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642DA1D-9A69-FA73-C8F9-EE6FAE7D9A4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24ཡང་ངེད་ཅག་གི་ཁྲོད་ནས་མི་འགའ་ཞིག་ཀྱང་དུར་ཁུང་དུ་སོང་བ་དང་། བུད་མེད་རྣམས་ཀྱིས་སྨྲས་པ་བཞིན་མཐོང་ནའང་སྐྱབས་མགོན་ཡེ་ཤུ་མ་མཐོང་ཞེས་སྨྲས་སོ།།</a:t>
            </a:r>
            <a:endParaRPr lang="en-IN" dirty="0"/>
          </a:p>
        </p:txBody>
      </p:sp>
      <p:sp>
        <p:nvSpPr>
          <p:cNvPr id="5" name="TextBox 4">
            <a:extLst>
              <a:ext uri="{FF2B5EF4-FFF2-40B4-BE49-F238E27FC236}">
                <a16:creationId xmlns:a16="http://schemas.microsoft.com/office/drawing/2014/main" id="{BDD8415C-B8F6-88C8-8A17-A341CF95003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24Then some of our companions went to the tomb and found it just as the women had described. But Him they did not see.”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0513"/>
    </mc:Choice>
    <mc:Fallback xmlns="">
      <p:transition spd="slow" advTm="10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E580F0-3736-2947-C1BA-FAD10181952E}"/>
              </a:ext>
            </a:extLst>
          </p:cNvPr>
          <p:cNvPicPr>
            <a:picLocks noChangeAspect="1"/>
          </p:cNvPicPr>
          <p:nvPr/>
        </p:nvPicPr>
        <p:blipFill>
          <a:blip r:embed="rId2"/>
          <a:stretch>
            <a:fillRect/>
          </a:stretch>
        </p:blipFill>
        <p:spPr>
          <a:xfrm>
            <a:off x="-768097" y="0"/>
            <a:ext cx="13557045" cy="7559847"/>
          </a:xfrm>
          <a:prstGeom prst="rect">
            <a:avLst/>
          </a:prstGeom>
        </p:spPr>
      </p:pic>
      <p:sp>
        <p:nvSpPr>
          <p:cNvPr id="2" name="TextBox 1">
            <a:extLst>
              <a:ext uri="{FF2B5EF4-FFF2-40B4-BE49-F238E27FC236}">
                <a16:creationId xmlns:a16="http://schemas.microsoft.com/office/drawing/2014/main" id="{67FBFEEC-B17F-3FCA-5DEF-819F17CE393F}"/>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D6E08A40-0367-15A2-27F0-2D76F4577B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1A34922-CF96-5224-309F-4FF2EAA7C8C5}"/>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25ཡང་སྐྱབས་མགོན་ཡེ་ཤུས་འདི་སྐད༌དུ། བླུན་པོ༌གཉིས། ལུང་སྟོན་པ་རྣམས་ཀྱིས་གསུངས་པ་ཐམས་ཅད་ལ་ཡིད་མི་ཆེས༌ཨང༌། 26སྐྱབས་མགོན་མཱ་ཤི་ཀས་སྡུག་བསྔལ་དེ་འདྲ་མྱངས་ཤིང་། རང་ཉིད་ཀྱི་གཟི་བརྗིད་དུ་ཞུགས་དགོས་པའང་མི་ཤེས་སམ་ཞེས་གསུངས༌པ་དང་། </a:t>
            </a:r>
            <a:endParaRPr lang="en-IN" sz="1600" dirty="0"/>
          </a:p>
        </p:txBody>
      </p:sp>
      <p:sp>
        <p:nvSpPr>
          <p:cNvPr id="5" name="TextBox 4">
            <a:extLst>
              <a:ext uri="{FF2B5EF4-FFF2-40B4-BE49-F238E27FC236}">
                <a16:creationId xmlns:a16="http://schemas.microsoft.com/office/drawing/2014/main" id="{FBB6A7A2-9B7A-E9E5-B657-B639CD0E96B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25Then Jesus said to them, “O foolish ones, how slow are your hearts to believe all that the prophets have spoken! 26Was it not necessary for the Christ to suffer these things and then to enter His glory?”</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3471"/>
    </mc:Choice>
    <mc:Fallback xmlns="">
      <p:transition spd="slow" advTm="13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0F77FC-67C0-722F-245F-2331D5B713E5}"/>
              </a:ext>
            </a:extLst>
          </p:cNvPr>
          <p:cNvPicPr>
            <a:picLocks noChangeAspect="1"/>
          </p:cNvPicPr>
          <p:nvPr/>
        </p:nvPicPr>
        <p:blipFill>
          <a:blip r:embed="rId2"/>
          <a:stretch>
            <a:fillRect/>
          </a:stretch>
        </p:blipFill>
        <p:spPr>
          <a:xfrm>
            <a:off x="-95250" y="0"/>
            <a:ext cx="12287250" cy="6858000"/>
          </a:xfrm>
          <a:prstGeom prst="rect">
            <a:avLst/>
          </a:prstGeom>
        </p:spPr>
      </p:pic>
      <p:sp>
        <p:nvSpPr>
          <p:cNvPr id="2" name="TextBox 1">
            <a:extLst>
              <a:ext uri="{FF2B5EF4-FFF2-40B4-BE49-F238E27FC236}">
                <a16:creationId xmlns:a16="http://schemas.microsoft.com/office/drawing/2014/main" id="{EDB25A58-C819-D1F7-B5E7-D8655E78D25F}"/>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9BE241EF-B4B6-A7BD-67CA-EC15D175B4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E75D798-34C8-664C-E50F-BD13E0C7B039}"/>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27ཡང་མོ་ཤེའི་མདོ་ནས་བཟུང་ལུང་སྟོན་པ་གཞན་དག་གི་མདོ་རེ་རེ༌བཞིན། གསུང་རབ་ཀྱི་མདོ་ཐམས་ཅད་ལས་ཁོང་རང་ཉིད་ཀྱི་སྐོར་ལ་གསུངས་པ་རྣམས་གསལ་པོར་གསུངས༌སོ།།</a:t>
            </a:r>
            <a:endParaRPr lang="en-IN" dirty="0"/>
          </a:p>
        </p:txBody>
      </p:sp>
      <p:sp>
        <p:nvSpPr>
          <p:cNvPr id="5" name="TextBox 4">
            <a:extLst>
              <a:ext uri="{FF2B5EF4-FFF2-40B4-BE49-F238E27FC236}">
                <a16:creationId xmlns:a16="http://schemas.microsoft.com/office/drawing/2014/main" id="{565F7CE7-2AEF-1CE8-C857-0FA67ACF26A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27And beginning with Moses and all the Prophets, He explained to them what was written in all the Scriptures about Himself.</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011"/>
    </mc:Choice>
    <mc:Fallback xmlns="">
      <p:transition spd="slow" advTm="11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24</a:t>
            </a:r>
          </a:p>
          <a:p>
            <a:r>
              <a:rPr lang="bo-CN" sz="8000" b="1" i="0" dirty="0">
                <a:solidFill>
                  <a:srgbClr val="121212"/>
                </a:solidFill>
                <a:effectLst/>
                <a:latin typeface="Arial" panose="020B0604020202020204" pitchFamily="34" charset="0"/>
              </a:rPr>
              <a:t>གཙོ་བོ་ཡེ་ཤུས་ཉེ་གནས་གཉིས་ལ་མངོན་པར་མཛད་པ།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Road to Emmaus - Luke 24:13-35 </a:t>
            </a:r>
            <a:endParaRPr lang="en-IN" sz="5400" dirty="0"/>
          </a:p>
        </p:txBody>
      </p:sp>
      <p:pic>
        <p:nvPicPr>
          <p:cNvPr id="18" name="Audio 17">
            <a:hlinkClick r:id="" action="ppaction://media"/>
            <a:extLst>
              <a:ext uri="{FF2B5EF4-FFF2-40B4-BE49-F238E27FC236}">
                <a16:creationId xmlns:a16="http://schemas.microsoft.com/office/drawing/2014/main" id="{038B9CA7-2E5D-9334-BC80-6D1C9C554C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592"/>
    </mc:Choice>
    <mc:Fallback xmlns="">
      <p:transition spd="slow" advTm="6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02AC6-9479-7B7E-C818-234CB1E1B4CE}"/>
              </a:ext>
            </a:extLst>
          </p:cNvPr>
          <p:cNvPicPr>
            <a:picLocks noChangeAspect="1"/>
          </p:cNvPicPr>
          <p:nvPr/>
        </p:nvPicPr>
        <p:blipFill>
          <a:blip r:embed="rId2"/>
          <a:stretch>
            <a:fillRect/>
          </a:stretch>
        </p:blipFill>
        <p:spPr>
          <a:xfrm>
            <a:off x="-381000" y="0"/>
            <a:ext cx="12573000" cy="6858000"/>
          </a:xfrm>
          <a:prstGeom prst="rect">
            <a:avLst/>
          </a:prstGeom>
        </p:spPr>
      </p:pic>
      <p:sp>
        <p:nvSpPr>
          <p:cNvPr id="2" name="TextBox 1">
            <a:extLst>
              <a:ext uri="{FF2B5EF4-FFF2-40B4-BE49-F238E27FC236}">
                <a16:creationId xmlns:a16="http://schemas.microsoft.com/office/drawing/2014/main" id="{2FA0DC93-A8CA-1C0C-10DD-34DAE0672D18}"/>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A176D9DC-88BF-E7B2-E94B-86BB291894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E41ED64-41FF-B0EF-2197-C2C2FE4EA0E9}"/>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28ཁོང་རྣམས་འགྲོ་སའི་གྲོང་སྡེ་དེར་སླེབས་ལ་ཉེ་བ༌ན། སྐྱབས་མགོན་ཡེ་ཤུས་ད་དུང་ཕར་ལ་ཕེབས་པའི་ཚུལ་མཛད། </a:t>
            </a:r>
            <a:endParaRPr lang="en-IN" dirty="0"/>
          </a:p>
        </p:txBody>
      </p:sp>
      <p:sp>
        <p:nvSpPr>
          <p:cNvPr id="5" name="TextBox 4">
            <a:extLst>
              <a:ext uri="{FF2B5EF4-FFF2-40B4-BE49-F238E27FC236}">
                <a16:creationId xmlns:a16="http://schemas.microsoft.com/office/drawing/2014/main" id="{5C04FD3D-CC02-0AA5-B456-9B768884561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28As they approached the village where they were headed, He seemed to be going farther.</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6729"/>
    </mc:Choice>
    <mc:Fallback xmlns="">
      <p:transition spd="slow" advTm="6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2D7D56-F29D-34D4-2C61-C9AB80C376CD}"/>
              </a:ext>
            </a:extLst>
          </p:cNvPr>
          <p:cNvPicPr>
            <a:picLocks noChangeAspect="1"/>
          </p:cNvPicPr>
          <p:nvPr/>
        </p:nvPicPr>
        <p:blipFill>
          <a:blip r:embed="rId2"/>
          <a:stretch>
            <a:fillRect/>
          </a:stretch>
        </p:blipFill>
        <p:spPr>
          <a:xfrm>
            <a:off x="0" y="0"/>
            <a:ext cx="12192000" cy="6942667"/>
          </a:xfrm>
          <a:prstGeom prst="rect">
            <a:avLst/>
          </a:prstGeom>
        </p:spPr>
      </p:pic>
      <p:sp>
        <p:nvSpPr>
          <p:cNvPr id="2" name="TextBox 1">
            <a:extLst>
              <a:ext uri="{FF2B5EF4-FFF2-40B4-BE49-F238E27FC236}">
                <a16:creationId xmlns:a16="http://schemas.microsoft.com/office/drawing/2014/main" id="{0D7A91F5-27E9-840F-0653-D64639852D62}"/>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C9CD6FC7-F5F7-101F-0009-8A9881BD50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CDD2E7B-36B9-88A6-2E31-8ACD907B0DDE}"/>
              </a:ext>
            </a:extLst>
          </p:cNvPr>
          <p:cNvSpPr txBox="1"/>
          <p:nvPr/>
        </p:nvSpPr>
        <p:spPr>
          <a:xfrm>
            <a:off x="6096000" y="166254"/>
            <a:ext cx="6096000" cy="6558101"/>
          </a:xfrm>
          <a:prstGeom prst="rect">
            <a:avLst/>
          </a:prstGeom>
          <a:noFill/>
        </p:spPr>
        <p:txBody>
          <a:bodyPr wrap="square" rtlCol="0">
            <a:noAutofit/>
          </a:bodyPr>
          <a:lstStyle/>
          <a:p>
            <a:r>
              <a:rPr lang="bo-CN" sz="6000" b="0" i="0" dirty="0">
                <a:solidFill>
                  <a:srgbClr val="777A7B"/>
                </a:solidFill>
                <a:effectLst/>
                <a:latin typeface="Arial" panose="020B0604020202020204" pitchFamily="34" charset="0"/>
              </a:rPr>
              <a:t>29འོན་ཀྱང་དེ་གཉིས་ན༌རེ། དུས་འགྱངས་ཤིང་ཉི་མ་ཡང་ནུབ་ལ་ཉེ་བས་ཁྱེད་ནི་ངེད་ཅག་དང་མཉམ་དུ་བཞུགས་པར་ཞུ་ཞེས་ནན་གྱིས་ཞུས་སོ།། དེ་ནས་སྐྱབས་མགོན་ཡེ་ཤུ་ཁྱིམ་ཚང་ཞིག་ཏུ་ཕེབས་ནས་ཁོ་རྣམས་དང་མཉམ་དུ་བཞུགས༌པ་རེད། </a:t>
            </a:r>
            <a:endParaRPr lang="en-IN" sz="1600" dirty="0"/>
          </a:p>
        </p:txBody>
      </p:sp>
      <p:sp>
        <p:nvSpPr>
          <p:cNvPr id="5" name="TextBox 4">
            <a:extLst>
              <a:ext uri="{FF2B5EF4-FFF2-40B4-BE49-F238E27FC236}">
                <a16:creationId xmlns:a16="http://schemas.microsoft.com/office/drawing/2014/main" id="{3DF32E9B-C72C-B6DC-E0DA-2B81A54F0FC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29But they pleaded with Him, “Stay with us, for it is nearly evening and the day is almost over.”</a:t>
            </a:r>
          </a:p>
          <a:p>
            <a:r>
              <a:rPr lang="en-US" sz="4400" dirty="0">
                <a:solidFill>
                  <a:srgbClr val="777A7B"/>
                </a:solidFill>
                <a:latin typeface="Arial" panose="020B0604020202020204" pitchFamily="34" charset="0"/>
              </a:rPr>
              <a:t>So He went in to stay with them.</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3342"/>
    </mc:Choice>
    <mc:Fallback xmlns="">
      <p:transition spd="slow" advTm="13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9A2007-8948-C032-8A6C-24CDFA48C96F}"/>
              </a:ext>
            </a:extLst>
          </p:cNvPr>
          <p:cNvPicPr>
            <a:picLocks noChangeAspect="1"/>
          </p:cNvPicPr>
          <p:nvPr/>
        </p:nvPicPr>
        <p:blipFill>
          <a:blip r:embed="rId2"/>
          <a:stretch>
            <a:fillRect/>
          </a:stretch>
        </p:blipFill>
        <p:spPr>
          <a:xfrm flipH="1">
            <a:off x="0" y="-495905"/>
            <a:ext cx="12192000" cy="7353905"/>
          </a:xfrm>
          <a:prstGeom prst="rect">
            <a:avLst/>
          </a:prstGeom>
        </p:spPr>
      </p:pic>
      <p:sp>
        <p:nvSpPr>
          <p:cNvPr id="2" name="TextBox 1">
            <a:extLst>
              <a:ext uri="{FF2B5EF4-FFF2-40B4-BE49-F238E27FC236}">
                <a16:creationId xmlns:a16="http://schemas.microsoft.com/office/drawing/2014/main" id="{16CCF967-ED76-E7D1-19D2-63396296632D}"/>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8A9D1FB1-7234-9B92-577F-9D178F4A52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F2B2350-72CA-0256-4515-DE125964B1F7}"/>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30དེ་གཉིས་དང་མཉམ་དུ་དགོང་ཟས་བཞེས་པའི་དུས་སུ། ཁོང་གིས་ཕྱག་ཏུ་བག་ལེབ་བསྣམས་ཏེ། བྱིན་རླབས་གནང་རྗེས་དུམ་བུར་བགོས་ནས་ཁོ་རྣམས་ལ་གནང་བ༌དང༌། </a:t>
            </a:r>
            <a:endParaRPr lang="en-IN" dirty="0"/>
          </a:p>
        </p:txBody>
      </p:sp>
      <p:sp>
        <p:nvSpPr>
          <p:cNvPr id="5" name="TextBox 4">
            <a:extLst>
              <a:ext uri="{FF2B5EF4-FFF2-40B4-BE49-F238E27FC236}">
                <a16:creationId xmlns:a16="http://schemas.microsoft.com/office/drawing/2014/main" id="{17067C3D-72D6-BC39-6A5F-C355A3C63FBD}"/>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30While He was reclining at the table with them, He took bread, spoke a blessing and broke it, and gave it to them.</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0810"/>
    </mc:Choice>
    <mc:Fallback xmlns="">
      <p:transition spd="slow" advTm="10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156926-08C7-7887-B2F9-AAC8A2ECB931}"/>
              </a:ext>
            </a:extLst>
          </p:cNvPr>
          <p:cNvPicPr>
            <a:picLocks noChangeAspect="1"/>
          </p:cNvPicPr>
          <p:nvPr/>
        </p:nvPicPr>
        <p:blipFill>
          <a:blip r:embed="rId2"/>
          <a:stretch>
            <a:fillRect/>
          </a:stretch>
        </p:blipFill>
        <p:spPr>
          <a:xfrm>
            <a:off x="0" y="-351183"/>
            <a:ext cx="12192000" cy="7209183"/>
          </a:xfrm>
          <a:prstGeom prst="rect">
            <a:avLst/>
          </a:prstGeom>
        </p:spPr>
      </p:pic>
      <p:sp>
        <p:nvSpPr>
          <p:cNvPr id="2" name="TextBox 1">
            <a:extLst>
              <a:ext uri="{FF2B5EF4-FFF2-40B4-BE49-F238E27FC236}">
                <a16:creationId xmlns:a16="http://schemas.microsoft.com/office/drawing/2014/main" id="{32BD037E-70BD-4DD1-D0D2-C4F101D35C11}"/>
              </a:ext>
            </a:extLst>
          </p:cNvPr>
          <p:cNvSpPr txBox="1"/>
          <p:nvPr/>
        </p:nvSpPr>
        <p:spPr>
          <a:xfrm>
            <a:off x="676433" y="5691775"/>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Audio 30">
            <a:hlinkClick r:id="" action="ppaction://media"/>
            <a:extLst>
              <a:ext uri="{FF2B5EF4-FFF2-40B4-BE49-F238E27FC236}">
                <a16:creationId xmlns:a16="http://schemas.microsoft.com/office/drawing/2014/main" id="{714BB440-F823-B7C9-EE7D-2C0922461B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B0AD372-63AD-4CF4-A099-FA88170BF1AA}"/>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31མི་དེ་གཉིས་ཀྱི་མིག་ཟུང་གསལ་པོར་གྱུར་པ་དང་ཁོང་ཉིད་སུ་ཡིན་པའང་ཤེས་མོད། འོན་ཀྱང་གློ་བུར་ཉིད་ལ་སྐྱབས་མགོན་ཡེ་ཤུ་མི་མཐོང་བར་གྱུར།</a:t>
            </a:r>
            <a:endParaRPr lang="en-IN" dirty="0"/>
          </a:p>
        </p:txBody>
      </p:sp>
      <p:sp>
        <p:nvSpPr>
          <p:cNvPr id="5" name="TextBox 4">
            <a:extLst>
              <a:ext uri="{FF2B5EF4-FFF2-40B4-BE49-F238E27FC236}">
                <a16:creationId xmlns:a16="http://schemas.microsoft.com/office/drawing/2014/main" id="{81023ED3-53A2-2303-A628-52F41A23F9A8}"/>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31Then their eyes were opened and they recognized Jesus—and He disappeared from their sight.</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8975"/>
    </mc:Choice>
    <mc:Fallback xmlns="">
      <p:transition spd="slow" advTm="8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AE5E3-48CB-69EC-8A04-77422E605965}"/>
              </a:ext>
            </a:extLst>
          </p:cNvPr>
          <p:cNvPicPr>
            <a:picLocks noChangeAspect="1"/>
          </p:cNvPicPr>
          <p:nvPr/>
        </p:nvPicPr>
        <p:blipFill>
          <a:blip r:embed="rId2"/>
          <a:stretch>
            <a:fillRect/>
          </a:stretch>
        </p:blipFill>
        <p:spPr>
          <a:xfrm>
            <a:off x="-1" y="0"/>
            <a:ext cx="12750085" cy="6858000"/>
          </a:xfrm>
          <a:prstGeom prst="rect">
            <a:avLst/>
          </a:prstGeom>
        </p:spPr>
      </p:pic>
      <p:sp>
        <p:nvSpPr>
          <p:cNvPr id="2" name="TextBox 1">
            <a:extLst>
              <a:ext uri="{FF2B5EF4-FFF2-40B4-BE49-F238E27FC236}">
                <a16:creationId xmlns:a16="http://schemas.microsoft.com/office/drawing/2014/main" id="{CE4DF11E-03AA-0190-62D6-7B66F5B92E90}"/>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6FA9E3F6-660C-C05D-7DD5-60F675DDEB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64692D3-8E2E-4DED-E690-2809435707C3}"/>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32མི་དེ་གཉིས་ཕན་ཚུན་ན༌རེ། ཁོང་གིས་ལམ་བར་ནས་འུ་གཉིས་ལ་གསུང་གནང་ཞིང་གསུང་རབ་ཀྱི་དོན་འགྲེལ༌སྐབས། འུ་གཉིས་ཀྱི་སེམས་ནི་ཇི་འདྲའི་དགའ་སྐྱིད་དང་ལྡན་པ་ཞིག་ཡིན་ཨང་ཞེས་སྨྲས་སོ།།</a:t>
            </a:r>
            <a:endParaRPr lang="en-IN" sz="1400" dirty="0"/>
          </a:p>
        </p:txBody>
      </p:sp>
      <p:sp>
        <p:nvSpPr>
          <p:cNvPr id="5" name="TextBox 4">
            <a:extLst>
              <a:ext uri="{FF2B5EF4-FFF2-40B4-BE49-F238E27FC236}">
                <a16:creationId xmlns:a16="http://schemas.microsoft.com/office/drawing/2014/main" id="{1C14DDE6-3799-DBBB-CE54-5699AA5CBA0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32They asked each other, “Were not our hearts burning within us as He spoke with us on the road and opened the Scriptures to us?”</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3559"/>
    </mc:Choice>
    <mc:Fallback xmlns="">
      <p:transition spd="slow" advTm="13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7FFF7A-4955-1FE4-49E3-B01E200891F1}"/>
              </a:ext>
            </a:extLst>
          </p:cNvPr>
          <p:cNvPicPr>
            <a:picLocks noChangeAspect="1"/>
          </p:cNvPicPr>
          <p:nvPr/>
        </p:nvPicPr>
        <p:blipFill>
          <a:blip r:embed="rId2"/>
          <a:stretch>
            <a:fillRect/>
          </a:stretch>
        </p:blipFill>
        <p:spPr>
          <a:xfrm>
            <a:off x="0" y="-203481"/>
            <a:ext cx="12192000" cy="7061481"/>
          </a:xfrm>
          <a:prstGeom prst="rect">
            <a:avLst/>
          </a:prstGeom>
        </p:spPr>
      </p:pic>
      <p:sp>
        <p:nvSpPr>
          <p:cNvPr id="4" name="TextBox 3">
            <a:extLst>
              <a:ext uri="{FF2B5EF4-FFF2-40B4-BE49-F238E27FC236}">
                <a16:creationId xmlns:a16="http://schemas.microsoft.com/office/drawing/2014/main" id="{820AA1F8-8B36-FAFF-A1D9-159E8AA80C07}"/>
              </a:ext>
            </a:extLst>
          </p:cNvPr>
          <p:cNvSpPr txBox="1"/>
          <p:nvPr/>
        </p:nvSpPr>
        <p:spPr>
          <a:xfrm>
            <a:off x="412727" y="870811"/>
            <a:ext cx="4897676" cy="525751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24</a:t>
            </a:r>
          </a:p>
          <a:p>
            <a:r>
              <a:rPr lang="bo-CN" sz="8000" b="1" i="0" dirty="0">
                <a:solidFill>
                  <a:schemeClr val="bg1"/>
                </a:solidFill>
                <a:effectLst/>
                <a:latin typeface="Arial" panose="020B0604020202020204" pitchFamily="34" charset="0"/>
              </a:rPr>
              <a:t>གཙོ་བོ་ཡེ་ཤུས་ཉེ་གནས་གཉིས་ལ་མངོན་པར་མཛད་པ།</a:t>
            </a:r>
            <a:endParaRPr lang="en-IN" sz="8000" dirty="0">
              <a:solidFill>
                <a:schemeClr val="bg1"/>
              </a:solidFill>
            </a:endParaRPr>
          </a:p>
        </p:txBody>
      </p:sp>
      <p:sp>
        <p:nvSpPr>
          <p:cNvPr id="5" name="TextBox 4">
            <a:extLst>
              <a:ext uri="{FF2B5EF4-FFF2-40B4-BE49-F238E27FC236}">
                <a16:creationId xmlns:a16="http://schemas.microsoft.com/office/drawing/2014/main" id="{270CE43A-E2F5-4FDF-661B-52E98A06A809}"/>
              </a:ext>
            </a:extLst>
          </p:cNvPr>
          <p:cNvSpPr txBox="1"/>
          <p:nvPr/>
        </p:nvSpPr>
        <p:spPr>
          <a:xfrm>
            <a:off x="617474" y="5845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D90191-C3B9-A58F-D00A-567B93118DC8}"/>
              </a:ext>
            </a:extLst>
          </p:cNvPr>
          <p:cNvPicPr>
            <a:picLocks noChangeAspect="1"/>
          </p:cNvPicPr>
          <p:nvPr/>
        </p:nvPicPr>
        <p:blipFill>
          <a:blip r:embed="rId2"/>
          <a:stretch>
            <a:fillRect/>
          </a:stretch>
        </p:blipFill>
        <p:spPr>
          <a:xfrm>
            <a:off x="-104819" y="-36576"/>
            <a:ext cx="12296819" cy="6894576"/>
          </a:xfrm>
          <a:prstGeom prst="rect">
            <a:avLst/>
          </a:prstGeom>
        </p:spPr>
      </p:pic>
      <p:sp>
        <p:nvSpPr>
          <p:cNvPr id="2" name="TextBox 1">
            <a:extLst>
              <a:ext uri="{FF2B5EF4-FFF2-40B4-BE49-F238E27FC236}">
                <a16:creationId xmlns:a16="http://schemas.microsoft.com/office/drawing/2014/main" id="{29A386F5-A648-0ADE-CCDA-7A096F980FE8}"/>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68544BE4-61E4-B0C7-A002-6884281280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D0AB298-4F7B-61EF-E4DA-EA2BEBD704F4}"/>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33ཁོ་གཉིས་མྱུར་དུ་ཡར་ལངས་ཏེ་ཡེ་རུ་སཱ་ལེམ་དུ་ཕྱིར་ལོག་པ༌དང༌། ཐུགས་སྲས་བཅུ་གཅིག་པོ་དང་རྗེས་འབྲང་པ་གཞན་དག་མཉམ་དུ་གནས་དེར་འདུས་ཡོད་པར་ཕྲད་ཅིང༌ན་རེ།</a:t>
            </a:r>
            <a:endParaRPr lang="en-IN" sz="1600" dirty="0"/>
          </a:p>
        </p:txBody>
      </p:sp>
      <p:sp>
        <p:nvSpPr>
          <p:cNvPr id="5" name="TextBox 4">
            <a:extLst>
              <a:ext uri="{FF2B5EF4-FFF2-40B4-BE49-F238E27FC236}">
                <a16:creationId xmlns:a16="http://schemas.microsoft.com/office/drawing/2014/main" id="{CC465891-3616-AE0D-D3D9-2BC417337ED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33And they got up that very hour and returned to Jerusalem.</a:t>
            </a:r>
          </a:p>
          <a:p>
            <a:r>
              <a:rPr lang="en-US" sz="4400" dirty="0">
                <a:solidFill>
                  <a:srgbClr val="777A7B"/>
                </a:solidFill>
                <a:latin typeface="Arial" panose="020B0604020202020204" pitchFamily="34" charset="0"/>
              </a:rPr>
              <a:t>There they found the Eleven and those with them, gathered together</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8614"/>
    </mc:Choice>
    <mc:Fallback xmlns="">
      <p:transition spd="slow" advTm="8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16C58-0F4C-B290-850C-69933D266AF8}"/>
              </a:ext>
            </a:extLst>
          </p:cNvPr>
          <p:cNvPicPr>
            <a:picLocks noChangeAspect="1"/>
          </p:cNvPicPr>
          <p:nvPr/>
        </p:nvPicPr>
        <p:blipFill>
          <a:blip r:embed="rId2"/>
          <a:stretch>
            <a:fillRect/>
          </a:stretch>
        </p:blipFill>
        <p:spPr>
          <a:xfrm flipH="1">
            <a:off x="0" y="-54864"/>
            <a:ext cx="12226834" cy="6912864"/>
          </a:xfrm>
          <a:prstGeom prst="rect">
            <a:avLst/>
          </a:prstGeom>
        </p:spPr>
      </p:pic>
      <p:sp>
        <p:nvSpPr>
          <p:cNvPr id="2" name="TextBox 1">
            <a:extLst>
              <a:ext uri="{FF2B5EF4-FFF2-40B4-BE49-F238E27FC236}">
                <a16:creationId xmlns:a16="http://schemas.microsoft.com/office/drawing/2014/main" id="{E29A4FC1-FF1B-2D0C-453A-CF212E0DFEE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1543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8AB2281D-D16B-4D46-3897-563DB86EAE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F307CFA-5E67-D291-948C-A89008CEA66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34སྐྱབས་མགོན་ཡེ་ཤུ་དངོས་གནས་སླར་གསོན་ཏེ་སི་མོན་གྱི་མིག་མདུན་དུ་མངོན་ནོ་ཞེས་སྨྲས་པ༌དང༌། </a:t>
            </a:r>
            <a:endParaRPr lang="en-IN" dirty="0"/>
          </a:p>
        </p:txBody>
      </p:sp>
      <p:sp>
        <p:nvSpPr>
          <p:cNvPr id="5" name="TextBox 4">
            <a:extLst>
              <a:ext uri="{FF2B5EF4-FFF2-40B4-BE49-F238E27FC236}">
                <a16:creationId xmlns:a16="http://schemas.microsoft.com/office/drawing/2014/main" id="{66427310-2BC9-C8D7-04CE-A41BBBB976EC}"/>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34and saying, “The Lord has indeed risen and has appeared to Simon!”</a:t>
            </a:r>
            <a:endParaRPr lang="en-IN" dirty="0"/>
          </a:p>
        </p:txBody>
      </p:sp>
    </p:spTree>
    <p:extLst>
      <p:ext uri="{BB962C8B-B14F-4D97-AF65-F5344CB8AC3E}">
        <p14:creationId xmlns:p14="http://schemas.microsoft.com/office/powerpoint/2010/main" val="2806517399"/>
      </p:ext>
    </p:extLst>
  </p:cSld>
  <p:clrMapOvr>
    <a:masterClrMapping/>
  </p:clrMapOvr>
  <mc:AlternateContent xmlns:mc="http://schemas.openxmlformats.org/markup-compatibility/2006" xmlns:p14="http://schemas.microsoft.com/office/powerpoint/2010/main">
    <mc:Choice Requires="p14">
      <p:transition spd="slow" p14:dur="2000" advTm="10527"/>
    </mc:Choice>
    <mc:Fallback xmlns="">
      <p:transition spd="slow" advTm="10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D86E1C-2D1D-8A97-FC89-CDD1F6A0CC22}"/>
              </a:ext>
            </a:extLst>
          </p:cNvPr>
          <p:cNvPicPr>
            <a:picLocks noChangeAspect="1"/>
          </p:cNvPicPr>
          <p:nvPr/>
        </p:nvPicPr>
        <p:blipFill>
          <a:blip r:embed="rId2"/>
          <a:stretch>
            <a:fillRect/>
          </a:stretch>
        </p:blipFill>
        <p:spPr>
          <a:xfrm>
            <a:off x="0" y="-323589"/>
            <a:ext cx="12192000" cy="7181589"/>
          </a:xfrm>
          <a:prstGeom prst="rect">
            <a:avLst/>
          </a:prstGeom>
        </p:spPr>
      </p:pic>
      <p:sp>
        <p:nvSpPr>
          <p:cNvPr id="2" name="TextBox 1">
            <a:extLst>
              <a:ext uri="{FF2B5EF4-FFF2-40B4-BE49-F238E27FC236}">
                <a16:creationId xmlns:a16="http://schemas.microsoft.com/office/drawing/2014/main" id="{958E166B-B943-0770-8B60-EBA6326828AB}"/>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10308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1274C2D2-D7B5-BB2E-CAD8-03A27E83AE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82B8ADC-CD0D-4AFF-80D8-881C63BFB729}"/>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35ཁོ་གཉིས་ཀྱིས་ཀྱང་ལམ་བར་དུ་ཕྲད་པའི་དོན་དག༌དང༌། སྐྱབས་མགོན་ཡེ་ཤུས་བག་ལེབ་དུམ་བུར་བགོ་བའི་སྐབས༌སུ། ཁོང་ཉིད་སུ་ཡིན་པ་རྟོགས་པའི་གནས་ཚུལ་རྣམས་སྨྲས༌སོ།།</a:t>
            </a:r>
            <a:endParaRPr lang="en-IN" sz="1600" dirty="0"/>
          </a:p>
        </p:txBody>
      </p:sp>
      <p:sp>
        <p:nvSpPr>
          <p:cNvPr id="5" name="TextBox 4">
            <a:extLst>
              <a:ext uri="{FF2B5EF4-FFF2-40B4-BE49-F238E27FC236}">
                <a16:creationId xmlns:a16="http://schemas.microsoft.com/office/drawing/2014/main" id="{26F8405E-FE02-1301-C11F-92A423C1CC08}"/>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35Then the two told what had happened on the road, and how they had recognized Jesus in the breaking of the bread.</a:t>
            </a:r>
            <a:endParaRPr lang="en-IN" dirty="0"/>
          </a:p>
        </p:txBody>
      </p:sp>
    </p:spTree>
    <p:extLst>
      <p:ext uri="{BB962C8B-B14F-4D97-AF65-F5344CB8AC3E}">
        <p14:creationId xmlns:p14="http://schemas.microsoft.com/office/powerpoint/2010/main" val="3842078667"/>
      </p:ext>
    </p:extLst>
  </p:cSld>
  <p:clrMapOvr>
    <a:masterClrMapping/>
  </p:clrMapOvr>
  <mc:AlternateContent xmlns:mc="http://schemas.openxmlformats.org/markup-compatibility/2006" xmlns:p14="http://schemas.microsoft.com/office/powerpoint/2010/main">
    <mc:Choice Requires="p14">
      <p:transition spd="slow" p14:dur="2000" advTm="12763"/>
    </mc:Choice>
    <mc:Fallback xmlns="">
      <p:transition spd="slow" advTm="12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B783A3-BA51-A9F7-ED0C-B3BA96C15A78}"/>
              </a:ext>
            </a:extLst>
          </p:cNvPr>
          <p:cNvPicPr>
            <a:picLocks noChangeAspect="1"/>
          </p:cNvPicPr>
          <p:nvPr/>
        </p:nvPicPr>
        <p:blipFill>
          <a:blip r:embed="rId2"/>
          <a:stretch>
            <a:fillRect/>
          </a:stretch>
        </p:blipFill>
        <p:spPr>
          <a:xfrm>
            <a:off x="0" y="-203481"/>
            <a:ext cx="12192000" cy="7061481"/>
          </a:xfrm>
          <a:prstGeom prst="rect">
            <a:avLst/>
          </a:prstGeom>
        </p:spPr>
      </p:pic>
      <p:sp>
        <p:nvSpPr>
          <p:cNvPr id="2" name="TextBox 1">
            <a:extLst>
              <a:ext uri="{FF2B5EF4-FFF2-40B4-BE49-F238E27FC236}">
                <a16:creationId xmlns:a16="http://schemas.microsoft.com/office/drawing/2014/main" id="{E268308F-348A-D806-653B-A760BA88873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02436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1A20EA5F-C702-A6E6-FBC3-D5E28B4E59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E8423B9-5119-FDF6-7F88-E4E829BFA0C7}"/>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ལོ་ཀུ 24:13ཡང་ཉིན་དེ་ལ་རྗེས་འབྲང་པ་རྣམས་ལས་མི་གཉིས་ཡེ་རུ་སཱ་ལེམ་ནས་བར་ཐག་སྤྱི་ལེ་བཅུ་གཅིག་ཙམ་ཡོད་པའི་ཨེ་མཱ་ཨུ་བྱ་བའི་གྲོང་སྡེར་འགྲོ༌སྐབས། </a:t>
            </a:r>
            <a:endParaRPr lang="en-IN" dirty="0"/>
          </a:p>
        </p:txBody>
      </p:sp>
      <p:sp>
        <p:nvSpPr>
          <p:cNvPr id="5" name="TextBox 4">
            <a:extLst>
              <a:ext uri="{FF2B5EF4-FFF2-40B4-BE49-F238E27FC236}">
                <a16:creationId xmlns:a16="http://schemas.microsoft.com/office/drawing/2014/main" id="{D1D3F618-DF98-2190-9031-E3459292759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13That same day two of them were going to a village called Emmaus, about seven miles (11 </a:t>
            </a:r>
            <a:r>
              <a:rPr lang="en-US" sz="4400" dirty="0" err="1">
                <a:solidFill>
                  <a:srgbClr val="777A7B"/>
                </a:solidFill>
                <a:latin typeface="Arial" panose="020B0604020202020204" pitchFamily="34" charset="0"/>
              </a:rPr>
              <a:t>kilometres</a:t>
            </a:r>
            <a:r>
              <a:rPr lang="en-US" sz="4400" dirty="0">
                <a:solidFill>
                  <a:srgbClr val="777A7B"/>
                </a:solidFill>
                <a:latin typeface="Arial" panose="020B0604020202020204" pitchFamily="34" charset="0"/>
              </a:rPr>
              <a:t>) from Jerusalem.</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121"/>
    </mc:Choice>
    <mc:Fallback xmlns="">
      <p:transition spd="slow" advTm="12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950D4-CF5D-957E-5A77-11A02B214B95}"/>
              </a:ext>
            </a:extLst>
          </p:cNvPr>
          <p:cNvPicPr>
            <a:picLocks noChangeAspect="1"/>
          </p:cNvPicPr>
          <p:nvPr/>
        </p:nvPicPr>
        <p:blipFill>
          <a:blip r:embed="rId2"/>
          <a:stretch>
            <a:fillRect/>
          </a:stretch>
        </p:blipFill>
        <p:spPr>
          <a:xfrm>
            <a:off x="-329183" y="-21885"/>
            <a:ext cx="12521184" cy="6879886"/>
          </a:xfrm>
          <a:prstGeom prst="rect">
            <a:avLst/>
          </a:prstGeom>
        </p:spPr>
      </p:pic>
      <p:sp>
        <p:nvSpPr>
          <p:cNvPr id="2" name="TextBox 1">
            <a:extLst>
              <a:ext uri="{FF2B5EF4-FFF2-40B4-BE49-F238E27FC236}">
                <a16:creationId xmlns:a16="http://schemas.microsoft.com/office/drawing/2014/main" id="{A01242D1-DEA4-EEA7-E877-56DCEF459A65}"/>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EB76EB34-7F6C-55BE-3E54-D3D4AFD512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579630C-B9FB-8EB0-F2D8-DBB41D556C0E}"/>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14དོན་ཅི་བྱུང་བ་རྣམས་ཀྱི་སྐོར་ཕན་ཚུན་ལ་གླེང༌བ་རེད། </a:t>
            </a:r>
            <a:endParaRPr lang="en-IN" dirty="0"/>
          </a:p>
        </p:txBody>
      </p:sp>
      <p:sp>
        <p:nvSpPr>
          <p:cNvPr id="5" name="TextBox 4">
            <a:extLst>
              <a:ext uri="{FF2B5EF4-FFF2-40B4-BE49-F238E27FC236}">
                <a16:creationId xmlns:a16="http://schemas.microsoft.com/office/drawing/2014/main" id="{57EC3E32-D0CC-6024-ED16-2E852126214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14They were talking with each other about everything that had happened.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5001"/>
    </mc:Choice>
    <mc:Fallback xmlns="">
      <p:transition spd="slow" advTm="5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58E8EA-3F56-24F7-49C1-61A00D1C142A}"/>
              </a:ext>
            </a:extLst>
          </p:cNvPr>
          <p:cNvPicPr>
            <a:picLocks noChangeAspect="1"/>
          </p:cNvPicPr>
          <p:nvPr/>
        </p:nvPicPr>
        <p:blipFill>
          <a:blip r:embed="rId2"/>
          <a:stretch>
            <a:fillRect/>
          </a:stretch>
        </p:blipFill>
        <p:spPr>
          <a:xfrm>
            <a:off x="0" y="-101806"/>
            <a:ext cx="12192000" cy="6959806"/>
          </a:xfrm>
          <a:prstGeom prst="rect">
            <a:avLst/>
          </a:prstGeom>
        </p:spPr>
      </p:pic>
      <p:sp>
        <p:nvSpPr>
          <p:cNvPr id="2" name="TextBox 1">
            <a:extLst>
              <a:ext uri="{FF2B5EF4-FFF2-40B4-BE49-F238E27FC236}">
                <a16:creationId xmlns:a16="http://schemas.microsoft.com/office/drawing/2014/main" id="{F9253392-931E-5194-0115-92C47B78AC4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A8D055F-AB1A-D01E-B3AB-0F9B1309BB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D8E574D-A510-BD5B-05AA-72E1B36704E7}"/>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15ཡང་མི་དེ་གཉིས་ཀྱིས་ཕན་ཚུན་ལ་དེ་ལྟར་གླེང་མོལ་བྱེད་བཞིན་པའི་དུས༌སུ། སྐྱབས་མགོན་ཡེ་ཤུ་དངོས་སུ་དེ་གཉིས་ཀྱི་གམ་དུ་ཉེ་བར་བྱོན་ཏེ་ལྷན་དུ་ཕེབས།</a:t>
            </a:r>
            <a:endParaRPr lang="en-IN" dirty="0"/>
          </a:p>
        </p:txBody>
      </p:sp>
      <p:sp>
        <p:nvSpPr>
          <p:cNvPr id="5" name="TextBox 4">
            <a:extLst>
              <a:ext uri="{FF2B5EF4-FFF2-40B4-BE49-F238E27FC236}">
                <a16:creationId xmlns:a16="http://schemas.microsoft.com/office/drawing/2014/main" id="{A6BAB120-9EED-654A-41FA-5A75E933CA58}"/>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15And as they talked and deliberated, Jesus Himself came up and walked along with them. 16But their eyes were kept from recognizing Him.</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321"/>
    </mc:Choice>
    <mc:Fallback xmlns="">
      <p:transition spd="slow" advTm="13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1748</Words>
  <Application>Microsoft Office PowerPoint</Application>
  <PresentationFormat>Widescreen</PresentationFormat>
  <Paragraphs>95</Paragraphs>
  <Slides>46</Slides>
  <Notes>1</Notes>
  <HiddenSlides>0</HiddenSlides>
  <MMClips>23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2025-05-23T10:04:27Z</dcterms:modified>
</cp:coreProperties>
</file>