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9" r:id="rId30"/>
    <p:sldId id="286" r:id="rId31"/>
    <p:sldId id="287" r:id="rId32"/>
    <p:sldId id="288" r:id="rId33"/>
    <p:sldId id="285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4641" autoAdjust="0"/>
  </p:normalViewPr>
  <p:slideViewPr>
    <p:cSldViewPr snapToGrid="0">
      <p:cViewPr varScale="1">
        <p:scale>
          <a:sx n="46" d="100"/>
          <a:sy n="46" d="100"/>
        </p:scale>
        <p:origin x="62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3C80A87-EDB9-4C73-8B98-2B2078BA42FD}"/>
    <pc:docChg chg="custSel modSld">
      <pc:chgData name="Alfred Smith" userId="3c60a3631c0db8ad" providerId="LiveId" clId="{43C80A87-EDB9-4C73-8B98-2B2078BA42FD}" dt="2025-05-05T09:12:22.159" v="38"/>
      <pc:docMkLst>
        <pc:docMk/>
      </pc:docMkLst>
      <pc:sldChg chg="addSp delSp modSp mod">
        <pc:chgData name="Alfred Smith" userId="3c60a3631c0db8ad" providerId="LiveId" clId="{43C80A87-EDB9-4C73-8B98-2B2078BA42FD}" dt="2025-05-05T09:12:05.583" v="37" actId="27636"/>
        <pc:sldMkLst>
          <pc:docMk/>
          <pc:sldMk cId="1499918570" sldId="257"/>
        </pc:sldMkLst>
        <pc:spChg chg="add mod">
          <ac:chgData name="Alfred Smith" userId="3c60a3631c0db8ad" providerId="LiveId" clId="{43C80A87-EDB9-4C73-8B98-2B2078BA42FD}" dt="2025-05-05T09:12:05.583" v="37" actId="27636"/>
          <ac:spMkLst>
            <pc:docMk/>
            <pc:sldMk cId="1499918570" sldId="257"/>
            <ac:spMk id="4" creationId="{960E271A-CD18-D919-0048-6DCFD325B76B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3788111665" sldId="258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3788111665" sldId="258"/>
            <ac:spMk id="2" creationId="{33FE2842-4200-786F-87D9-B4036D564F4A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454763615" sldId="259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43C80A87-EDB9-4C73-8B98-2B2078BA42FD}" dt="2025-04-21T12:13:32.865" v="5"/>
        <pc:sldMkLst>
          <pc:docMk/>
          <pc:sldMk cId="2346136586" sldId="260"/>
        </pc:sldMkLst>
        <pc:spChg chg="add mod">
          <ac:chgData name="Alfred Smith" userId="3c60a3631c0db8ad" providerId="LiveId" clId="{43C80A87-EDB9-4C73-8B98-2B2078BA42FD}" dt="2025-04-21T12:13:32.865" v="5"/>
          <ac:spMkLst>
            <pc:docMk/>
            <pc:sldMk cId="2346136586" sldId="260"/>
            <ac:spMk id="2" creationId="{ED115DB8-6FEB-B657-0BF0-D7342153EAE3}"/>
          </ac:spMkLst>
        </pc:spChg>
        <pc:spChg chg="add mod">
          <ac:chgData name="Alfred Smith" userId="3c60a3631c0db8ad" providerId="LiveId" clId="{43C80A87-EDB9-4C73-8B98-2B2078BA42FD}" dt="2025-04-21T12:13:32.865" v="5"/>
          <ac:spMkLst>
            <pc:docMk/>
            <pc:sldMk cId="2346136586" sldId="260"/>
            <ac:spMk id="5" creationId="{6313DB3F-A73A-171A-8D81-6E509CFA111C}"/>
          </ac:spMkLst>
        </pc:spChg>
      </pc:sldChg>
      <pc:sldChg chg="addSp delSp modSp mod">
        <pc:chgData name="Alfred Smith" userId="3c60a3631c0db8ad" providerId="LiveId" clId="{43C80A87-EDB9-4C73-8B98-2B2078BA42FD}" dt="2025-04-21T12:13:44.790" v="7"/>
        <pc:sldMkLst>
          <pc:docMk/>
          <pc:sldMk cId="4037329247" sldId="261"/>
        </pc:sldMkLst>
        <pc:spChg chg="add mod">
          <ac:chgData name="Alfred Smith" userId="3c60a3631c0db8ad" providerId="LiveId" clId="{43C80A87-EDB9-4C73-8B98-2B2078BA42FD}" dt="2025-04-21T12:13:44.790" v="7"/>
          <ac:spMkLst>
            <pc:docMk/>
            <pc:sldMk cId="4037329247" sldId="261"/>
            <ac:spMk id="2" creationId="{E58FCAEA-9ABE-5312-503F-0E370413CDFB}"/>
          </ac:spMkLst>
        </pc:spChg>
        <pc:spChg chg="add mod">
          <ac:chgData name="Alfred Smith" userId="3c60a3631c0db8ad" providerId="LiveId" clId="{43C80A87-EDB9-4C73-8B98-2B2078BA42FD}" dt="2025-04-21T12:13:44.790" v="7"/>
          <ac:spMkLst>
            <pc:docMk/>
            <pc:sldMk cId="4037329247" sldId="261"/>
            <ac:spMk id="5" creationId="{3131407E-8793-E0BC-61B4-38CB728ADCF0}"/>
          </ac:spMkLst>
        </pc:spChg>
      </pc:sldChg>
      <pc:sldChg chg="addSp delSp modSp mod">
        <pc:chgData name="Alfred Smith" userId="3c60a3631c0db8ad" providerId="LiveId" clId="{43C80A87-EDB9-4C73-8B98-2B2078BA42FD}" dt="2025-04-21T12:13:53.068" v="9"/>
        <pc:sldMkLst>
          <pc:docMk/>
          <pc:sldMk cId="1909638311" sldId="262"/>
        </pc:sldMkLst>
        <pc:spChg chg="add mod">
          <ac:chgData name="Alfred Smith" userId="3c60a3631c0db8ad" providerId="LiveId" clId="{43C80A87-EDB9-4C73-8B98-2B2078BA42FD}" dt="2025-04-21T12:13:53.068" v="9"/>
          <ac:spMkLst>
            <pc:docMk/>
            <pc:sldMk cId="1909638311" sldId="262"/>
            <ac:spMk id="2" creationId="{AB97D680-A11E-C5F7-7CFD-8C27C998875A}"/>
          </ac:spMkLst>
        </pc:spChg>
        <pc:spChg chg="add mod">
          <ac:chgData name="Alfred Smith" userId="3c60a3631c0db8ad" providerId="LiveId" clId="{43C80A87-EDB9-4C73-8B98-2B2078BA42FD}" dt="2025-04-21T12:13:53.068" v="9"/>
          <ac:spMkLst>
            <pc:docMk/>
            <pc:sldMk cId="1909638311" sldId="262"/>
            <ac:spMk id="5" creationId="{1DC69AF8-A9C1-988F-AFCA-CA7D59A6BF72}"/>
          </ac:spMkLst>
        </pc:spChg>
      </pc:sldChg>
      <pc:sldChg chg="addSp delSp modSp mod">
        <pc:chgData name="Alfred Smith" userId="3c60a3631c0db8ad" providerId="LiveId" clId="{43C80A87-EDB9-4C73-8B98-2B2078BA42FD}" dt="2025-04-21T12:14:53.285" v="11"/>
        <pc:sldMkLst>
          <pc:docMk/>
          <pc:sldMk cId="641208035" sldId="263"/>
        </pc:sldMkLst>
        <pc:spChg chg="add mod">
          <ac:chgData name="Alfred Smith" userId="3c60a3631c0db8ad" providerId="LiveId" clId="{43C80A87-EDB9-4C73-8B98-2B2078BA42FD}" dt="2025-04-21T12:14:53.285" v="11"/>
          <ac:spMkLst>
            <pc:docMk/>
            <pc:sldMk cId="641208035" sldId="263"/>
            <ac:spMk id="2" creationId="{8A41BD31-9AF7-1DEE-5E49-EFF02B791B2A}"/>
          </ac:spMkLst>
        </pc:spChg>
        <pc:spChg chg="add mod">
          <ac:chgData name="Alfred Smith" userId="3c60a3631c0db8ad" providerId="LiveId" clId="{43C80A87-EDB9-4C73-8B98-2B2078BA42FD}" dt="2025-04-21T12:14:53.285" v="11"/>
          <ac:spMkLst>
            <pc:docMk/>
            <pc:sldMk cId="641208035" sldId="263"/>
            <ac:spMk id="5" creationId="{A6ABE53F-E82A-20AE-AF02-E640466477AA}"/>
          </ac:spMkLst>
        </pc:spChg>
      </pc:sldChg>
      <pc:sldChg chg="addSp delSp modSp mod">
        <pc:chgData name="Alfred Smith" userId="3c60a3631c0db8ad" providerId="LiveId" clId="{43C80A87-EDB9-4C73-8B98-2B2078BA42FD}" dt="2025-04-21T12:15:07.287" v="13"/>
        <pc:sldMkLst>
          <pc:docMk/>
          <pc:sldMk cId="4044745628" sldId="264"/>
        </pc:sldMkLst>
        <pc:spChg chg="add mod">
          <ac:chgData name="Alfred Smith" userId="3c60a3631c0db8ad" providerId="LiveId" clId="{43C80A87-EDB9-4C73-8B98-2B2078BA42FD}" dt="2025-04-21T12:15:07.287" v="13"/>
          <ac:spMkLst>
            <pc:docMk/>
            <pc:sldMk cId="4044745628" sldId="264"/>
            <ac:spMk id="2" creationId="{05FAF2CC-B5DF-DE09-F62E-B573F83BC602}"/>
          </ac:spMkLst>
        </pc:spChg>
        <pc:spChg chg="add mod">
          <ac:chgData name="Alfred Smith" userId="3c60a3631c0db8ad" providerId="LiveId" clId="{43C80A87-EDB9-4C73-8B98-2B2078BA42FD}" dt="2025-04-21T12:15:07.287" v="13"/>
          <ac:spMkLst>
            <pc:docMk/>
            <pc:sldMk cId="4044745628" sldId="264"/>
            <ac:spMk id="5" creationId="{CCDB2606-0621-BE01-F301-AD7F60EDE4F9}"/>
          </ac:spMkLst>
        </pc:spChg>
      </pc:sldChg>
      <pc:sldChg chg="addSp delSp modSp mod">
        <pc:chgData name="Alfred Smith" userId="3c60a3631c0db8ad" providerId="LiveId" clId="{43C80A87-EDB9-4C73-8B98-2B2078BA42FD}" dt="2025-04-21T12:15:16.015" v="16"/>
        <pc:sldMkLst>
          <pc:docMk/>
          <pc:sldMk cId="978260341" sldId="265"/>
        </pc:sldMkLst>
        <pc:spChg chg="add mod">
          <ac:chgData name="Alfred Smith" userId="3c60a3631c0db8ad" providerId="LiveId" clId="{43C80A87-EDB9-4C73-8B98-2B2078BA42FD}" dt="2025-04-21T12:15:16.015" v="16"/>
          <ac:spMkLst>
            <pc:docMk/>
            <pc:sldMk cId="978260341" sldId="265"/>
            <ac:spMk id="2" creationId="{C5F74E36-8764-8577-1289-C8120CA6DF9D}"/>
          </ac:spMkLst>
        </pc:spChg>
        <pc:spChg chg="add mod">
          <ac:chgData name="Alfred Smith" userId="3c60a3631c0db8ad" providerId="LiveId" clId="{43C80A87-EDB9-4C73-8B98-2B2078BA42FD}" dt="2025-04-21T12:15:16.015" v="16"/>
          <ac:spMkLst>
            <pc:docMk/>
            <pc:sldMk cId="978260341" sldId="265"/>
            <ac:spMk id="5" creationId="{FDFFD752-35B2-594E-8402-BEF5BFEFD288}"/>
          </ac:spMkLst>
        </pc:spChg>
      </pc:sldChg>
      <pc:sldChg chg="addSp delSp modSp mod">
        <pc:chgData name="Alfred Smith" userId="3c60a3631c0db8ad" providerId="LiveId" clId="{43C80A87-EDB9-4C73-8B98-2B2078BA42FD}" dt="2025-04-21T12:15:23.515" v="18"/>
        <pc:sldMkLst>
          <pc:docMk/>
          <pc:sldMk cId="3575870363" sldId="266"/>
        </pc:sldMkLst>
        <pc:spChg chg="add mod">
          <ac:chgData name="Alfred Smith" userId="3c60a3631c0db8ad" providerId="LiveId" clId="{43C80A87-EDB9-4C73-8B98-2B2078BA42FD}" dt="2025-04-21T12:15:23.515" v="18"/>
          <ac:spMkLst>
            <pc:docMk/>
            <pc:sldMk cId="3575870363" sldId="266"/>
            <ac:spMk id="2" creationId="{7AE6F66A-85F3-9FD9-12D7-8465E1D687A4}"/>
          </ac:spMkLst>
        </pc:spChg>
        <pc:spChg chg="add mod">
          <ac:chgData name="Alfred Smith" userId="3c60a3631c0db8ad" providerId="LiveId" clId="{43C80A87-EDB9-4C73-8B98-2B2078BA42FD}" dt="2025-04-21T12:15:23.515" v="18"/>
          <ac:spMkLst>
            <pc:docMk/>
            <pc:sldMk cId="3575870363" sldId="266"/>
            <ac:spMk id="5" creationId="{7D36A515-020E-F13F-CBC2-2DC0EAB3DB45}"/>
          </ac:spMkLst>
        </pc:spChg>
      </pc:sldChg>
      <pc:sldChg chg="addSp delSp modSp mod">
        <pc:chgData name="Alfred Smith" userId="3c60a3631c0db8ad" providerId="LiveId" clId="{43C80A87-EDB9-4C73-8B98-2B2078BA42FD}" dt="2025-04-21T12:15:31.531" v="20"/>
        <pc:sldMkLst>
          <pc:docMk/>
          <pc:sldMk cId="4017137865" sldId="267"/>
        </pc:sldMkLst>
        <pc:spChg chg="add mod">
          <ac:chgData name="Alfred Smith" userId="3c60a3631c0db8ad" providerId="LiveId" clId="{43C80A87-EDB9-4C73-8B98-2B2078BA42FD}" dt="2025-04-21T12:15:31.531" v="20"/>
          <ac:spMkLst>
            <pc:docMk/>
            <pc:sldMk cId="4017137865" sldId="267"/>
            <ac:spMk id="2" creationId="{A7ECE17F-C496-B443-E429-EC6E66733C79}"/>
          </ac:spMkLst>
        </pc:spChg>
        <pc:spChg chg="add mod">
          <ac:chgData name="Alfred Smith" userId="3c60a3631c0db8ad" providerId="LiveId" clId="{43C80A87-EDB9-4C73-8B98-2B2078BA42FD}" dt="2025-04-21T12:15:31.531" v="20"/>
          <ac:spMkLst>
            <pc:docMk/>
            <pc:sldMk cId="4017137865" sldId="267"/>
            <ac:spMk id="5" creationId="{5AF1A2AE-1E93-6E7C-8E81-60CEB469AEC4}"/>
          </ac:spMkLst>
        </pc:spChg>
      </pc:sldChg>
      <pc:sldChg chg="addSp delSp modSp mod">
        <pc:chgData name="Alfred Smith" userId="3c60a3631c0db8ad" providerId="LiveId" clId="{43C80A87-EDB9-4C73-8B98-2B2078BA42FD}" dt="2025-04-21T12:15:39.348" v="22"/>
        <pc:sldMkLst>
          <pc:docMk/>
          <pc:sldMk cId="3137811553" sldId="268"/>
        </pc:sldMkLst>
        <pc:spChg chg="add mod">
          <ac:chgData name="Alfred Smith" userId="3c60a3631c0db8ad" providerId="LiveId" clId="{43C80A87-EDB9-4C73-8B98-2B2078BA42FD}" dt="2025-04-21T12:15:39.348" v="22"/>
          <ac:spMkLst>
            <pc:docMk/>
            <pc:sldMk cId="3137811553" sldId="268"/>
            <ac:spMk id="2" creationId="{A7AA1AC3-3637-5057-B711-D3C7BC7CE9C2}"/>
          </ac:spMkLst>
        </pc:spChg>
        <pc:spChg chg="add mod">
          <ac:chgData name="Alfred Smith" userId="3c60a3631c0db8ad" providerId="LiveId" clId="{43C80A87-EDB9-4C73-8B98-2B2078BA42FD}" dt="2025-04-21T12:15:39.348" v="22"/>
          <ac:spMkLst>
            <pc:docMk/>
            <pc:sldMk cId="3137811553" sldId="268"/>
            <ac:spMk id="5" creationId="{EE2452A8-80BE-8286-84D6-3B2BA0EB2025}"/>
          </ac:spMkLst>
        </pc:spChg>
      </pc:sldChg>
      <pc:sldChg chg="addSp delSp modSp mod">
        <pc:chgData name="Alfred Smith" userId="3c60a3631c0db8ad" providerId="LiveId" clId="{43C80A87-EDB9-4C73-8B98-2B2078BA42FD}" dt="2025-04-21T12:15:51.883" v="24"/>
        <pc:sldMkLst>
          <pc:docMk/>
          <pc:sldMk cId="100491716" sldId="269"/>
        </pc:sldMkLst>
        <pc:spChg chg="add mod">
          <ac:chgData name="Alfred Smith" userId="3c60a3631c0db8ad" providerId="LiveId" clId="{43C80A87-EDB9-4C73-8B98-2B2078BA42FD}" dt="2025-04-21T12:15:51.883" v="24"/>
          <ac:spMkLst>
            <pc:docMk/>
            <pc:sldMk cId="100491716" sldId="269"/>
            <ac:spMk id="2" creationId="{35E7AFB6-65F8-8329-3B8E-0F08F3E560CB}"/>
          </ac:spMkLst>
        </pc:spChg>
        <pc:spChg chg="add mod">
          <ac:chgData name="Alfred Smith" userId="3c60a3631c0db8ad" providerId="LiveId" clId="{43C80A87-EDB9-4C73-8B98-2B2078BA42FD}" dt="2025-04-21T12:15:51.883" v="24"/>
          <ac:spMkLst>
            <pc:docMk/>
            <pc:sldMk cId="100491716" sldId="269"/>
            <ac:spMk id="5" creationId="{10C6C5F8-C08C-A3F5-BB77-62F479E5D9D0}"/>
          </ac:spMkLst>
        </pc:spChg>
      </pc:sldChg>
      <pc:sldChg chg="addSp delSp modSp mod">
        <pc:chgData name="Alfred Smith" userId="3c60a3631c0db8ad" providerId="LiveId" clId="{43C80A87-EDB9-4C73-8B98-2B2078BA42FD}" dt="2025-05-05T09:12:22.159" v="38"/>
        <pc:sldMkLst>
          <pc:docMk/>
          <pc:sldMk cId="4120481681" sldId="270"/>
        </pc:sldMkLst>
        <pc:spChg chg="add mod">
          <ac:chgData name="Alfred Smith" userId="3c60a3631c0db8ad" providerId="LiveId" clId="{43C80A87-EDB9-4C73-8B98-2B2078BA42FD}" dt="2025-05-05T09:12:22.159" v="38"/>
          <ac:spMkLst>
            <pc:docMk/>
            <pc:sldMk cId="4120481681" sldId="270"/>
            <ac:spMk id="4" creationId="{3CE12EEF-6FB6-E5AD-CB89-16F2673E1711}"/>
          </ac:spMkLst>
        </pc:spChg>
        <pc:spChg chg="add mod">
          <ac:chgData name="Alfred Smith" userId="3c60a3631c0db8ad" providerId="LiveId" clId="{43C80A87-EDB9-4C73-8B98-2B2078BA42FD}" dt="2025-04-21T12:13:20.380" v="3"/>
          <ac:spMkLst>
            <pc:docMk/>
            <pc:sldMk cId="4120481681" sldId="270"/>
            <ac:spMk id="5" creationId="{7F136EFA-EC4C-B6A0-1E26-3552E28BB47C}"/>
          </ac:spMkLst>
        </pc:spChg>
      </pc:sldChg>
      <pc:sldChg chg="addSp delSp modSp mod">
        <pc:chgData name="Alfred Smith" userId="3c60a3631c0db8ad" providerId="LiveId" clId="{43C80A87-EDB9-4C73-8B98-2B2078BA42FD}" dt="2025-05-05T09:12:22.159" v="38"/>
        <pc:sldMkLst>
          <pc:docMk/>
          <pc:sldMk cId="1922139011" sldId="281"/>
        </pc:sldMkLst>
        <pc:spChg chg="add mod">
          <ac:chgData name="Alfred Smith" userId="3c60a3631c0db8ad" providerId="LiveId" clId="{43C80A87-EDB9-4C73-8B98-2B2078BA42FD}" dt="2025-05-05T09:12:22.159" v="38"/>
          <ac:spMkLst>
            <pc:docMk/>
            <pc:sldMk cId="1922139011" sldId="281"/>
            <ac:spMk id="2" creationId="{EB10CA3D-1EBD-9F9D-2163-FD1CDA535D44}"/>
          </ac:spMkLst>
        </pc:spChg>
        <pc:spChg chg="add mod">
          <ac:chgData name="Alfred Smith" userId="3c60a3631c0db8ad" providerId="LiveId" clId="{43C80A87-EDB9-4C73-8B98-2B2078BA42FD}" dt="2025-04-21T12:16:01.352" v="26"/>
          <ac:spMkLst>
            <pc:docMk/>
            <pc:sldMk cId="1922139011" sldId="281"/>
            <ac:spMk id="5" creationId="{74576356-3CC8-A167-A990-FCC30839FCF2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1126511635" sldId="282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1126511635" sldId="282"/>
            <ac:spMk id="2" creationId="{8D27C600-24E3-1ECD-2073-5046FDD8E6E4}"/>
          </ac:spMkLst>
        </pc:spChg>
      </pc:sldChg>
      <pc:sldChg chg="addSp delSp modSp mod">
        <pc:chgData name="Alfred Smith" userId="3c60a3631c0db8ad" providerId="LiveId" clId="{43C80A87-EDB9-4C73-8B98-2B2078BA42FD}" dt="2025-04-21T12:16:15.808" v="28"/>
        <pc:sldMkLst>
          <pc:docMk/>
          <pc:sldMk cId="3166251957" sldId="283"/>
        </pc:sldMkLst>
        <pc:spChg chg="add mod">
          <ac:chgData name="Alfred Smith" userId="3c60a3631c0db8ad" providerId="LiveId" clId="{43C80A87-EDB9-4C73-8B98-2B2078BA42FD}" dt="2025-04-21T12:16:15.808" v="28"/>
          <ac:spMkLst>
            <pc:docMk/>
            <pc:sldMk cId="3166251957" sldId="283"/>
            <ac:spMk id="2" creationId="{770BE420-7132-3F2B-5C01-D6C85C7054BA}"/>
          </ac:spMkLst>
        </pc:spChg>
        <pc:spChg chg="add mod">
          <ac:chgData name="Alfred Smith" userId="3c60a3631c0db8ad" providerId="LiveId" clId="{43C80A87-EDB9-4C73-8B98-2B2078BA42FD}" dt="2025-04-21T12:16:15.808" v="28"/>
          <ac:spMkLst>
            <pc:docMk/>
            <pc:sldMk cId="3166251957" sldId="283"/>
            <ac:spMk id="5" creationId="{094051F8-EF68-FF67-D552-D955B59C5DFC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3922583308" sldId="284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3922583308" sldId="284"/>
            <ac:spMk id="2" creationId="{B4FBDC7E-BE00-F826-91F8-C84FA88F04AB}"/>
          </ac:spMkLst>
        </pc:spChg>
      </pc:sldChg>
      <pc:sldChg chg="addSp delSp modSp mod">
        <pc:chgData name="Alfred Smith" userId="3c60a3631c0db8ad" providerId="LiveId" clId="{43C80A87-EDB9-4C73-8B98-2B2078BA42FD}" dt="2025-05-05T09:12:22.159" v="38"/>
        <pc:sldMkLst>
          <pc:docMk/>
          <pc:sldMk cId="1522780631" sldId="285"/>
        </pc:sldMkLst>
        <pc:spChg chg="add mod">
          <ac:chgData name="Alfred Smith" userId="3c60a3631c0db8ad" providerId="LiveId" clId="{43C80A87-EDB9-4C73-8B98-2B2078BA42FD}" dt="2025-05-05T09:12:22.159" v="38"/>
          <ac:spMkLst>
            <pc:docMk/>
            <pc:sldMk cId="1522780631" sldId="285"/>
            <ac:spMk id="2" creationId="{2A19AA46-6E9F-6175-6DA1-9A9F75F1E7DD}"/>
          </ac:spMkLst>
        </pc:spChg>
        <pc:spChg chg="add mod">
          <ac:chgData name="Alfred Smith" userId="3c60a3631c0db8ad" providerId="LiveId" clId="{43C80A87-EDB9-4C73-8B98-2B2078BA42FD}" dt="2025-04-21T12:16:46.104" v="35"/>
          <ac:spMkLst>
            <pc:docMk/>
            <pc:sldMk cId="1522780631" sldId="285"/>
            <ac:spMk id="5" creationId="{4957A87D-048D-3A1D-B447-F38B55D2B490}"/>
          </ac:spMkLst>
        </pc:spChg>
      </pc:sldChg>
      <pc:sldChg chg="addSp delSp modSp mod">
        <pc:chgData name="Alfred Smith" userId="3c60a3631c0db8ad" providerId="LiveId" clId="{43C80A87-EDB9-4C73-8B98-2B2078BA42FD}" dt="2025-04-21T12:16:37.734" v="33"/>
        <pc:sldMkLst>
          <pc:docMk/>
          <pc:sldMk cId="2332778949" sldId="287"/>
        </pc:sldMkLst>
        <pc:spChg chg="add mod">
          <ac:chgData name="Alfred Smith" userId="3c60a3631c0db8ad" providerId="LiveId" clId="{43C80A87-EDB9-4C73-8B98-2B2078BA42FD}" dt="2025-04-21T12:16:37.734" v="33"/>
          <ac:spMkLst>
            <pc:docMk/>
            <pc:sldMk cId="2332778949" sldId="287"/>
            <ac:spMk id="2" creationId="{8A99DF44-CC6B-8467-FEE9-8B8DF9E746F3}"/>
          </ac:spMkLst>
        </pc:spChg>
        <pc:spChg chg="add mod">
          <ac:chgData name="Alfred Smith" userId="3c60a3631c0db8ad" providerId="LiveId" clId="{43C80A87-EDB9-4C73-8B98-2B2078BA42FD}" dt="2025-04-21T12:16:37.734" v="33"/>
          <ac:spMkLst>
            <pc:docMk/>
            <pc:sldMk cId="2332778949" sldId="287"/>
            <ac:spMk id="5" creationId="{2F24D2AC-6733-AE2C-9873-39C4F57937C5}"/>
          </ac:spMkLst>
        </pc:spChg>
      </pc:sldChg>
      <pc:sldChg chg="addSp delSp modSp mod">
        <pc:chgData name="Alfred Smith" userId="3c60a3631c0db8ad" providerId="LiveId" clId="{43C80A87-EDB9-4C73-8B98-2B2078BA42FD}" dt="2025-04-21T12:16:25.223" v="31"/>
        <pc:sldMkLst>
          <pc:docMk/>
          <pc:sldMk cId="3153919605" sldId="289"/>
        </pc:sldMkLst>
        <pc:spChg chg="add mod">
          <ac:chgData name="Alfred Smith" userId="3c60a3631c0db8ad" providerId="LiveId" clId="{43C80A87-EDB9-4C73-8B98-2B2078BA42FD}" dt="2025-04-21T12:16:25.223" v="31"/>
          <ac:spMkLst>
            <pc:docMk/>
            <pc:sldMk cId="3153919605" sldId="289"/>
            <ac:spMk id="2" creationId="{12A414DA-C5E6-8E84-DB1E-5900657029B3}"/>
          </ac:spMkLst>
        </pc:spChg>
        <pc:spChg chg="add mod">
          <ac:chgData name="Alfred Smith" userId="3c60a3631c0db8ad" providerId="LiveId" clId="{43C80A87-EDB9-4C73-8B98-2B2078BA42FD}" dt="2025-04-21T12:16:25.223" v="31"/>
          <ac:spMkLst>
            <pc:docMk/>
            <pc:sldMk cId="3153919605" sldId="289"/>
            <ac:spMk id="5" creationId="{7ADDDDC1-1B50-EB56-3EE1-1CAC370D87F3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1292473336" sldId="290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1292473336" sldId="290"/>
            <ac:spMk id="2" creationId="{C984115F-8D12-183A-B3AC-AB8000730285}"/>
          </ac:spMkLst>
        </pc:spChg>
      </pc:sldChg>
    </pc:docChg>
  </pc:docChgLst>
  <pc:docChgLst>
    <pc:chgData name="Leonie Smith" userId="fed1330f33f5650e" providerId="LiveId" clId="{0102961E-A218-4E02-9203-AC35419F4A8A}"/>
    <pc:docChg chg="undo custSel modSld">
      <pc:chgData name="Leonie Smith" userId="fed1330f33f5650e" providerId="LiveId" clId="{0102961E-A218-4E02-9203-AC35419F4A8A}" dt="2023-01-06T04:44:11.294" v="221" actId="5793"/>
      <pc:docMkLst>
        <pc:docMk/>
      </pc:docMkLst>
      <pc:sldChg chg="addSp modSp modNotesTx">
        <pc:chgData name="Leonie Smith" userId="fed1330f33f5650e" providerId="LiveId" clId="{0102961E-A218-4E02-9203-AC35419F4A8A}" dt="2023-01-06T04:44:11.294" v="22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102961E-A218-4E02-9203-AC35419F4A8A}" dt="2023-01-05T07:05:50.727" v="132" actId="1076"/>
        <pc:sldMkLst>
          <pc:docMk/>
          <pc:sldMk cId="3788111665" sldId="258"/>
        </pc:sldMkLst>
      </pc:sldChg>
      <pc:sldChg chg="addSp modSp mod">
        <pc:chgData name="Leonie Smith" userId="fed1330f33f5650e" providerId="LiveId" clId="{0102961E-A218-4E02-9203-AC35419F4A8A}" dt="2023-01-05T07:04:17.417" v="124" actId="1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102961E-A218-4E02-9203-AC35419F4A8A}" dt="2023-01-05T04:50:55.695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102961E-A218-4E02-9203-AC35419F4A8A}" dt="2023-01-05T04:54:49.187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102961E-A218-4E02-9203-AC35419F4A8A}" dt="2023-01-05T04:58:16.599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102961E-A218-4E02-9203-AC35419F4A8A}" dt="2023-01-05T05:01:11.088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102961E-A218-4E02-9203-AC35419F4A8A}" dt="2023-01-05T05:02:41.901" v="4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102961E-A218-4E02-9203-AC35419F4A8A}" dt="2023-01-05T05:08:30.960" v="4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0102961E-A218-4E02-9203-AC35419F4A8A}" dt="2023-01-05T05:13:54.418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0102961E-A218-4E02-9203-AC35419F4A8A}" dt="2023-01-05T05:22:50.255" v="9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102961E-A218-4E02-9203-AC35419F4A8A}" dt="2023-01-05T05:18:57.428" v="85"/>
        <pc:sldMkLst>
          <pc:docMk/>
          <pc:sldMk cId="3137811553" sldId="268"/>
        </pc:sldMkLst>
      </pc:sldChg>
      <pc:sldChg chg="addSp modSp">
        <pc:chgData name="Leonie Smith" userId="fed1330f33f5650e" providerId="LiveId" clId="{0102961E-A218-4E02-9203-AC35419F4A8A}" dt="2023-01-05T05:29:19.697" v="95"/>
        <pc:sldMkLst>
          <pc:docMk/>
          <pc:sldMk cId="100491716" sldId="269"/>
        </pc:sldMkLst>
      </pc:sldChg>
      <pc:sldChg chg="addSp modSp">
        <pc:chgData name="Leonie Smith" userId="fed1330f33f5650e" providerId="LiveId" clId="{0102961E-A218-4E02-9203-AC35419F4A8A}" dt="2023-01-05T07:05:56.262" v="133"/>
        <pc:sldMkLst>
          <pc:docMk/>
          <pc:sldMk cId="4120481681" sldId="270"/>
        </pc:sldMkLst>
      </pc:sldChg>
      <pc:sldChg chg="addSp modSp mod">
        <pc:chgData name="Leonie Smith" userId="fed1330f33f5650e" providerId="LiveId" clId="{0102961E-A218-4E02-9203-AC35419F4A8A}" dt="2023-01-05T07:11:42.930" v="1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102961E-A218-4E02-9203-AC35419F4A8A}" dt="2023-01-05T07:12:01.259" v="17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0102961E-A218-4E02-9203-AC35419F4A8A}" dt="2023-01-05T07:12:13.112" v="18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102961E-A218-4E02-9203-AC35419F4A8A}" dt="2023-01-05T07:12:22.735" v="1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102961E-A218-4E02-9203-AC35419F4A8A}" dt="2023-01-05T07:12:31.972" v="189" actId="20577"/>
        <pc:sldMkLst>
          <pc:docMk/>
          <pc:sldMk cId="2996969115" sldId="275"/>
        </pc:sldMkLst>
      </pc:sldChg>
      <pc:sldChg chg="addSp delSp modSp mod">
        <pc:chgData name="Leonie Smith" userId="fed1330f33f5650e" providerId="LiveId" clId="{0102961E-A218-4E02-9203-AC35419F4A8A}" dt="2023-01-05T07:12:39.847" v="19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102961E-A218-4E02-9203-AC35419F4A8A}" dt="2023-01-05T07:12:57.196" v="197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0102961E-A218-4E02-9203-AC35419F4A8A}" dt="2023-01-05T07:13:06.304" v="19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102961E-A218-4E02-9203-AC35419F4A8A}" dt="2023-01-05T07:13:17.914" v="202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0102961E-A218-4E02-9203-AC35419F4A8A}" dt="2023-01-05T07:13:28.426" v="204" actId="20577"/>
        <pc:sldMkLst>
          <pc:docMk/>
          <pc:sldMk cId="791300187" sldId="280"/>
        </pc:sldMkLst>
      </pc:sldChg>
      <pc:sldChg chg="addSp modSp">
        <pc:chgData name="Leonie Smith" userId="fed1330f33f5650e" providerId="LiveId" clId="{0102961E-A218-4E02-9203-AC35419F4A8A}" dt="2023-01-05T05:30:00.116" v="96"/>
        <pc:sldMkLst>
          <pc:docMk/>
          <pc:sldMk cId="1922139011" sldId="281"/>
        </pc:sldMkLst>
      </pc:sldChg>
      <pc:sldChg chg="addSp modSp mod">
        <pc:chgData name="Leonie Smith" userId="fed1330f33f5650e" providerId="LiveId" clId="{0102961E-A218-4E02-9203-AC35419F4A8A}" dt="2023-01-05T07:13:37.787" v="206" actId="20577"/>
        <pc:sldMkLst>
          <pc:docMk/>
          <pc:sldMk cId="1126511635" sldId="282"/>
        </pc:sldMkLst>
      </pc:sldChg>
      <pc:sldChg chg="addSp modSp">
        <pc:chgData name="Leonie Smith" userId="fed1330f33f5650e" providerId="LiveId" clId="{0102961E-A218-4E02-9203-AC35419F4A8A}" dt="2023-01-05T05:31:11.301" v="97"/>
        <pc:sldMkLst>
          <pc:docMk/>
          <pc:sldMk cId="3166251957" sldId="283"/>
        </pc:sldMkLst>
      </pc:sldChg>
      <pc:sldChg chg="addSp modSp mod">
        <pc:chgData name="Leonie Smith" userId="fed1330f33f5650e" providerId="LiveId" clId="{0102961E-A218-4E02-9203-AC35419F4A8A}" dt="2023-01-05T07:13:46.780" v="208" actId="20577"/>
        <pc:sldMkLst>
          <pc:docMk/>
          <pc:sldMk cId="3922583308" sldId="284"/>
        </pc:sldMkLst>
      </pc:sldChg>
      <pc:sldChg chg="addSp delSp modSp mod modTransition modAnim">
        <pc:chgData name="Leonie Smith" userId="fed1330f33f5650e" providerId="LiveId" clId="{0102961E-A218-4E02-9203-AC35419F4A8A}" dt="2023-01-05T05:45:04.032" v="118"/>
        <pc:sldMkLst>
          <pc:docMk/>
          <pc:sldMk cId="1522780631" sldId="285"/>
        </pc:sldMkLst>
      </pc:sldChg>
      <pc:sldChg chg="addSp modSp mod">
        <pc:chgData name="Leonie Smith" userId="fed1330f33f5650e" providerId="LiveId" clId="{0102961E-A218-4E02-9203-AC35419F4A8A}" dt="2023-01-05T07:13:57.320" v="210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0102961E-A218-4E02-9203-AC35419F4A8A}" dt="2023-01-06T04:43:20.514" v="217"/>
        <pc:sldMkLst>
          <pc:docMk/>
          <pc:sldMk cId="2332778949" sldId="287"/>
        </pc:sldMkLst>
      </pc:sldChg>
      <pc:sldChg chg="addSp modSp mod">
        <pc:chgData name="Leonie Smith" userId="fed1330f33f5650e" providerId="LiveId" clId="{0102961E-A218-4E02-9203-AC35419F4A8A}" dt="2023-01-05T07:14:05.180" v="212" actId="20577"/>
        <pc:sldMkLst>
          <pc:docMk/>
          <pc:sldMk cId="1828872212" sldId="288"/>
        </pc:sldMkLst>
      </pc:sldChg>
      <pc:sldChg chg="addSp modSp">
        <pc:chgData name="Leonie Smith" userId="fed1330f33f5650e" providerId="LiveId" clId="{0102961E-A218-4E02-9203-AC35419F4A8A}" dt="2023-01-05T05:33:51.687" v="98"/>
        <pc:sldMkLst>
          <pc:docMk/>
          <pc:sldMk cId="3153919605" sldId="289"/>
        </pc:sldMkLst>
      </pc:sldChg>
      <pc:sldChg chg="addSp modSp mod">
        <pc:chgData name="Leonie Smith" userId="fed1330f33f5650e" providerId="LiveId" clId="{0102961E-A218-4E02-9203-AC35419F4A8A}" dt="2023-01-05T07:14:19.991" v="214" actId="20577"/>
        <pc:sldMkLst>
          <pc:docMk/>
          <pc:sldMk cId="1292473336" sldId="290"/>
        </pc:sldMkLst>
      </pc:sldChg>
    </pc:docChg>
  </pc:docChgLst>
  <pc:docChgLst>
    <pc:chgData name="Alfred Smith" userId="3c60a3631c0db8ad" providerId="LiveId" clId="{5D7D13B6-630D-41A1-AD2D-A7D5505ADE31}"/>
    <pc:docChg chg="custSel modSld">
      <pc:chgData name="Alfred Smith" userId="3c60a3631c0db8ad" providerId="LiveId" clId="{5D7D13B6-630D-41A1-AD2D-A7D5505ADE31}" dt="2025-05-23T10:25:49.923" v="5" actId="20577"/>
      <pc:docMkLst>
        <pc:docMk/>
      </pc:docMkLst>
      <pc:sldChg chg="modSp mod">
        <pc:chgData name="Alfred Smith" userId="3c60a3631c0db8ad" providerId="LiveId" clId="{5D7D13B6-630D-41A1-AD2D-A7D5505ADE31}" dt="2025-05-23T10:25:49.923" v="5" actId="20577"/>
        <pc:sldMkLst>
          <pc:docMk/>
          <pc:sldMk cId="1922139011" sldId="281"/>
        </pc:sldMkLst>
        <pc:spChg chg="mod">
          <ac:chgData name="Alfred Smith" userId="3c60a3631c0db8ad" providerId="LiveId" clId="{5D7D13B6-630D-41A1-AD2D-A7D5505ADE31}" dt="2025-05-23T10:25:49.923" v="5" actId="20577"/>
          <ac:spMkLst>
            <pc:docMk/>
            <pc:sldMk cId="1922139011" sldId="281"/>
            <ac:spMk id="2" creationId="{EB10CA3D-1EBD-9F9D-2163-FD1CDA535D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8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C49E1D8-1C32-88CD-244E-D470E441D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0E271A-CD18-D919-0048-6DCFD325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"/>
    </mc:Choice>
    <mc:Fallback xmlns="">
      <p:transition spd="slow" advTm="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CE2C-51B0-7596-C29D-373477C27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22589-259F-13A6-A21A-E130FEA4A83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65ABA03-67C2-7E39-E46F-3F5053763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1BD31-9AF7-1DEE-5E49-EFF02B791B2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ེམས་དགའ་བའི་རྐྱེན་གྱིས་ཁོ་ཚོས་ད་དུང་ཡིད་མ་ཆེས་ཏེ་ཡ་མཚན་ཆེན་པོར་གྱུར་བའི་དུས་སུ་ཁོང་གིས་ཁོ་ཚོར་“ཟས་ཅི་ཞིག་ཡོད་དམ་”ཞེས་གསུངས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BE53F-E82A-20AE-AF02-E640466477A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41While they were still in disbelief because of their joy and amazement, He asked them, “Do you have anything here to eat?”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6"/>
    </mc:Choice>
    <mc:Fallback xmlns="">
      <p:transition spd="slow" advTm="1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26896-6933-AF89-A4B5-CE593CCC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533" y="0"/>
            <a:ext cx="13097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80EC1-BF69-D8FD-8E8C-0E989BAA31C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07B1721-9C76-8943-DA14-EDF480D0D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AF2CC-B5DF-DE09-F62E-B573F83BC6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ཁོ་ཚོས་ཁོང་ལ་མེ་སྲེག་ཐེབས་པའི་ཉ་ཤ་དུམ་བུ་ཞིག་སྟེར་ནས།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དེ་ཕྱག་ཏུ་བསྣམས་ཏེ་ཁོ་ཚོའི་མདུན་དུ་བཞེས།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B2606-0621-BE01-F301-AD7F60EDE4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42So they gave Him a piece of broiled fish, 43and He took it and ate it in front of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"/>
    </mc:Choice>
    <mc:Fallback xmlns="">
      <p:transition spd="slow" advTm="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39FFF-AA7D-40BA-AD4A-8BD00F1F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305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1179-116B-F0A5-EB25-2A0CE16A314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8B69021-E47F-D35C-3E02-28AA6F84B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74E36-8764-8577-1289-C8120CA6DF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དེ་ནས་ཁོང་གིས་ཁོ་ཚོར་“ཁྱོད་ཚོ་དང་མཉམ་དུ་ཡོད་པའི་ཚེ་ངས་འདི་ལྟར་སྨྲས། མོ་ཤེ་ཡི་བཀའ་ཁྲིམས་དང༌། ལུང་སྟོན་པ་རྣམས་དང་གསུང་མགུར་ཞེས་པའི་མདོ་ལས་ངའི་སྐོར་བྲིས་པ་ཐམས་ཅད་འགྲུབ་པར་འགྱུར་ངེས་ཡིན་ན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FD752-35B2-594E-8402-BEF5BFEFD28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44Jesus said to them, “These are the words I spoke to you while I was still with you: Everything must be fulfilled that is written about Me in the Law of Moses, the Prophets, and the Psalms.”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8"/>
    </mc:Choice>
    <mc:Fallback xmlns="">
      <p:transition spd="slow" advTm="1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6C8C2-8F66-C6F1-0071-753843D9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048" y="0"/>
            <a:ext cx="132360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712AE-5D7C-CCE3-4415-F24A5731595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B4AFD071-2A3D-F099-FCB3-1E2C3A80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6F66A-85F3-9FD9-12D7-8465E1D687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དེ་ནས་མདོ་རྣམས་རྟོགས་པའི་ཕྱིར་ཁོང་གིས་ཁོ་ཚོའི་བློ་སྒོ་འབྱེད་པར་མཛད་པ་དང༌།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སྐྱབས་མགོན་མཱ་ཤི་ཀ་སྡུག་བསྔལ་མྱོང་ནས་ཉི་མ་གསུམ་པར་འཆི་བ་ལས་གསོན་པོར་བཞེངས་པར་འགྱུར་ཞི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6A515-020E-F13F-CBC2-2DC0EAB3DB4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45Then He opened their minds to understand the Scriptures.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46And He told them, “This is what is written: The Christ will suffer and rise from the dead on the third day,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7086F-ECBB-3B92-3D97-99EE124F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889"/>
            <a:ext cx="12192000" cy="713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17BA-1F15-9EFF-8E1B-C797CA6B8A94}"/>
              </a:ext>
            </a:extLst>
          </p:cNvPr>
          <p:cNvSpPr txBox="1"/>
          <p:nvPr/>
        </p:nvSpPr>
        <p:spPr>
          <a:xfrm>
            <a:off x="9524767" y="256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24:45,46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937F0CEC-3220-2DE4-8A64-95FB32026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CE17F-C496-B443-E429-EC6E66733C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རུ་ཤ་ལེམ་ནས་བཟུང་སྟེ་མི་རིགས་ཀུན་ལ་ཁོང་གི་མཚན་གྱི་ཐོག་ནས་སྡིག་ཉེས་སེལ་བའི་ཆེད་སྤྱོད་པ་ངན་པ་སྤངས་ནས་སེམས་བསྒྱུར་བ་དེ་སྒྲོག་དགོས་པ་བྲིས་འདུ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1A2AE-1E93-6E7C-8E81-60CEB469AEC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47and in His name repentance and forgiveness of sins will be proclaimed to all nations, beginning in Jerusalem.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4"/>
    </mc:Choice>
    <mc:Fallback xmlns="">
      <p:transition spd="slow" advTm="1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0315C-3CEA-134A-D4F5-5C17B52F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E2842-4200-786F-87D9-B4036D564F4A}"/>
              </a:ext>
            </a:extLst>
          </p:cNvPr>
          <p:cNvSpPr txBox="1"/>
          <p:nvPr/>
        </p:nvSpPr>
        <p:spPr>
          <a:xfrm>
            <a:off x="3532910" y="4087092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1D70-5FE0-10D5-235D-B1E66FD2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262" y="0"/>
            <a:ext cx="126992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AD12-EB7B-2D84-93EB-AAAE7C51A44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2B99C5F-4025-B5AC-0A36-1D32D1117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A1AC3-3637-5057-B711-D3C7BC7CE9C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དོན་འདི་ཚོ་ལ་དཔང་པོ་བྱེད་མཁན་ཁྱེད་རྣམས་ཡིན་ནོ།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452A8-80BE-8286-84D6-3B2BA0EB20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48You are witnesses of these things.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8"/>
    </mc:Choice>
    <mc:Fallback xmlns="">
      <p:transition spd="slow" advTm="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24AE9-AC71-92A7-BFBF-A3412688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010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AE26D-F189-5DA0-48D6-EC07EEED1781}"/>
              </a:ext>
            </a:extLst>
          </p:cNvPr>
          <p:cNvSpPr txBox="1"/>
          <p:nvPr/>
        </p:nvSpPr>
        <p:spPr>
          <a:xfrm>
            <a:off x="10217494" y="4507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7951994-560D-0A9B-3558-829B12044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7AFB6-65F8-8329-3B8E-0F08F3E560C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ཡང་ལྟོས་ཤིག ངའི་ཡབ་ཀྱིས་ཞལ་གྱིས་བཞེས་པའི་དམ་པའི་ཐུགས་ཉིད་ངས་ཁྱེད་ཚོར་འབབ་ཏུ་འཇུག ཁྱེད་ཚོར་སྟེང་ནས་ནུས་མཐུ་ཡིས་ཡོངས་སུ་མ་ཁྱབ་པའི་བར་དུ་གྲོང་ཁྱེར་ལ་སྡོད་ཅིག་”ཅེས་གསུངས།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6C5F8-C08C-A3F5-BB77-62F479E5D9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49And behold, I am sending the promise of My Father upon you. But remain in the city until you have been clothed with power from on high.”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2"/>
    </mc:Choice>
    <mc:Fallback xmlns="">
      <p:transition spd="slow" advTm="1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E21C6-3D21-6FC5-E41A-6A18C238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267" y="0"/>
            <a:ext cx="133921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08E9C-0A5D-68AF-2628-BC14EBB582E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D629B8-F5A4-A3BD-10CE-0658035BD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10CA3D-1EBD-9F9D-2163-FD1CDA535D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28:18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…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ཡེ་ཤུ་ཁོ་ཚོའི་རྩར་ཕེབས་ནས་“དཀོན་མཆོག་གི་ཞིང་ཁམས་དང་འཇིག་རྟེན་གྱི་དབང་ཆ་ཀུན་ང་ལ་གཏད་པ་ཡིན།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6356-3CC8-A167-A990-FCC30839FCF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…“All authority in heaven and on earth has been given to 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"/>
    </mc:Choice>
    <mc:Fallback xmlns="">
      <p:transition spd="slow" advTm="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163B3-7537-4D7B-7474-90CCCC92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6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7C600-24E3-1ECD-2073-5046FDD8E6E4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5D4892-78F5-ACCC-EFBC-0DBC01F26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BE420-7132-3F2B-5C01-D6C85C7054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དེའི་ཕྱིར། སོང་ལ། མི་རིགས་ཐམས་ཅད་སློབ་མར་འཇུག ཡབ་དང་སྲས། དམ་པའི་ཐུགས་ཉིད་ཀྱི་མཚན་གྱི་ཐོག་ནས་ཁོ་ཚོར་ཁྲུས་གསོལ་བྱོས་ལ།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051F8-EF68-FF67-D552-D955B59C5DF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19Therefore go and make disciples  of all nations, baptizing them in the name of the Father, and of the Son, and of the Holy Spirit,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"/>
    </mc:Choice>
    <mc:Fallback xmlns=""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33802-AB7A-E073-9E8B-16A1C8ED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BDC7E-BE00-F826-91F8-C84FA88F04A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34127F-10A8-4EB7-4D2F-FCE520C63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414DA-C5E6-8E84-DB1E-5900657029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མར་ཀུ 16:16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སུ་ཡང་དད་པ་བྱས་ནས་ཁྲུས་གསོལ་ཐོབ་པ་དེ་ཐར་བར་འགྱུར། སུ་ཡང་དད་པ་མི་བྱེད་པ་དེ་ལ་ཆད་པ་གཅོད་པར་འགྱུར།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DDDC1-1B50-EB56-3EE1-1CAC370D87F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16: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16Whoever believes and is baptized will be saved, but whoever does not believe will be condemned.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6"/>
    </mc:Choice>
    <mc:Fallback xmlns=""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16</a:t>
            </a:r>
          </a:p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24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b="0" i="0" u="none" strike="noStrike" baseline="0" dirty="0">
                <a:latin typeface="TimesNewRomanPSMT"/>
              </a:rPr>
              <a:t>Jesus and Disciples - Matt 28:16-20; </a:t>
            </a:r>
            <a:r>
              <a:rPr lang="en-IN" sz="4000" b="0" i="0" u="none" strike="noStrike" baseline="0" dirty="0" err="1">
                <a:latin typeface="TimesNewRomanPSMT"/>
              </a:rPr>
              <a:t>Mrk</a:t>
            </a:r>
            <a:r>
              <a:rPr lang="en-IN" sz="4000" b="0" i="0" u="none" strike="noStrike" baseline="0" dirty="0">
                <a:latin typeface="TimesNewRomanPSMT"/>
              </a:rPr>
              <a:t> 16:14-19; </a:t>
            </a:r>
            <a:r>
              <a:rPr lang="en-IN" sz="4000" i="0" u="none" strike="noStrike" baseline="0" dirty="0">
                <a:latin typeface="TimesNewRomanPSMT"/>
              </a:rPr>
              <a:t>Luke 24:36-49</a:t>
            </a:r>
            <a:endParaRPr lang="en-IN" sz="4000" b="0" i="0" u="none" strike="noStrike" baseline="0" dirty="0">
              <a:latin typeface="TimesNewRomanPSM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1996CD0-005E-4271-F8F3-3EAE81106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"/>
    </mc:Choice>
    <mc:Fallback xmlns="">
      <p:transition spd="slow" advTm="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B7BD-D95E-D377-5F70-97DE8FE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181" y="0"/>
            <a:ext cx="13042181" cy="697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93224-247B-AC09-291A-C57F25AE678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ED60FE-9C1B-5B78-C4FF-6DA94031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9DF44-CC6B-8467-FEE9-8B8DF9E746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དད་པ་བྱེད་པ་རྣམས་ལ་ངོ་མཚར་ཆེ་བའི་ནུས་པ་འདི་ལྟར་ཡོད། ཁོང་ཚོས་ངའི་མིང་ཐོག་ནས་གདོན་འདྲེ་སྐྲོད་ཐུབ་ཅིང་སྐད་རིགས་གཞན་ཤོད་པ།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4D2AC-6733-AE2C-9873-39C4F57937C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17And these signs will accompany those who believe: In My name they will drive out demons; they will speak in new tongues;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4"/>
    </mc:Choice>
    <mc:Fallback xmlns="">
      <p:transition spd="slow" advTm="1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5FFE-67B6-BAE7-3130-983F0BBD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357"/>
            <a:ext cx="12192000" cy="712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DD9CC-80CB-D00C-B54E-622C7280923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B006A36C-927E-3766-7025-A5DEF2C09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9AA46-6E9F-6175-6DA1-9A9F75F1E7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28:20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ངས་ཁྱེད་ཚོར་བཀའ་བསྒོས་པ་ཐམས་ཅད་སྲུང་དགོས་པར་སློབས་ཤིག ཉོན་དང༌། ང་ནི་ནམ་ཡང་ཁྱེད་ཚོ་དང་མཉམ་དུ་གནས། དུས་ཀྱི་མཐའ་མའི་བར་དུའང་ཡོད་དོ་”ཞེས་གསུངས་སོ།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7A87D-048D-3A1D-B447-F38B55D2B49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teaching them to obey all that I have commanded you. And surely I am with you always, even to the end of the age.”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"/>
    </mc:Choice>
    <mc:Fallback xmlns="">
      <p:transition spd="slow" advTm="1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5327C-AA79-B04F-13F5-767900FD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777" y="-304799"/>
            <a:ext cx="14106777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4115F-8D12-183A-B3AC-AB800073028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8437D-ED7F-712C-14B9-0A18F3B5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5"/>
            <a:ext cx="12192000" cy="682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12EEF-6FB6-E5AD-CB89-16F2673E1711}"/>
              </a:ext>
            </a:extLst>
          </p:cNvPr>
          <p:cNvSpPr txBox="1"/>
          <p:nvPr/>
        </p:nvSpPr>
        <p:spPr>
          <a:xfrm>
            <a:off x="3590544" y="3074966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36EFA-EC4C-B6A0-1E26-3552E28BB47C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9F6B427-6038-9A81-41B8-5430A3C71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15DB8-6FEB-B657-0BF0-D7342153EA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24:36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ལྟར་བཤད་པའི་དུས་སུ་ཁོང་ཉིད་ཁོ་ཚོའི་དཀྱིལ་ལ་བཞེངས་ཏེ་ཁོ་ཚོར་“ཞི་བདེ་ཁྱེད་རྣམས་ལ་འབབ་པར་ཤོག་”ཅ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3DB3F-A73A-171A-8D81-6E509CFA11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24: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36While they were describing these events, Jesus Himself stood among them and said, “Peace be with you.”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9"/>
    </mc:Choice>
    <mc:Fallback xmlns="">
      <p:transition spd="slow" advTm="1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96850-D663-8795-1B04-8CF7B295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155" y="0"/>
            <a:ext cx="130881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83F83-F617-FD62-7B95-401353222BF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B2E1D80-3148-91FA-EBCB-1758D0F76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8FCAEA-9ABE-5312-503F-0E370413CD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ཁོ་ཚོས་དེ་མཐོང་ནས་གདོན་འདྲེ་ཡིན་པར་བསམས་ཏེ་འཇིགས་སྐྲག་སྐྱེས།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ཁོང་གིས་ཁོ་ཚོར་“ཁྱོད་ཚོ་ཅི་ལ་ཞེད་སྣང་སྐྱེས་ཤིང༌། ཁྱོད་ཀྱི་སེམས་སུ་ཅིའི་ཕྱིར་ཐེ་ཚོམ་སྐྱེས།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1407E-8793-E0BC-61B4-38CB728ADCF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37But they were startled and frightened, thinking they had seen a spirit.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38“Why are you troubled,” Jesus asked, “and why do doubts arise in your hearts?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6"/>
    </mc:Choice>
    <mc:Fallback xmlns="">
      <p:transition spd="slow" advTm="1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6F63-0805-0A0F-E59F-4B5A113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A0D9B-BA86-DC1C-616B-18DD59B276D0}"/>
              </a:ext>
            </a:extLst>
          </p:cNvPr>
          <p:cNvSpPr txBox="1"/>
          <p:nvPr/>
        </p:nvSpPr>
        <p:spPr>
          <a:xfrm>
            <a:off x="9552476" y="21524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4D79524-171D-D06F-4BFA-89FA75063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7D680-A11E-C5F7-7CFD-8C27C99887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ངའི་རྐང་པ་དང་ལག་པ་ལ་ལྟོས་དང༌། ངའི་ལུས་ལ་རེག་ནས་ང་རང་ཡིན་པ་རྟོགས་པར་གྱིས་ཤིག གང་ཡིན་ཞེ་ན། ང་ལྟར་གདོན་འདྲེ་ལ་ཤ་དང་རུས་པ་མེད་”ཅེས་གསུངས། </a:t>
            </a:r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ཁོང་གིས་དེ་ལྟར་གསུངས་ནས་རང་གི་ཞབས་དང་ཕྱག་ཁོ་ཚོ་ལ་སྟོན་པར་མཛད།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69AF8-A9C1-988F-AFCA-CA7D59A6BF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39Look at My hands and My feet. It is I Myself. Touch Me and see—for a spirit does not have flesh and bones, as you see I have.” 40And when He had said this, He showed them His hands and feet.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4"/>
    </mc:Choice>
    <mc:Fallback xmlns="">
      <p:transition spd="slow" advTm="1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1332</Words>
  <Application>Microsoft Office PowerPoint</Application>
  <PresentationFormat>Widescreen</PresentationFormat>
  <Paragraphs>78</Paragraphs>
  <Slides>34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2025-05-23T10:25:56Z</dcterms:modified>
</cp:coreProperties>
</file>