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84" r:id="rId29"/>
    <p:sldId id="289" r:id="rId30"/>
    <p:sldId id="286" r:id="rId31"/>
    <p:sldId id="287" r:id="rId32"/>
    <p:sldId id="288" r:id="rId33"/>
    <p:sldId id="285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45873A-1A96-4E95-B9D3-4A9D555668ED}" v="2" dt="2025-05-23T10:07:39.0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84641" autoAdjust="0"/>
  </p:normalViewPr>
  <p:slideViewPr>
    <p:cSldViewPr snapToGrid="0">
      <p:cViewPr varScale="1">
        <p:scale>
          <a:sx n="46" d="100"/>
          <a:sy n="46" d="100"/>
        </p:scale>
        <p:origin x="67" y="6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3C80A87-EDB9-4C73-8B98-2B2078BA42FD}"/>
    <pc:docChg chg="custSel modSld">
      <pc:chgData name="Alfred Smith" userId="3c60a3631c0db8ad" providerId="LiveId" clId="{43C80A87-EDB9-4C73-8B98-2B2078BA42FD}" dt="2025-05-05T09:12:22.159" v="38"/>
      <pc:docMkLst>
        <pc:docMk/>
      </pc:docMkLst>
      <pc:sldChg chg="addSp delSp modSp mod">
        <pc:chgData name="Alfred Smith" userId="3c60a3631c0db8ad" providerId="LiveId" clId="{43C80A87-EDB9-4C73-8B98-2B2078BA42FD}" dt="2025-05-05T09:12:05.583" v="37" actId="27636"/>
        <pc:sldMkLst>
          <pc:docMk/>
          <pc:sldMk cId="1499918570" sldId="257"/>
        </pc:sldMkLst>
        <pc:spChg chg="add mod">
          <ac:chgData name="Alfred Smith" userId="3c60a3631c0db8ad" providerId="LiveId" clId="{43C80A87-EDB9-4C73-8B98-2B2078BA42FD}" dt="2025-05-05T09:12:05.583" v="37" actId="27636"/>
          <ac:spMkLst>
            <pc:docMk/>
            <pc:sldMk cId="1499918570" sldId="257"/>
            <ac:spMk id="4" creationId="{960E271A-CD18-D919-0048-6DCFD325B76B}"/>
          </ac:spMkLst>
        </pc:spChg>
      </pc:sldChg>
      <pc:sldChg chg="modSp">
        <pc:chgData name="Alfred Smith" userId="3c60a3631c0db8ad" providerId="LiveId" clId="{43C80A87-EDB9-4C73-8B98-2B2078BA42FD}" dt="2025-05-05T09:12:22.159" v="38"/>
        <pc:sldMkLst>
          <pc:docMk/>
          <pc:sldMk cId="3788111665" sldId="258"/>
        </pc:sldMkLst>
        <pc:spChg chg="mod">
          <ac:chgData name="Alfred Smith" userId="3c60a3631c0db8ad" providerId="LiveId" clId="{43C80A87-EDB9-4C73-8B98-2B2078BA42FD}" dt="2025-05-05T09:12:22.159" v="38"/>
          <ac:spMkLst>
            <pc:docMk/>
            <pc:sldMk cId="3788111665" sldId="258"/>
            <ac:spMk id="2" creationId="{33FE2842-4200-786F-87D9-B4036D564F4A}"/>
          </ac:spMkLst>
        </pc:spChg>
      </pc:sldChg>
      <pc:sldChg chg="modSp">
        <pc:chgData name="Alfred Smith" userId="3c60a3631c0db8ad" providerId="LiveId" clId="{43C80A87-EDB9-4C73-8B98-2B2078BA42FD}" dt="2025-05-05T09:12:22.159" v="38"/>
        <pc:sldMkLst>
          <pc:docMk/>
          <pc:sldMk cId="454763615" sldId="259"/>
        </pc:sldMkLst>
        <pc:spChg chg="mod">
          <ac:chgData name="Alfred Smith" userId="3c60a3631c0db8ad" providerId="LiveId" clId="{43C80A87-EDB9-4C73-8B98-2B2078BA42FD}" dt="2025-05-05T09:12:22.159" v="38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43C80A87-EDB9-4C73-8B98-2B2078BA42FD}" dt="2025-04-21T12:13:32.865" v="5"/>
        <pc:sldMkLst>
          <pc:docMk/>
          <pc:sldMk cId="2346136586" sldId="260"/>
        </pc:sldMkLst>
        <pc:spChg chg="add mod">
          <ac:chgData name="Alfred Smith" userId="3c60a3631c0db8ad" providerId="LiveId" clId="{43C80A87-EDB9-4C73-8B98-2B2078BA42FD}" dt="2025-04-21T12:13:32.865" v="5"/>
          <ac:spMkLst>
            <pc:docMk/>
            <pc:sldMk cId="2346136586" sldId="260"/>
            <ac:spMk id="2" creationId="{ED115DB8-6FEB-B657-0BF0-D7342153EAE3}"/>
          </ac:spMkLst>
        </pc:spChg>
        <pc:spChg chg="add mod">
          <ac:chgData name="Alfred Smith" userId="3c60a3631c0db8ad" providerId="LiveId" clId="{43C80A87-EDB9-4C73-8B98-2B2078BA42FD}" dt="2025-04-21T12:13:32.865" v="5"/>
          <ac:spMkLst>
            <pc:docMk/>
            <pc:sldMk cId="2346136586" sldId="260"/>
            <ac:spMk id="5" creationId="{6313DB3F-A73A-171A-8D81-6E509CFA111C}"/>
          </ac:spMkLst>
        </pc:spChg>
      </pc:sldChg>
      <pc:sldChg chg="addSp delSp modSp mod">
        <pc:chgData name="Alfred Smith" userId="3c60a3631c0db8ad" providerId="LiveId" clId="{43C80A87-EDB9-4C73-8B98-2B2078BA42FD}" dt="2025-04-21T12:13:44.790" v="7"/>
        <pc:sldMkLst>
          <pc:docMk/>
          <pc:sldMk cId="4037329247" sldId="261"/>
        </pc:sldMkLst>
        <pc:spChg chg="add mod">
          <ac:chgData name="Alfred Smith" userId="3c60a3631c0db8ad" providerId="LiveId" clId="{43C80A87-EDB9-4C73-8B98-2B2078BA42FD}" dt="2025-04-21T12:13:44.790" v="7"/>
          <ac:spMkLst>
            <pc:docMk/>
            <pc:sldMk cId="4037329247" sldId="261"/>
            <ac:spMk id="2" creationId="{E58FCAEA-9ABE-5312-503F-0E370413CDFB}"/>
          </ac:spMkLst>
        </pc:spChg>
        <pc:spChg chg="add mod">
          <ac:chgData name="Alfred Smith" userId="3c60a3631c0db8ad" providerId="LiveId" clId="{43C80A87-EDB9-4C73-8B98-2B2078BA42FD}" dt="2025-04-21T12:13:44.790" v="7"/>
          <ac:spMkLst>
            <pc:docMk/>
            <pc:sldMk cId="4037329247" sldId="261"/>
            <ac:spMk id="5" creationId="{3131407E-8793-E0BC-61B4-38CB728ADCF0}"/>
          </ac:spMkLst>
        </pc:spChg>
      </pc:sldChg>
      <pc:sldChg chg="addSp delSp modSp mod">
        <pc:chgData name="Alfred Smith" userId="3c60a3631c0db8ad" providerId="LiveId" clId="{43C80A87-EDB9-4C73-8B98-2B2078BA42FD}" dt="2025-04-21T12:13:53.068" v="9"/>
        <pc:sldMkLst>
          <pc:docMk/>
          <pc:sldMk cId="1909638311" sldId="262"/>
        </pc:sldMkLst>
        <pc:spChg chg="add mod">
          <ac:chgData name="Alfred Smith" userId="3c60a3631c0db8ad" providerId="LiveId" clId="{43C80A87-EDB9-4C73-8B98-2B2078BA42FD}" dt="2025-04-21T12:13:53.068" v="9"/>
          <ac:spMkLst>
            <pc:docMk/>
            <pc:sldMk cId="1909638311" sldId="262"/>
            <ac:spMk id="2" creationId="{AB97D680-A11E-C5F7-7CFD-8C27C998875A}"/>
          </ac:spMkLst>
        </pc:spChg>
        <pc:spChg chg="add mod">
          <ac:chgData name="Alfred Smith" userId="3c60a3631c0db8ad" providerId="LiveId" clId="{43C80A87-EDB9-4C73-8B98-2B2078BA42FD}" dt="2025-04-21T12:13:53.068" v="9"/>
          <ac:spMkLst>
            <pc:docMk/>
            <pc:sldMk cId="1909638311" sldId="262"/>
            <ac:spMk id="5" creationId="{1DC69AF8-A9C1-988F-AFCA-CA7D59A6BF72}"/>
          </ac:spMkLst>
        </pc:spChg>
      </pc:sldChg>
      <pc:sldChg chg="addSp delSp modSp mod">
        <pc:chgData name="Alfred Smith" userId="3c60a3631c0db8ad" providerId="LiveId" clId="{43C80A87-EDB9-4C73-8B98-2B2078BA42FD}" dt="2025-04-21T12:14:53.285" v="11"/>
        <pc:sldMkLst>
          <pc:docMk/>
          <pc:sldMk cId="641208035" sldId="263"/>
        </pc:sldMkLst>
        <pc:spChg chg="add mod">
          <ac:chgData name="Alfred Smith" userId="3c60a3631c0db8ad" providerId="LiveId" clId="{43C80A87-EDB9-4C73-8B98-2B2078BA42FD}" dt="2025-04-21T12:14:53.285" v="11"/>
          <ac:spMkLst>
            <pc:docMk/>
            <pc:sldMk cId="641208035" sldId="263"/>
            <ac:spMk id="2" creationId="{8A41BD31-9AF7-1DEE-5E49-EFF02B791B2A}"/>
          </ac:spMkLst>
        </pc:spChg>
        <pc:spChg chg="add mod">
          <ac:chgData name="Alfred Smith" userId="3c60a3631c0db8ad" providerId="LiveId" clId="{43C80A87-EDB9-4C73-8B98-2B2078BA42FD}" dt="2025-04-21T12:14:53.285" v="11"/>
          <ac:spMkLst>
            <pc:docMk/>
            <pc:sldMk cId="641208035" sldId="263"/>
            <ac:spMk id="5" creationId="{A6ABE53F-E82A-20AE-AF02-E640466477AA}"/>
          </ac:spMkLst>
        </pc:spChg>
      </pc:sldChg>
      <pc:sldChg chg="addSp delSp modSp mod">
        <pc:chgData name="Alfred Smith" userId="3c60a3631c0db8ad" providerId="LiveId" clId="{43C80A87-EDB9-4C73-8B98-2B2078BA42FD}" dt="2025-04-21T12:15:07.287" v="13"/>
        <pc:sldMkLst>
          <pc:docMk/>
          <pc:sldMk cId="4044745628" sldId="264"/>
        </pc:sldMkLst>
        <pc:spChg chg="add mod">
          <ac:chgData name="Alfred Smith" userId="3c60a3631c0db8ad" providerId="LiveId" clId="{43C80A87-EDB9-4C73-8B98-2B2078BA42FD}" dt="2025-04-21T12:15:07.287" v="13"/>
          <ac:spMkLst>
            <pc:docMk/>
            <pc:sldMk cId="4044745628" sldId="264"/>
            <ac:spMk id="2" creationId="{05FAF2CC-B5DF-DE09-F62E-B573F83BC602}"/>
          </ac:spMkLst>
        </pc:spChg>
        <pc:spChg chg="add mod">
          <ac:chgData name="Alfred Smith" userId="3c60a3631c0db8ad" providerId="LiveId" clId="{43C80A87-EDB9-4C73-8B98-2B2078BA42FD}" dt="2025-04-21T12:15:07.287" v="13"/>
          <ac:spMkLst>
            <pc:docMk/>
            <pc:sldMk cId="4044745628" sldId="264"/>
            <ac:spMk id="5" creationId="{CCDB2606-0621-BE01-F301-AD7F60EDE4F9}"/>
          </ac:spMkLst>
        </pc:spChg>
      </pc:sldChg>
      <pc:sldChg chg="addSp delSp modSp mod">
        <pc:chgData name="Alfred Smith" userId="3c60a3631c0db8ad" providerId="LiveId" clId="{43C80A87-EDB9-4C73-8B98-2B2078BA42FD}" dt="2025-04-21T12:15:16.015" v="16"/>
        <pc:sldMkLst>
          <pc:docMk/>
          <pc:sldMk cId="978260341" sldId="265"/>
        </pc:sldMkLst>
        <pc:spChg chg="add mod">
          <ac:chgData name="Alfred Smith" userId="3c60a3631c0db8ad" providerId="LiveId" clId="{43C80A87-EDB9-4C73-8B98-2B2078BA42FD}" dt="2025-04-21T12:15:16.015" v="16"/>
          <ac:spMkLst>
            <pc:docMk/>
            <pc:sldMk cId="978260341" sldId="265"/>
            <ac:spMk id="2" creationId="{C5F74E36-8764-8577-1289-C8120CA6DF9D}"/>
          </ac:spMkLst>
        </pc:spChg>
        <pc:spChg chg="add mod">
          <ac:chgData name="Alfred Smith" userId="3c60a3631c0db8ad" providerId="LiveId" clId="{43C80A87-EDB9-4C73-8B98-2B2078BA42FD}" dt="2025-04-21T12:15:16.015" v="16"/>
          <ac:spMkLst>
            <pc:docMk/>
            <pc:sldMk cId="978260341" sldId="265"/>
            <ac:spMk id="5" creationId="{FDFFD752-35B2-594E-8402-BEF5BFEFD288}"/>
          </ac:spMkLst>
        </pc:spChg>
      </pc:sldChg>
      <pc:sldChg chg="addSp delSp modSp mod">
        <pc:chgData name="Alfred Smith" userId="3c60a3631c0db8ad" providerId="LiveId" clId="{43C80A87-EDB9-4C73-8B98-2B2078BA42FD}" dt="2025-04-21T12:15:23.515" v="18"/>
        <pc:sldMkLst>
          <pc:docMk/>
          <pc:sldMk cId="3575870363" sldId="266"/>
        </pc:sldMkLst>
        <pc:spChg chg="add mod">
          <ac:chgData name="Alfred Smith" userId="3c60a3631c0db8ad" providerId="LiveId" clId="{43C80A87-EDB9-4C73-8B98-2B2078BA42FD}" dt="2025-04-21T12:15:23.515" v="18"/>
          <ac:spMkLst>
            <pc:docMk/>
            <pc:sldMk cId="3575870363" sldId="266"/>
            <ac:spMk id="2" creationId="{7AE6F66A-85F3-9FD9-12D7-8465E1D687A4}"/>
          </ac:spMkLst>
        </pc:spChg>
        <pc:spChg chg="add mod">
          <ac:chgData name="Alfred Smith" userId="3c60a3631c0db8ad" providerId="LiveId" clId="{43C80A87-EDB9-4C73-8B98-2B2078BA42FD}" dt="2025-04-21T12:15:23.515" v="18"/>
          <ac:spMkLst>
            <pc:docMk/>
            <pc:sldMk cId="3575870363" sldId="266"/>
            <ac:spMk id="5" creationId="{7D36A515-020E-F13F-CBC2-2DC0EAB3DB45}"/>
          </ac:spMkLst>
        </pc:spChg>
      </pc:sldChg>
      <pc:sldChg chg="addSp delSp modSp mod">
        <pc:chgData name="Alfred Smith" userId="3c60a3631c0db8ad" providerId="LiveId" clId="{43C80A87-EDB9-4C73-8B98-2B2078BA42FD}" dt="2025-04-21T12:15:31.531" v="20"/>
        <pc:sldMkLst>
          <pc:docMk/>
          <pc:sldMk cId="4017137865" sldId="267"/>
        </pc:sldMkLst>
        <pc:spChg chg="add mod">
          <ac:chgData name="Alfred Smith" userId="3c60a3631c0db8ad" providerId="LiveId" clId="{43C80A87-EDB9-4C73-8B98-2B2078BA42FD}" dt="2025-04-21T12:15:31.531" v="20"/>
          <ac:spMkLst>
            <pc:docMk/>
            <pc:sldMk cId="4017137865" sldId="267"/>
            <ac:spMk id="2" creationId="{A7ECE17F-C496-B443-E429-EC6E66733C79}"/>
          </ac:spMkLst>
        </pc:spChg>
        <pc:spChg chg="add mod">
          <ac:chgData name="Alfred Smith" userId="3c60a3631c0db8ad" providerId="LiveId" clId="{43C80A87-EDB9-4C73-8B98-2B2078BA42FD}" dt="2025-04-21T12:15:31.531" v="20"/>
          <ac:spMkLst>
            <pc:docMk/>
            <pc:sldMk cId="4017137865" sldId="267"/>
            <ac:spMk id="5" creationId="{5AF1A2AE-1E93-6E7C-8E81-60CEB469AEC4}"/>
          </ac:spMkLst>
        </pc:spChg>
      </pc:sldChg>
      <pc:sldChg chg="addSp delSp modSp mod">
        <pc:chgData name="Alfred Smith" userId="3c60a3631c0db8ad" providerId="LiveId" clId="{43C80A87-EDB9-4C73-8B98-2B2078BA42FD}" dt="2025-04-21T12:15:39.348" v="22"/>
        <pc:sldMkLst>
          <pc:docMk/>
          <pc:sldMk cId="3137811553" sldId="268"/>
        </pc:sldMkLst>
        <pc:spChg chg="add mod">
          <ac:chgData name="Alfred Smith" userId="3c60a3631c0db8ad" providerId="LiveId" clId="{43C80A87-EDB9-4C73-8B98-2B2078BA42FD}" dt="2025-04-21T12:15:39.348" v="22"/>
          <ac:spMkLst>
            <pc:docMk/>
            <pc:sldMk cId="3137811553" sldId="268"/>
            <ac:spMk id="2" creationId="{A7AA1AC3-3637-5057-B711-D3C7BC7CE9C2}"/>
          </ac:spMkLst>
        </pc:spChg>
        <pc:spChg chg="add mod">
          <ac:chgData name="Alfred Smith" userId="3c60a3631c0db8ad" providerId="LiveId" clId="{43C80A87-EDB9-4C73-8B98-2B2078BA42FD}" dt="2025-04-21T12:15:39.348" v="22"/>
          <ac:spMkLst>
            <pc:docMk/>
            <pc:sldMk cId="3137811553" sldId="268"/>
            <ac:spMk id="5" creationId="{EE2452A8-80BE-8286-84D6-3B2BA0EB2025}"/>
          </ac:spMkLst>
        </pc:spChg>
      </pc:sldChg>
      <pc:sldChg chg="addSp delSp modSp mod">
        <pc:chgData name="Alfred Smith" userId="3c60a3631c0db8ad" providerId="LiveId" clId="{43C80A87-EDB9-4C73-8B98-2B2078BA42FD}" dt="2025-04-21T12:15:51.883" v="24"/>
        <pc:sldMkLst>
          <pc:docMk/>
          <pc:sldMk cId="100491716" sldId="269"/>
        </pc:sldMkLst>
        <pc:spChg chg="add mod">
          <ac:chgData name="Alfred Smith" userId="3c60a3631c0db8ad" providerId="LiveId" clId="{43C80A87-EDB9-4C73-8B98-2B2078BA42FD}" dt="2025-04-21T12:15:51.883" v="24"/>
          <ac:spMkLst>
            <pc:docMk/>
            <pc:sldMk cId="100491716" sldId="269"/>
            <ac:spMk id="2" creationId="{35E7AFB6-65F8-8329-3B8E-0F08F3E560CB}"/>
          </ac:spMkLst>
        </pc:spChg>
        <pc:spChg chg="add mod">
          <ac:chgData name="Alfred Smith" userId="3c60a3631c0db8ad" providerId="LiveId" clId="{43C80A87-EDB9-4C73-8B98-2B2078BA42FD}" dt="2025-04-21T12:15:51.883" v="24"/>
          <ac:spMkLst>
            <pc:docMk/>
            <pc:sldMk cId="100491716" sldId="269"/>
            <ac:spMk id="5" creationId="{10C6C5F8-C08C-A3F5-BB77-62F479E5D9D0}"/>
          </ac:spMkLst>
        </pc:spChg>
      </pc:sldChg>
      <pc:sldChg chg="addSp delSp modSp mod">
        <pc:chgData name="Alfred Smith" userId="3c60a3631c0db8ad" providerId="LiveId" clId="{43C80A87-EDB9-4C73-8B98-2B2078BA42FD}" dt="2025-05-05T09:12:22.159" v="38"/>
        <pc:sldMkLst>
          <pc:docMk/>
          <pc:sldMk cId="4120481681" sldId="270"/>
        </pc:sldMkLst>
        <pc:spChg chg="add mod">
          <ac:chgData name="Alfred Smith" userId="3c60a3631c0db8ad" providerId="LiveId" clId="{43C80A87-EDB9-4C73-8B98-2B2078BA42FD}" dt="2025-05-05T09:12:22.159" v="38"/>
          <ac:spMkLst>
            <pc:docMk/>
            <pc:sldMk cId="4120481681" sldId="270"/>
            <ac:spMk id="4" creationId="{3CE12EEF-6FB6-E5AD-CB89-16F2673E1711}"/>
          </ac:spMkLst>
        </pc:spChg>
        <pc:spChg chg="add mod">
          <ac:chgData name="Alfred Smith" userId="3c60a3631c0db8ad" providerId="LiveId" clId="{43C80A87-EDB9-4C73-8B98-2B2078BA42FD}" dt="2025-04-21T12:13:20.380" v="3"/>
          <ac:spMkLst>
            <pc:docMk/>
            <pc:sldMk cId="4120481681" sldId="270"/>
            <ac:spMk id="5" creationId="{7F136EFA-EC4C-B6A0-1E26-3552E28BB47C}"/>
          </ac:spMkLst>
        </pc:spChg>
      </pc:sldChg>
      <pc:sldChg chg="addSp delSp modSp mod">
        <pc:chgData name="Alfred Smith" userId="3c60a3631c0db8ad" providerId="LiveId" clId="{43C80A87-EDB9-4C73-8B98-2B2078BA42FD}" dt="2025-05-05T09:12:22.159" v="38"/>
        <pc:sldMkLst>
          <pc:docMk/>
          <pc:sldMk cId="1922139011" sldId="281"/>
        </pc:sldMkLst>
        <pc:spChg chg="add mod">
          <ac:chgData name="Alfred Smith" userId="3c60a3631c0db8ad" providerId="LiveId" clId="{43C80A87-EDB9-4C73-8B98-2B2078BA42FD}" dt="2025-05-05T09:12:22.159" v="38"/>
          <ac:spMkLst>
            <pc:docMk/>
            <pc:sldMk cId="1922139011" sldId="281"/>
            <ac:spMk id="2" creationId="{EB10CA3D-1EBD-9F9D-2163-FD1CDA535D44}"/>
          </ac:spMkLst>
        </pc:spChg>
        <pc:spChg chg="add mod">
          <ac:chgData name="Alfred Smith" userId="3c60a3631c0db8ad" providerId="LiveId" clId="{43C80A87-EDB9-4C73-8B98-2B2078BA42FD}" dt="2025-04-21T12:16:01.352" v="26"/>
          <ac:spMkLst>
            <pc:docMk/>
            <pc:sldMk cId="1922139011" sldId="281"/>
            <ac:spMk id="5" creationId="{74576356-3CC8-A167-A990-FCC30839FCF2}"/>
          </ac:spMkLst>
        </pc:spChg>
      </pc:sldChg>
      <pc:sldChg chg="modSp">
        <pc:chgData name="Alfred Smith" userId="3c60a3631c0db8ad" providerId="LiveId" clId="{43C80A87-EDB9-4C73-8B98-2B2078BA42FD}" dt="2025-05-05T09:12:22.159" v="38"/>
        <pc:sldMkLst>
          <pc:docMk/>
          <pc:sldMk cId="1126511635" sldId="282"/>
        </pc:sldMkLst>
        <pc:spChg chg="mod">
          <ac:chgData name="Alfred Smith" userId="3c60a3631c0db8ad" providerId="LiveId" clId="{43C80A87-EDB9-4C73-8B98-2B2078BA42FD}" dt="2025-05-05T09:12:22.159" v="38"/>
          <ac:spMkLst>
            <pc:docMk/>
            <pc:sldMk cId="1126511635" sldId="282"/>
            <ac:spMk id="2" creationId="{8D27C600-24E3-1ECD-2073-5046FDD8E6E4}"/>
          </ac:spMkLst>
        </pc:spChg>
      </pc:sldChg>
      <pc:sldChg chg="addSp delSp modSp mod">
        <pc:chgData name="Alfred Smith" userId="3c60a3631c0db8ad" providerId="LiveId" clId="{43C80A87-EDB9-4C73-8B98-2B2078BA42FD}" dt="2025-04-21T12:16:15.808" v="28"/>
        <pc:sldMkLst>
          <pc:docMk/>
          <pc:sldMk cId="3166251957" sldId="283"/>
        </pc:sldMkLst>
        <pc:spChg chg="add mod">
          <ac:chgData name="Alfred Smith" userId="3c60a3631c0db8ad" providerId="LiveId" clId="{43C80A87-EDB9-4C73-8B98-2B2078BA42FD}" dt="2025-04-21T12:16:15.808" v="28"/>
          <ac:spMkLst>
            <pc:docMk/>
            <pc:sldMk cId="3166251957" sldId="283"/>
            <ac:spMk id="2" creationId="{770BE420-7132-3F2B-5C01-D6C85C7054BA}"/>
          </ac:spMkLst>
        </pc:spChg>
        <pc:spChg chg="add mod">
          <ac:chgData name="Alfred Smith" userId="3c60a3631c0db8ad" providerId="LiveId" clId="{43C80A87-EDB9-4C73-8B98-2B2078BA42FD}" dt="2025-04-21T12:16:15.808" v="28"/>
          <ac:spMkLst>
            <pc:docMk/>
            <pc:sldMk cId="3166251957" sldId="283"/>
            <ac:spMk id="5" creationId="{094051F8-EF68-FF67-D552-D955B59C5DFC}"/>
          </ac:spMkLst>
        </pc:spChg>
      </pc:sldChg>
      <pc:sldChg chg="modSp">
        <pc:chgData name="Alfred Smith" userId="3c60a3631c0db8ad" providerId="LiveId" clId="{43C80A87-EDB9-4C73-8B98-2B2078BA42FD}" dt="2025-05-05T09:12:22.159" v="38"/>
        <pc:sldMkLst>
          <pc:docMk/>
          <pc:sldMk cId="3922583308" sldId="284"/>
        </pc:sldMkLst>
        <pc:spChg chg="mod">
          <ac:chgData name="Alfred Smith" userId="3c60a3631c0db8ad" providerId="LiveId" clId="{43C80A87-EDB9-4C73-8B98-2B2078BA42FD}" dt="2025-05-05T09:12:22.159" v="38"/>
          <ac:spMkLst>
            <pc:docMk/>
            <pc:sldMk cId="3922583308" sldId="284"/>
            <ac:spMk id="2" creationId="{B4FBDC7E-BE00-F826-91F8-C84FA88F04AB}"/>
          </ac:spMkLst>
        </pc:spChg>
      </pc:sldChg>
      <pc:sldChg chg="addSp delSp modSp mod">
        <pc:chgData name="Alfred Smith" userId="3c60a3631c0db8ad" providerId="LiveId" clId="{43C80A87-EDB9-4C73-8B98-2B2078BA42FD}" dt="2025-05-05T09:12:22.159" v="38"/>
        <pc:sldMkLst>
          <pc:docMk/>
          <pc:sldMk cId="1522780631" sldId="285"/>
        </pc:sldMkLst>
        <pc:spChg chg="add mod">
          <ac:chgData name="Alfred Smith" userId="3c60a3631c0db8ad" providerId="LiveId" clId="{43C80A87-EDB9-4C73-8B98-2B2078BA42FD}" dt="2025-05-05T09:12:22.159" v="38"/>
          <ac:spMkLst>
            <pc:docMk/>
            <pc:sldMk cId="1522780631" sldId="285"/>
            <ac:spMk id="2" creationId="{2A19AA46-6E9F-6175-6DA1-9A9F75F1E7DD}"/>
          </ac:spMkLst>
        </pc:spChg>
        <pc:spChg chg="add mod">
          <ac:chgData name="Alfred Smith" userId="3c60a3631c0db8ad" providerId="LiveId" clId="{43C80A87-EDB9-4C73-8B98-2B2078BA42FD}" dt="2025-04-21T12:16:46.104" v="35"/>
          <ac:spMkLst>
            <pc:docMk/>
            <pc:sldMk cId="1522780631" sldId="285"/>
            <ac:spMk id="5" creationId="{4957A87D-048D-3A1D-B447-F38B55D2B490}"/>
          </ac:spMkLst>
        </pc:spChg>
      </pc:sldChg>
      <pc:sldChg chg="addSp delSp modSp mod">
        <pc:chgData name="Alfred Smith" userId="3c60a3631c0db8ad" providerId="LiveId" clId="{43C80A87-EDB9-4C73-8B98-2B2078BA42FD}" dt="2025-04-21T12:16:37.734" v="33"/>
        <pc:sldMkLst>
          <pc:docMk/>
          <pc:sldMk cId="2332778949" sldId="287"/>
        </pc:sldMkLst>
        <pc:spChg chg="add mod">
          <ac:chgData name="Alfred Smith" userId="3c60a3631c0db8ad" providerId="LiveId" clId="{43C80A87-EDB9-4C73-8B98-2B2078BA42FD}" dt="2025-04-21T12:16:37.734" v="33"/>
          <ac:spMkLst>
            <pc:docMk/>
            <pc:sldMk cId="2332778949" sldId="287"/>
            <ac:spMk id="2" creationId="{8A99DF44-CC6B-8467-FEE9-8B8DF9E746F3}"/>
          </ac:spMkLst>
        </pc:spChg>
        <pc:spChg chg="add mod">
          <ac:chgData name="Alfred Smith" userId="3c60a3631c0db8ad" providerId="LiveId" clId="{43C80A87-EDB9-4C73-8B98-2B2078BA42FD}" dt="2025-04-21T12:16:37.734" v="33"/>
          <ac:spMkLst>
            <pc:docMk/>
            <pc:sldMk cId="2332778949" sldId="287"/>
            <ac:spMk id="5" creationId="{2F24D2AC-6733-AE2C-9873-39C4F57937C5}"/>
          </ac:spMkLst>
        </pc:spChg>
      </pc:sldChg>
      <pc:sldChg chg="addSp delSp modSp mod">
        <pc:chgData name="Alfred Smith" userId="3c60a3631c0db8ad" providerId="LiveId" clId="{43C80A87-EDB9-4C73-8B98-2B2078BA42FD}" dt="2025-04-21T12:16:25.223" v="31"/>
        <pc:sldMkLst>
          <pc:docMk/>
          <pc:sldMk cId="3153919605" sldId="289"/>
        </pc:sldMkLst>
        <pc:spChg chg="add mod">
          <ac:chgData name="Alfred Smith" userId="3c60a3631c0db8ad" providerId="LiveId" clId="{43C80A87-EDB9-4C73-8B98-2B2078BA42FD}" dt="2025-04-21T12:16:25.223" v="31"/>
          <ac:spMkLst>
            <pc:docMk/>
            <pc:sldMk cId="3153919605" sldId="289"/>
            <ac:spMk id="2" creationId="{12A414DA-C5E6-8E84-DB1E-5900657029B3}"/>
          </ac:spMkLst>
        </pc:spChg>
        <pc:spChg chg="add mod">
          <ac:chgData name="Alfred Smith" userId="3c60a3631c0db8ad" providerId="LiveId" clId="{43C80A87-EDB9-4C73-8B98-2B2078BA42FD}" dt="2025-04-21T12:16:25.223" v="31"/>
          <ac:spMkLst>
            <pc:docMk/>
            <pc:sldMk cId="3153919605" sldId="289"/>
            <ac:spMk id="5" creationId="{7ADDDDC1-1B50-EB56-3EE1-1CAC370D87F3}"/>
          </ac:spMkLst>
        </pc:spChg>
      </pc:sldChg>
      <pc:sldChg chg="modSp">
        <pc:chgData name="Alfred Smith" userId="3c60a3631c0db8ad" providerId="LiveId" clId="{43C80A87-EDB9-4C73-8B98-2B2078BA42FD}" dt="2025-05-05T09:12:22.159" v="38"/>
        <pc:sldMkLst>
          <pc:docMk/>
          <pc:sldMk cId="1292473336" sldId="290"/>
        </pc:sldMkLst>
        <pc:spChg chg="mod">
          <ac:chgData name="Alfred Smith" userId="3c60a3631c0db8ad" providerId="LiveId" clId="{43C80A87-EDB9-4C73-8B98-2B2078BA42FD}" dt="2025-05-05T09:12:22.159" v="38"/>
          <ac:spMkLst>
            <pc:docMk/>
            <pc:sldMk cId="1292473336" sldId="290"/>
            <ac:spMk id="2" creationId="{C984115F-8D12-183A-B3AC-AB8000730285}"/>
          </ac:spMkLst>
        </pc:spChg>
      </pc:sldChg>
    </pc:docChg>
  </pc:docChgLst>
  <pc:docChgLst>
    <pc:chgData name="Alfred Smith" userId="3c60a3631c0db8ad" providerId="LiveId" clId="{5545873A-1A96-4E95-B9D3-4A9D555668ED}"/>
    <pc:docChg chg="undo redo custSel modSld">
      <pc:chgData name="Alfred Smith" userId="3c60a3631c0db8ad" providerId="LiveId" clId="{5545873A-1A96-4E95-B9D3-4A9D555668ED}" dt="2025-05-23T10:24:39.106" v="48"/>
      <pc:docMkLst>
        <pc:docMk/>
      </pc:docMkLst>
      <pc:sldChg chg="modSp mod">
        <pc:chgData name="Alfred Smith" userId="3c60a3631c0db8ad" providerId="LiveId" clId="{5545873A-1A96-4E95-B9D3-4A9D555668ED}" dt="2025-05-23T10:05:38.506" v="1" actId="27636"/>
        <pc:sldMkLst>
          <pc:docMk/>
          <pc:sldMk cId="1499918570" sldId="257"/>
        </pc:sldMkLst>
        <pc:spChg chg="mod">
          <ac:chgData name="Alfred Smith" userId="3c60a3631c0db8ad" providerId="LiveId" clId="{5545873A-1A96-4E95-B9D3-4A9D555668ED}" dt="2025-05-23T10:05:38.506" v="1" actId="27636"/>
          <ac:spMkLst>
            <pc:docMk/>
            <pc:sldMk cId="1499918570" sldId="257"/>
            <ac:spMk id="4" creationId="{960E271A-CD18-D919-0048-6DCFD325B76B}"/>
          </ac:spMkLst>
        </pc:spChg>
      </pc:sldChg>
      <pc:sldChg chg="modSp mod">
        <pc:chgData name="Alfred Smith" userId="3c60a3631c0db8ad" providerId="LiveId" clId="{5545873A-1A96-4E95-B9D3-4A9D555668ED}" dt="2025-05-23T10:07:39.060" v="5"/>
        <pc:sldMkLst>
          <pc:docMk/>
          <pc:sldMk cId="3788111665" sldId="258"/>
        </pc:sldMkLst>
        <pc:spChg chg="mod">
          <ac:chgData name="Alfred Smith" userId="3c60a3631c0db8ad" providerId="LiveId" clId="{5545873A-1A96-4E95-B9D3-4A9D555668ED}" dt="2025-05-23T10:07:39.060" v="5"/>
          <ac:spMkLst>
            <pc:docMk/>
            <pc:sldMk cId="3788111665" sldId="258"/>
            <ac:spMk id="2" creationId="{33FE2842-4200-786F-87D9-B4036D564F4A}"/>
          </ac:spMkLst>
        </pc:spChg>
      </pc:sldChg>
      <pc:sldChg chg="modSp">
        <pc:chgData name="Alfred Smith" userId="3c60a3631c0db8ad" providerId="LiveId" clId="{5545873A-1A96-4E95-B9D3-4A9D555668ED}" dt="2025-05-23T10:07:39.060" v="5"/>
        <pc:sldMkLst>
          <pc:docMk/>
          <pc:sldMk cId="454763615" sldId="259"/>
        </pc:sldMkLst>
        <pc:spChg chg="mod">
          <ac:chgData name="Alfred Smith" userId="3c60a3631c0db8ad" providerId="LiveId" clId="{5545873A-1A96-4E95-B9D3-4A9D555668ED}" dt="2025-05-23T10:07:39.060" v="5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5545873A-1A96-4E95-B9D3-4A9D555668ED}" dt="2025-05-23T10:08:21.747" v="7" actId="404"/>
        <pc:sldMkLst>
          <pc:docMk/>
          <pc:sldMk cId="2346136586" sldId="260"/>
        </pc:sldMkLst>
        <pc:spChg chg="mod">
          <ac:chgData name="Alfred Smith" userId="3c60a3631c0db8ad" providerId="LiveId" clId="{5545873A-1A96-4E95-B9D3-4A9D555668ED}" dt="2025-05-23T10:08:21.747" v="7" actId="404"/>
          <ac:spMkLst>
            <pc:docMk/>
            <pc:sldMk cId="2346136586" sldId="260"/>
            <ac:spMk id="2" creationId="{ED115DB8-6FEB-B657-0BF0-D7342153EAE3}"/>
          </ac:spMkLst>
        </pc:spChg>
      </pc:sldChg>
      <pc:sldChg chg="modSp mod">
        <pc:chgData name="Alfred Smith" userId="3c60a3631c0db8ad" providerId="LiveId" clId="{5545873A-1A96-4E95-B9D3-4A9D555668ED}" dt="2025-05-23T10:08:42.146" v="9"/>
        <pc:sldMkLst>
          <pc:docMk/>
          <pc:sldMk cId="4037329247" sldId="261"/>
        </pc:sldMkLst>
        <pc:spChg chg="mod">
          <ac:chgData name="Alfred Smith" userId="3c60a3631c0db8ad" providerId="LiveId" clId="{5545873A-1A96-4E95-B9D3-4A9D555668ED}" dt="2025-05-23T10:08:42.146" v="9"/>
          <ac:spMkLst>
            <pc:docMk/>
            <pc:sldMk cId="4037329247" sldId="261"/>
            <ac:spMk id="2" creationId="{E58FCAEA-9ABE-5312-503F-0E370413CDFB}"/>
          </ac:spMkLst>
        </pc:spChg>
      </pc:sldChg>
      <pc:sldChg chg="modSp mod">
        <pc:chgData name="Alfred Smith" userId="3c60a3631c0db8ad" providerId="LiveId" clId="{5545873A-1A96-4E95-B9D3-4A9D555668ED}" dt="2025-05-23T10:09:07.710" v="10"/>
        <pc:sldMkLst>
          <pc:docMk/>
          <pc:sldMk cId="1909638311" sldId="262"/>
        </pc:sldMkLst>
        <pc:spChg chg="mod">
          <ac:chgData name="Alfred Smith" userId="3c60a3631c0db8ad" providerId="LiveId" clId="{5545873A-1A96-4E95-B9D3-4A9D555668ED}" dt="2025-05-23T10:09:07.710" v="10"/>
          <ac:spMkLst>
            <pc:docMk/>
            <pc:sldMk cId="1909638311" sldId="262"/>
            <ac:spMk id="2" creationId="{AB97D680-A11E-C5F7-7CFD-8C27C998875A}"/>
          </ac:spMkLst>
        </pc:spChg>
      </pc:sldChg>
      <pc:sldChg chg="modSp mod">
        <pc:chgData name="Alfred Smith" userId="3c60a3631c0db8ad" providerId="LiveId" clId="{5545873A-1A96-4E95-B9D3-4A9D555668ED}" dt="2025-05-23T10:09:29.974" v="12"/>
        <pc:sldMkLst>
          <pc:docMk/>
          <pc:sldMk cId="641208035" sldId="263"/>
        </pc:sldMkLst>
        <pc:spChg chg="mod">
          <ac:chgData name="Alfred Smith" userId="3c60a3631c0db8ad" providerId="LiveId" clId="{5545873A-1A96-4E95-B9D3-4A9D555668ED}" dt="2025-05-23T10:09:29.974" v="12"/>
          <ac:spMkLst>
            <pc:docMk/>
            <pc:sldMk cId="641208035" sldId="263"/>
            <ac:spMk id="2" creationId="{8A41BD31-9AF7-1DEE-5E49-EFF02B791B2A}"/>
          </ac:spMkLst>
        </pc:spChg>
      </pc:sldChg>
      <pc:sldChg chg="modSp mod">
        <pc:chgData name="Alfred Smith" userId="3c60a3631c0db8ad" providerId="LiveId" clId="{5545873A-1A96-4E95-B9D3-4A9D555668ED}" dt="2025-05-23T10:09:52.972" v="14"/>
        <pc:sldMkLst>
          <pc:docMk/>
          <pc:sldMk cId="4044745628" sldId="264"/>
        </pc:sldMkLst>
        <pc:spChg chg="mod">
          <ac:chgData name="Alfred Smith" userId="3c60a3631c0db8ad" providerId="LiveId" clId="{5545873A-1A96-4E95-B9D3-4A9D555668ED}" dt="2025-05-23T10:09:52.972" v="14"/>
          <ac:spMkLst>
            <pc:docMk/>
            <pc:sldMk cId="4044745628" sldId="264"/>
            <ac:spMk id="2" creationId="{05FAF2CC-B5DF-DE09-F62E-B573F83BC602}"/>
          </ac:spMkLst>
        </pc:spChg>
      </pc:sldChg>
      <pc:sldChg chg="modSp mod">
        <pc:chgData name="Alfred Smith" userId="3c60a3631c0db8ad" providerId="LiveId" clId="{5545873A-1A96-4E95-B9D3-4A9D555668ED}" dt="2025-05-23T10:10:27.274" v="19" actId="404"/>
        <pc:sldMkLst>
          <pc:docMk/>
          <pc:sldMk cId="978260341" sldId="265"/>
        </pc:sldMkLst>
        <pc:spChg chg="mod">
          <ac:chgData name="Alfred Smith" userId="3c60a3631c0db8ad" providerId="LiveId" clId="{5545873A-1A96-4E95-B9D3-4A9D555668ED}" dt="2025-05-23T10:10:27.274" v="19" actId="404"/>
          <ac:spMkLst>
            <pc:docMk/>
            <pc:sldMk cId="978260341" sldId="265"/>
            <ac:spMk id="2" creationId="{C5F74E36-8764-8577-1289-C8120CA6DF9D}"/>
          </ac:spMkLst>
        </pc:spChg>
      </pc:sldChg>
      <pc:sldChg chg="modSp mod">
        <pc:chgData name="Alfred Smith" userId="3c60a3631c0db8ad" providerId="LiveId" clId="{5545873A-1A96-4E95-B9D3-4A9D555668ED}" dt="2025-05-23T10:10:52.279" v="22" actId="404"/>
        <pc:sldMkLst>
          <pc:docMk/>
          <pc:sldMk cId="3575870363" sldId="266"/>
        </pc:sldMkLst>
        <pc:spChg chg="mod">
          <ac:chgData name="Alfred Smith" userId="3c60a3631c0db8ad" providerId="LiveId" clId="{5545873A-1A96-4E95-B9D3-4A9D555668ED}" dt="2025-05-23T10:10:52.279" v="22" actId="404"/>
          <ac:spMkLst>
            <pc:docMk/>
            <pc:sldMk cId="3575870363" sldId="266"/>
            <ac:spMk id="2" creationId="{7AE6F66A-85F3-9FD9-12D7-8465E1D687A4}"/>
          </ac:spMkLst>
        </pc:spChg>
      </pc:sldChg>
      <pc:sldChg chg="modSp mod">
        <pc:chgData name="Alfred Smith" userId="3c60a3631c0db8ad" providerId="LiveId" clId="{5545873A-1A96-4E95-B9D3-4A9D555668ED}" dt="2025-05-23T10:11:14.252" v="24"/>
        <pc:sldMkLst>
          <pc:docMk/>
          <pc:sldMk cId="4017137865" sldId="267"/>
        </pc:sldMkLst>
        <pc:spChg chg="mod">
          <ac:chgData name="Alfred Smith" userId="3c60a3631c0db8ad" providerId="LiveId" clId="{5545873A-1A96-4E95-B9D3-4A9D555668ED}" dt="2025-05-23T10:11:14.252" v="24"/>
          <ac:spMkLst>
            <pc:docMk/>
            <pc:sldMk cId="4017137865" sldId="267"/>
            <ac:spMk id="2" creationId="{A7ECE17F-C496-B443-E429-EC6E66733C79}"/>
          </ac:spMkLst>
        </pc:spChg>
      </pc:sldChg>
      <pc:sldChg chg="modSp mod">
        <pc:chgData name="Alfred Smith" userId="3c60a3631c0db8ad" providerId="LiveId" clId="{5545873A-1A96-4E95-B9D3-4A9D555668ED}" dt="2025-05-23T10:11:37.255" v="26"/>
        <pc:sldMkLst>
          <pc:docMk/>
          <pc:sldMk cId="3137811553" sldId="268"/>
        </pc:sldMkLst>
        <pc:spChg chg="mod">
          <ac:chgData name="Alfred Smith" userId="3c60a3631c0db8ad" providerId="LiveId" clId="{5545873A-1A96-4E95-B9D3-4A9D555668ED}" dt="2025-05-23T10:11:37.255" v="26"/>
          <ac:spMkLst>
            <pc:docMk/>
            <pc:sldMk cId="3137811553" sldId="268"/>
            <ac:spMk id="2" creationId="{A7AA1AC3-3637-5057-B711-D3C7BC7CE9C2}"/>
          </ac:spMkLst>
        </pc:spChg>
      </pc:sldChg>
      <pc:sldChg chg="modSp mod">
        <pc:chgData name="Alfred Smith" userId="3c60a3631c0db8ad" providerId="LiveId" clId="{5545873A-1A96-4E95-B9D3-4A9D555668ED}" dt="2025-05-23T10:12:05.506" v="29" actId="404"/>
        <pc:sldMkLst>
          <pc:docMk/>
          <pc:sldMk cId="100491716" sldId="269"/>
        </pc:sldMkLst>
        <pc:spChg chg="mod">
          <ac:chgData name="Alfred Smith" userId="3c60a3631c0db8ad" providerId="LiveId" clId="{5545873A-1A96-4E95-B9D3-4A9D555668ED}" dt="2025-05-23T10:12:05.506" v="29" actId="404"/>
          <ac:spMkLst>
            <pc:docMk/>
            <pc:sldMk cId="100491716" sldId="269"/>
            <ac:spMk id="2" creationId="{35E7AFB6-65F8-8329-3B8E-0F08F3E560CB}"/>
          </ac:spMkLst>
        </pc:spChg>
      </pc:sldChg>
      <pc:sldChg chg="modSp">
        <pc:chgData name="Alfred Smith" userId="3c60a3631c0db8ad" providerId="LiveId" clId="{5545873A-1A96-4E95-B9D3-4A9D555668ED}" dt="2025-05-23T10:07:39.060" v="5"/>
        <pc:sldMkLst>
          <pc:docMk/>
          <pc:sldMk cId="4120481681" sldId="270"/>
        </pc:sldMkLst>
        <pc:spChg chg="mod">
          <ac:chgData name="Alfred Smith" userId="3c60a3631c0db8ad" providerId="LiveId" clId="{5545873A-1A96-4E95-B9D3-4A9D555668ED}" dt="2025-05-23T10:07:39.060" v="5"/>
          <ac:spMkLst>
            <pc:docMk/>
            <pc:sldMk cId="4120481681" sldId="270"/>
            <ac:spMk id="4" creationId="{3CE12EEF-6FB6-E5AD-CB89-16F2673E1711}"/>
          </ac:spMkLst>
        </pc:spChg>
      </pc:sldChg>
      <pc:sldChg chg="modSp">
        <pc:chgData name="Alfred Smith" userId="3c60a3631c0db8ad" providerId="LiveId" clId="{5545873A-1A96-4E95-B9D3-4A9D555668ED}" dt="2025-05-23T10:07:39.060" v="5"/>
        <pc:sldMkLst>
          <pc:docMk/>
          <pc:sldMk cId="939110669" sldId="271"/>
        </pc:sldMkLst>
        <pc:spChg chg="mod">
          <ac:chgData name="Alfred Smith" userId="3c60a3631c0db8ad" providerId="LiveId" clId="{5545873A-1A96-4E95-B9D3-4A9D555668ED}" dt="2025-05-23T10:07:39.060" v="5"/>
          <ac:spMkLst>
            <pc:docMk/>
            <pc:sldMk cId="939110669" sldId="271"/>
            <ac:spMk id="2" creationId="{04F83F83-F617-FD62-7B95-401353222BFB}"/>
          </ac:spMkLst>
        </pc:spChg>
      </pc:sldChg>
      <pc:sldChg chg="modSp">
        <pc:chgData name="Alfred Smith" userId="3c60a3631c0db8ad" providerId="LiveId" clId="{5545873A-1A96-4E95-B9D3-4A9D555668ED}" dt="2025-05-23T10:07:39.060" v="5"/>
        <pc:sldMkLst>
          <pc:docMk/>
          <pc:sldMk cId="4024569785" sldId="272"/>
        </pc:sldMkLst>
        <pc:spChg chg="mod">
          <ac:chgData name="Alfred Smith" userId="3c60a3631c0db8ad" providerId="LiveId" clId="{5545873A-1A96-4E95-B9D3-4A9D555668ED}" dt="2025-05-23T10:07:39.060" v="5"/>
          <ac:spMkLst>
            <pc:docMk/>
            <pc:sldMk cId="4024569785" sldId="272"/>
            <ac:spMk id="2" creationId="{108A0D9B-BA86-DC1C-616B-18DD59B276D0}"/>
          </ac:spMkLst>
        </pc:spChg>
      </pc:sldChg>
      <pc:sldChg chg="modSp">
        <pc:chgData name="Alfred Smith" userId="3c60a3631c0db8ad" providerId="LiveId" clId="{5545873A-1A96-4E95-B9D3-4A9D555668ED}" dt="2025-05-23T10:07:39.060" v="5"/>
        <pc:sldMkLst>
          <pc:docMk/>
          <pc:sldMk cId="487179600" sldId="273"/>
        </pc:sldMkLst>
        <pc:spChg chg="mod">
          <ac:chgData name="Alfred Smith" userId="3c60a3631c0db8ad" providerId="LiveId" clId="{5545873A-1A96-4E95-B9D3-4A9D555668ED}" dt="2025-05-23T10:07:39.060" v="5"/>
          <ac:spMkLst>
            <pc:docMk/>
            <pc:sldMk cId="487179600" sldId="273"/>
            <ac:spMk id="2" creationId="{97F22589-259F-13A6-A21A-E130FEA4A839}"/>
          </ac:spMkLst>
        </pc:spChg>
      </pc:sldChg>
      <pc:sldChg chg="modSp">
        <pc:chgData name="Alfred Smith" userId="3c60a3631c0db8ad" providerId="LiveId" clId="{5545873A-1A96-4E95-B9D3-4A9D555668ED}" dt="2025-05-23T10:07:39.060" v="5"/>
        <pc:sldMkLst>
          <pc:docMk/>
          <pc:sldMk cId="2168401200" sldId="274"/>
        </pc:sldMkLst>
        <pc:spChg chg="mod">
          <ac:chgData name="Alfred Smith" userId="3c60a3631c0db8ad" providerId="LiveId" clId="{5545873A-1A96-4E95-B9D3-4A9D555668ED}" dt="2025-05-23T10:07:39.060" v="5"/>
          <ac:spMkLst>
            <pc:docMk/>
            <pc:sldMk cId="2168401200" sldId="274"/>
            <ac:spMk id="2" creationId="{00180EC1-BF69-D8FD-8E8C-0E989BAA31CF}"/>
          </ac:spMkLst>
        </pc:spChg>
      </pc:sldChg>
      <pc:sldChg chg="modSp">
        <pc:chgData name="Alfred Smith" userId="3c60a3631c0db8ad" providerId="LiveId" clId="{5545873A-1A96-4E95-B9D3-4A9D555668ED}" dt="2025-05-23T10:07:39.060" v="5"/>
        <pc:sldMkLst>
          <pc:docMk/>
          <pc:sldMk cId="2996969115" sldId="275"/>
        </pc:sldMkLst>
        <pc:spChg chg="mod">
          <ac:chgData name="Alfred Smith" userId="3c60a3631c0db8ad" providerId="LiveId" clId="{5545873A-1A96-4E95-B9D3-4A9D555668ED}" dt="2025-05-23T10:07:39.060" v="5"/>
          <ac:spMkLst>
            <pc:docMk/>
            <pc:sldMk cId="2996969115" sldId="275"/>
            <ac:spMk id="2" creationId="{35631179-116B-F0A5-EB25-2A0CE16A314F}"/>
          </ac:spMkLst>
        </pc:spChg>
      </pc:sldChg>
      <pc:sldChg chg="modSp">
        <pc:chgData name="Alfred Smith" userId="3c60a3631c0db8ad" providerId="LiveId" clId="{5545873A-1A96-4E95-B9D3-4A9D555668ED}" dt="2025-05-23T10:07:39.060" v="5"/>
        <pc:sldMkLst>
          <pc:docMk/>
          <pc:sldMk cId="2390376940" sldId="276"/>
        </pc:sldMkLst>
        <pc:spChg chg="mod">
          <ac:chgData name="Alfred Smith" userId="3c60a3631c0db8ad" providerId="LiveId" clId="{5545873A-1A96-4E95-B9D3-4A9D555668ED}" dt="2025-05-23T10:07:39.060" v="5"/>
          <ac:spMkLst>
            <pc:docMk/>
            <pc:sldMk cId="2390376940" sldId="276"/>
            <ac:spMk id="4" creationId="{5D3712AE-5D7C-CCE3-4415-F24A5731595B}"/>
          </ac:spMkLst>
        </pc:spChg>
      </pc:sldChg>
      <pc:sldChg chg="modSp">
        <pc:chgData name="Alfred Smith" userId="3c60a3631c0db8ad" providerId="LiveId" clId="{5545873A-1A96-4E95-B9D3-4A9D555668ED}" dt="2025-05-23T10:07:39.060" v="5"/>
        <pc:sldMkLst>
          <pc:docMk/>
          <pc:sldMk cId="4265919077" sldId="277"/>
        </pc:sldMkLst>
        <pc:spChg chg="mod">
          <ac:chgData name="Alfred Smith" userId="3c60a3631c0db8ad" providerId="LiveId" clId="{5545873A-1A96-4E95-B9D3-4A9D555668ED}" dt="2025-05-23T10:07:39.060" v="5"/>
          <ac:spMkLst>
            <pc:docMk/>
            <pc:sldMk cId="4265919077" sldId="277"/>
            <ac:spMk id="2" creationId="{4BB717BA-1F15-9EFF-8E1B-C797CA6B8A94}"/>
          </ac:spMkLst>
        </pc:spChg>
      </pc:sldChg>
      <pc:sldChg chg="modSp">
        <pc:chgData name="Alfred Smith" userId="3c60a3631c0db8ad" providerId="LiveId" clId="{5545873A-1A96-4E95-B9D3-4A9D555668ED}" dt="2025-05-23T10:07:39.060" v="5"/>
        <pc:sldMkLst>
          <pc:docMk/>
          <pc:sldMk cId="210266664" sldId="278"/>
        </pc:sldMkLst>
        <pc:spChg chg="mod">
          <ac:chgData name="Alfred Smith" userId="3c60a3631c0db8ad" providerId="LiveId" clId="{5545873A-1A96-4E95-B9D3-4A9D555668ED}" dt="2025-05-23T10:07:39.060" v="5"/>
          <ac:spMkLst>
            <pc:docMk/>
            <pc:sldMk cId="210266664" sldId="278"/>
            <ac:spMk id="2" creationId="{1A90AD12-EB7B-2D84-93EB-AAAE7C51A449}"/>
          </ac:spMkLst>
        </pc:spChg>
      </pc:sldChg>
      <pc:sldChg chg="modSp">
        <pc:chgData name="Alfred Smith" userId="3c60a3631c0db8ad" providerId="LiveId" clId="{5545873A-1A96-4E95-B9D3-4A9D555668ED}" dt="2025-05-23T10:07:39.060" v="5"/>
        <pc:sldMkLst>
          <pc:docMk/>
          <pc:sldMk cId="888433145" sldId="279"/>
        </pc:sldMkLst>
        <pc:spChg chg="mod">
          <ac:chgData name="Alfred Smith" userId="3c60a3631c0db8ad" providerId="LiveId" clId="{5545873A-1A96-4E95-B9D3-4A9D555668ED}" dt="2025-05-23T10:07:39.060" v="5"/>
          <ac:spMkLst>
            <pc:docMk/>
            <pc:sldMk cId="888433145" sldId="279"/>
            <ac:spMk id="2" creationId="{75AAE26D-F189-5DA0-48D6-EC07EEED1781}"/>
          </ac:spMkLst>
        </pc:spChg>
      </pc:sldChg>
      <pc:sldChg chg="modSp">
        <pc:chgData name="Alfred Smith" userId="3c60a3631c0db8ad" providerId="LiveId" clId="{5545873A-1A96-4E95-B9D3-4A9D555668ED}" dt="2025-05-23T10:07:39.060" v="5"/>
        <pc:sldMkLst>
          <pc:docMk/>
          <pc:sldMk cId="791300187" sldId="280"/>
        </pc:sldMkLst>
        <pc:spChg chg="mod">
          <ac:chgData name="Alfred Smith" userId="3c60a3631c0db8ad" providerId="LiveId" clId="{5545873A-1A96-4E95-B9D3-4A9D555668ED}" dt="2025-05-23T10:07:39.060" v="5"/>
          <ac:spMkLst>
            <pc:docMk/>
            <pc:sldMk cId="791300187" sldId="280"/>
            <ac:spMk id="2" creationId="{90008E9C-0A5D-68AF-2628-BC14EBB582E5}"/>
          </ac:spMkLst>
        </pc:spChg>
      </pc:sldChg>
      <pc:sldChg chg="modSp mod">
        <pc:chgData name="Alfred Smith" userId="3c60a3631c0db8ad" providerId="LiveId" clId="{5545873A-1A96-4E95-B9D3-4A9D555668ED}" dt="2025-05-23T10:12:56.534" v="34"/>
        <pc:sldMkLst>
          <pc:docMk/>
          <pc:sldMk cId="1922139011" sldId="281"/>
        </pc:sldMkLst>
        <pc:spChg chg="mod">
          <ac:chgData name="Alfred Smith" userId="3c60a3631c0db8ad" providerId="LiveId" clId="{5545873A-1A96-4E95-B9D3-4A9D555668ED}" dt="2025-05-23T10:12:56.534" v="34"/>
          <ac:spMkLst>
            <pc:docMk/>
            <pc:sldMk cId="1922139011" sldId="281"/>
            <ac:spMk id="2" creationId="{EB10CA3D-1EBD-9F9D-2163-FD1CDA535D44}"/>
          </ac:spMkLst>
        </pc:spChg>
      </pc:sldChg>
      <pc:sldChg chg="modSp mod">
        <pc:chgData name="Alfred Smith" userId="3c60a3631c0db8ad" providerId="LiveId" clId="{5545873A-1A96-4E95-B9D3-4A9D555668ED}" dt="2025-05-23T10:13:44.681" v="37" actId="404"/>
        <pc:sldMkLst>
          <pc:docMk/>
          <pc:sldMk cId="3166251957" sldId="283"/>
        </pc:sldMkLst>
        <pc:spChg chg="mod">
          <ac:chgData name="Alfred Smith" userId="3c60a3631c0db8ad" providerId="LiveId" clId="{5545873A-1A96-4E95-B9D3-4A9D555668ED}" dt="2025-05-23T10:13:44.681" v="37" actId="404"/>
          <ac:spMkLst>
            <pc:docMk/>
            <pc:sldMk cId="3166251957" sldId="283"/>
            <ac:spMk id="2" creationId="{770BE420-7132-3F2B-5C01-D6C85C7054BA}"/>
          </ac:spMkLst>
        </pc:spChg>
      </pc:sldChg>
      <pc:sldChg chg="modSp mod">
        <pc:chgData name="Alfred Smith" userId="3c60a3631c0db8ad" providerId="LiveId" clId="{5545873A-1A96-4E95-B9D3-4A9D555668ED}" dt="2025-05-23T10:24:39.106" v="48"/>
        <pc:sldMkLst>
          <pc:docMk/>
          <pc:sldMk cId="1522780631" sldId="285"/>
        </pc:sldMkLst>
        <pc:spChg chg="mod">
          <ac:chgData name="Alfred Smith" userId="3c60a3631c0db8ad" providerId="LiveId" clId="{5545873A-1A96-4E95-B9D3-4A9D555668ED}" dt="2025-05-23T10:24:39.106" v="48"/>
          <ac:spMkLst>
            <pc:docMk/>
            <pc:sldMk cId="1522780631" sldId="285"/>
            <ac:spMk id="2" creationId="{2A19AA46-6E9F-6175-6DA1-9A9F75F1E7DD}"/>
          </ac:spMkLst>
        </pc:spChg>
      </pc:sldChg>
      <pc:sldChg chg="modSp">
        <pc:chgData name="Alfred Smith" userId="3c60a3631c0db8ad" providerId="LiveId" clId="{5545873A-1A96-4E95-B9D3-4A9D555668ED}" dt="2025-05-23T10:06:17.127" v="2"/>
        <pc:sldMkLst>
          <pc:docMk/>
          <pc:sldMk cId="1850742486" sldId="286"/>
        </pc:sldMkLst>
        <pc:spChg chg="mod">
          <ac:chgData name="Alfred Smith" userId="3c60a3631c0db8ad" providerId="LiveId" clId="{5545873A-1A96-4E95-B9D3-4A9D555668ED}" dt="2025-05-23T10:06:17.127" v="2"/>
          <ac:spMkLst>
            <pc:docMk/>
            <pc:sldMk cId="1850742486" sldId="286"/>
            <ac:spMk id="2" creationId="{93A93224-247B-AC09-291A-C57F25AE6783}"/>
          </ac:spMkLst>
        </pc:spChg>
      </pc:sldChg>
      <pc:sldChg chg="modSp mod">
        <pc:chgData name="Alfred Smith" userId="3c60a3631c0db8ad" providerId="LiveId" clId="{5545873A-1A96-4E95-B9D3-4A9D555668ED}" dt="2025-05-23T10:15:23.507" v="47" actId="404"/>
        <pc:sldMkLst>
          <pc:docMk/>
          <pc:sldMk cId="2332778949" sldId="287"/>
        </pc:sldMkLst>
        <pc:spChg chg="mod">
          <ac:chgData name="Alfred Smith" userId="3c60a3631c0db8ad" providerId="LiveId" clId="{5545873A-1A96-4E95-B9D3-4A9D555668ED}" dt="2025-05-23T10:15:23.507" v="47" actId="404"/>
          <ac:spMkLst>
            <pc:docMk/>
            <pc:sldMk cId="2332778949" sldId="287"/>
            <ac:spMk id="2" creationId="{8A99DF44-CC6B-8467-FEE9-8B8DF9E746F3}"/>
          </ac:spMkLst>
        </pc:spChg>
      </pc:sldChg>
      <pc:sldChg chg="modSp">
        <pc:chgData name="Alfred Smith" userId="3c60a3631c0db8ad" providerId="LiveId" clId="{5545873A-1A96-4E95-B9D3-4A9D555668ED}" dt="2025-05-23T10:06:17.127" v="2"/>
        <pc:sldMkLst>
          <pc:docMk/>
          <pc:sldMk cId="1828872212" sldId="288"/>
        </pc:sldMkLst>
        <pc:spChg chg="mod">
          <ac:chgData name="Alfred Smith" userId="3c60a3631c0db8ad" providerId="LiveId" clId="{5545873A-1A96-4E95-B9D3-4A9D555668ED}" dt="2025-05-23T10:06:17.127" v="2"/>
          <ac:spMkLst>
            <pc:docMk/>
            <pc:sldMk cId="1828872212" sldId="288"/>
            <ac:spMk id="2" creationId="{EBADD9CC-80CB-D00C-B54E-622C72809237}"/>
          </ac:spMkLst>
        </pc:spChg>
      </pc:sldChg>
      <pc:sldChg chg="modSp mod">
        <pc:chgData name="Alfred Smith" userId="3c60a3631c0db8ad" providerId="LiveId" clId="{5545873A-1A96-4E95-B9D3-4A9D555668ED}" dt="2025-05-23T10:14:47.693" v="42" actId="20577"/>
        <pc:sldMkLst>
          <pc:docMk/>
          <pc:sldMk cId="3153919605" sldId="289"/>
        </pc:sldMkLst>
        <pc:spChg chg="mod">
          <ac:chgData name="Alfred Smith" userId="3c60a3631c0db8ad" providerId="LiveId" clId="{5545873A-1A96-4E95-B9D3-4A9D555668ED}" dt="2025-05-23T10:14:47.693" v="42" actId="20577"/>
          <ac:spMkLst>
            <pc:docMk/>
            <pc:sldMk cId="3153919605" sldId="289"/>
            <ac:spMk id="2" creationId="{12A414DA-C5E6-8E84-DB1E-5900657029B3}"/>
          </ac:spMkLst>
        </pc:spChg>
      </pc:sldChg>
    </pc:docChg>
  </pc:docChgLst>
  <pc:docChgLst>
    <pc:chgData name="Leonie Smith" userId="fed1330f33f5650e" providerId="LiveId" clId="{0102961E-A218-4E02-9203-AC35419F4A8A}"/>
    <pc:docChg chg="undo custSel modSld">
      <pc:chgData name="Leonie Smith" userId="fed1330f33f5650e" providerId="LiveId" clId="{0102961E-A218-4E02-9203-AC35419F4A8A}" dt="2023-01-06T04:44:11.294" v="221" actId="5793"/>
      <pc:docMkLst>
        <pc:docMk/>
      </pc:docMkLst>
      <pc:sldChg chg="addSp modSp modNotesTx">
        <pc:chgData name="Leonie Smith" userId="fed1330f33f5650e" providerId="LiveId" clId="{0102961E-A218-4E02-9203-AC35419F4A8A}" dt="2023-01-06T04:44:11.294" v="221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0102961E-A218-4E02-9203-AC35419F4A8A}" dt="2023-01-05T07:05:50.727" v="132" actId="1076"/>
        <pc:sldMkLst>
          <pc:docMk/>
          <pc:sldMk cId="3788111665" sldId="258"/>
        </pc:sldMkLst>
      </pc:sldChg>
      <pc:sldChg chg="addSp modSp mod">
        <pc:chgData name="Leonie Smith" userId="fed1330f33f5650e" providerId="LiveId" clId="{0102961E-A218-4E02-9203-AC35419F4A8A}" dt="2023-01-05T07:04:17.417" v="124" actId="120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0102961E-A218-4E02-9203-AC35419F4A8A}" dt="2023-01-05T04:50:55.695" v="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0102961E-A218-4E02-9203-AC35419F4A8A}" dt="2023-01-05T04:54:49.187" v="15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0102961E-A218-4E02-9203-AC35419F4A8A}" dt="2023-01-05T04:58:16.599" v="28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0102961E-A218-4E02-9203-AC35419F4A8A}" dt="2023-01-05T05:01:11.088" v="38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0102961E-A218-4E02-9203-AC35419F4A8A}" dt="2023-01-05T05:02:41.901" v="42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0102961E-A218-4E02-9203-AC35419F4A8A}" dt="2023-01-05T05:08:30.960" v="4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0102961E-A218-4E02-9203-AC35419F4A8A}" dt="2023-01-05T05:13:54.418" v="7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0102961E-A218-4E02-9203-AC35419F4A8A}" dt="2023-01-05T05:22:50.255" v="9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0102961E-A218-4E02-9203-AC35419F4A8A}" dt="2023-01-05T05:18:57.428" v="85"/>
        <pc:sldMkLst>
          <pc:docMk/>
          <pc:sldMk cId="3137811553" sldId="268"/>
        </pc:sldMkLst>
      </pc:sldChg>
      <pc:sldChg chg="addSp modSp">
        <pc:chgData name="Leonie Smith" userId="fed1330f33f5650e" providerId="LiveId" clId="{0102961E-A218-4E02-9203-AC35419F4A8A}" dt="2023-01-05T05:29:19.697" v="95"/>
        <pc:sldMkLst>
          <pc:docMk/>
          <pc:sldMk cId="100491716" sldId="269"/>
        </pc:sldMkLst>
      </pc:sldChg>
      <pc:sldChg chg="addSp modSp">
        <pc:chgData name="Leonie Smith" userId="fed1330f33f5650e" providerId="LiveId" clId="{0102961E-A218-4E02-9203-AC35419F4A8A}" dt="2023-01-05T07:05:56.262" v="133"/>
        <pc:sldMkLst>
          <pc:docMk/>
          <pc:sldMk cId="4120481681" sldId="270"/>
        </pc:sldMkLst>
      </pc:sldChg>
      <pc:sldChg chg="addSp modSp mod">
        <pc:chgData name="Leonie Smith" userId="fed1330f33f5650e" providerId="LiveId" clId="{0102961E-A218-4E02-9203-AC35419F4A8A}" dt="2023-01-05T07:11:42.930" v="17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0102961E-A218-4E02-9203-AC35419F4A8A}" dt="2023-01-05T07:12:01.259" v="177" actId="1076"/>
        <pc:sldMkLst>
          <pc:docMk/>
          <pc:sldMk cId="4024569785" sldId="272"/>
        </pc:sldMkLst>
      </pc:sldChg>
      <pc:sldChg chg="addSp modSp mod">
        <pc:chgData name="Leonie Smith" userId="fed1330f33f5650e" providerId="LiveId" clId="{0102961E-A218-4E02-9203-AC35419F4A8A}" dt="2023-01-05T07:12:13.112" v="18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0102961E-A218-4E02-9203-AC35419F4A8A}" dt="2023-01-05T07:12:22.735" v="18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0102961E-A218-4E02-9203-AC35419F4A8A}" dt="2023-01-05T07:12:31.972" v="189" actId="20577"/>
        <pc:sldMkLst>
          <pc:docMk/>
          <pc:sldMk cId="2996969115" sldId="275"/>
        </pc:sldMkLst>
      </pc:sldChg>
      <pc:sldChg chg="addSp delSp modSp mod">
        <pc:chgData name="Leonie Smith" userId="fed1330f33f5650e" providerId="LiveId" clId="{0102961E-A218-4E02-9203-AC35419F4A8A}" dt="2023-01-05T07:12:39.847" v="191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0102961E-A218-4E02-9203-AC35419F4A8A}" dt="2023-01-05T07:12:57.196" v="197" actId="1076"/>
        <pc:sldMkLst>
          <pc:docMk/>
          <pc:sldMk cId="4265919077" sldId="277"/>
        </pc:sldMkLst>
      </pc:sldChg>
      <pc:sldChg chg="addSp modSp mod">
        <pc:chgData name="Leonie Smith" userId="fed1330f33f5650e" providerId="LiveId" clId="{0102961E-A218-4E02-9203-AC35419F4A8A}" dt="2023-01-05T07:13:06.304" v="19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0102961E-A218-4E02-9203-AC35419F4A8A}" dt="2023-01-05T07:13:17.914" v="202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0102961E-A218-4E02-9203-AC35419F4A8A}" dt="2023-01-05T07:13:28.426" v="204" actId="20577"/>
        <pc:sldMkLst>
          <pc:docMk/>
          <pc:sldMk cId="791300187" sldId="280"/>
        </pc:sldMkLst>
      </pc:sldChg>
      <pc:sldChg chg="addSp modSp">
        <pc:chgData name="Leonie Smith" userId="fed1330f33f5650e" providerId="LiveId" clId="{0102961E-A218-4E02-9203-AC35419F4A8A}" dt="2023-01-05T05:30:00.116" v="96"/>
        <pc:sldMkLst>
          <pc:docMk/>
          <pc:sldMk cId="1922139011" sldId="281"/>
        </pc:sldMkLst>
      </pc:sldChg>
      <pc:sldChg chg="addSp modSp mod">
        <pc:chgData name="Leonie Smith" userId="fed1330f33f5650e" providerId="LiveId" clId="{0102961E-A218-4E02-9203-AC35419F4A8A}" dt="2023-01-05T07:13:37.787" v="206" actId="20577"/>
        <pc:sldMkLst>
          <pc:docMk/>
          <pc:sldMk cId="1126511635" sldId="282"/>
        </pc:sldMkLst>
      </pc:sldChg>
      <pc:sldChg chg="addSp modSp">
        <pc:chgData name="Leonie Smith" userId="fed1330f33f5650e" providerId="LiveId" clId="{0102961E-A218-4E02-9203-AC35419F4A8A}" dt="2023-01-05T05:31:11.301" v="97"/>
        <pc:sldMkLst>
          <pc:docMk/>
          <pc:sldMk cId="3166251957" sldId="283"/>
        </pc:sldMkLst>
      </pc:sldChg>
      <pc:sldChg chg="addSp modSp mod">
        <pc:chgData name="Leonie Smith" userId="fed1330f33f5650e" providerId="LiveId" clId="{0102961E-A218-4E02-9203-AC35419F4A8A}" dt="2023-01-05T07:13:46.780" v="208" actId="20577"/>
        <pc:sldMkLst>
          <pc:docMk/>
          <pc:sldMk cId="3922583308" sldId="284"/>
        </pc:sldMkLst>
      </pc:sldChg>
      <pc:sldChg chg="addSp delSp modSp mod modTransition modAnim">
        <pc:chgData name="Leonie Smith" userId="fed1330f33f5650e" providerId="LiveId" clId="{0102961E-A218-4E02-9203-AC35419F4A8A}" dt="2023-01-05T05:45:04.032" v="118"/>
        <pc:sldMkLst>
          <pc:docMk/>
          <pc:sldMk cId="1522780631" sldId="285"/>
        </pc:sldMkLst>
      </pc:sldChg>
      <pc:sldChg chg="addSp modSp mod">
        <pc:chgData name="Leonie Smith" userId="fed1330f33f5650e" providerId="LiveId" clId="{0102961E-A218-4E02-9203-AC35419F4A8A}" dt="2023-01-05T07:13:57.320" v="210" actId="20577"/>
        <pc:sldMkLst>
          <pc:docMk/>
          <pc:sldMk cId="1850742486" sldId="286"/>
        </pc:sldMkLst>
      </pc:sldChg>
      <pc:sldChg chg="addSp delSp modSp mod modTransition modAnim">
        <pc:chgData name="Leonie Smith" userId="fed1330f33f5650e" providerId="LiveId" clId="{0102961E-A218-4E02-9203-AC35419F4A8A}" dt="2023-01-06T04:43:20.514" v="217"/>
        <pc:sldMkLst>
          <pc:docMk/>
          <pc:sldMk cId="2332778949" sldId="287"/>
        </pc:sldMkLst>
      </pc:sldChg>
      <pc:sldChg chg="addSp modSp mod">
        <pc:chgData name="Leonie Smith" userId="fed1330f33f5650e" providerId="LiveId" clId="{0102961E-A218-4E02-9203-AC35419F4A8A}" dt="2023-01-05T07:14:05.180" v="212" actId="20577"/>
        <pc:sldMkLst>
          <pc:docMk/>
          <pc:sldMk cId="1828872212" sldId="288"/>
        </pc:sldMkLst>
      </pc:sldChg>
      <pc:sldChg chg="addSp modSp">
        <pc:chgData name="Leonie Smith" userId="fed1330f33f5650e" providerId="LiveId" clId="{0102961E-A218-4E02-9203-AC35419F4A8A}" dt="2023-01-05T05:33:51.687" v="98"/>
        <pc:sldMkLst>
          <pc:docMk/>
          <pc:sldMk cId="3153919605" sldId="289"/>
        </pc:sldMkLst>
      </pc:sldChg>
      <pc:sldChg chg="addSp modSp mod">
        <pc:chgData name="Leonie Smith" userId="fed1330f33f5650e" providerId="LiveId" clId="{0102961E-A218-4E02-9203-AC35419F4A8A}" dt="2023-01-05T07:14:19.991" v="214" actId="20577"/>
        <pc:sldMkLst>
          <pc:docMk/>
          <pc:sldMk cId="1292473336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45 </a:t>
            </a:r>
            <a:r>
              <a:rPr lang="en-IN" sz="1200" b="1" i="0" u="none" strike="noStrike" baseline="0" dirty="0">
                <a:latin typeface="TimesNewRomanPS-BoldMT"/>
              </a:rPr>
              <a:t>Empty Tomb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200" b="0" i="0" u="none" strike="noStrike" baseline="0" dirty="0" err="1">
                <a:latin typeface="TimesNewRomanPSMT"/>
              </a:rPr>
              <a:t>Mrk</a:t>
            </a:r>
            <a:r>
              <a:rPr lang="en-IN" sz="12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28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45-4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C49E1D8-1C32-88CD-244E-D470E441D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0E271A-CD18-D919-0048-6DCFD325B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6"/>
    </mc:Choice>
    <mc:Fallback xmlns="">
      <p:transition spd="slow" advTm="3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ACE2C-51B0-7596-C29D-373477C27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22589-259F-13A6-A21A-E130FEA4A83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24:39,40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65ABA03-67C2-7E39-E46F-3F5053763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41BD31-9AF7-1DEE-5E49-EFF02B791B2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41ཁོ་རྣམས་ཤིན་ཏུ་དགའ་བར་གྱུར་ཅིང་ཡིད་ཆེས་མི་ཕོད་པར་ངོ་མཚར་ཆེན་པོ་སྐྱེས་པ༌ན། ཡང་ཁོང་གིས་འདི་སྐད༌དུ། ཁྱོད་ཅག་གི་གནས་འདིར་བཟའ་བྱའི་ཟས་ཡོད་དམ་ཞེས་གསུངས་པ༌དང༌།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ABE53F-E82A-20AE-AF02-E640466477A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41While they were still in disbelief because of their joy and amazement, He asked them, “Do you have anything here to eat?”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6"/>
    </mc:Choice>
    <mc:Fallback xmlns="">
      <p:transition spd="slow" advTm="12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26896-6933-AF89-A4B5-CE593CCCC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533" y="0"/>
            <a:ext cx="130979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80EC1-BF69-D8FD-8E8C-0E989BAA31C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07B1721-9C76-8943-DA14-EDF480D0D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FAF2CC-B5DF-DE09-F62E-B573F83BC60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42ཁོ་རྣམས་ཀྱིས་ཁོང་ལ་ཉ་ཤ་བསྲེག་མ་དུམ་བུ་ཞིག་ཕུལ༌ཞིང༌། 43ཁོང་གིས་ཕྱག་ཏུ་བསྣམས་ཏེ་ཁོ་རྣམས་ཀྱི་མིག་མདུན་ནས་བཞེས༌སོ།།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B2606-0621-BE01-F301-AD7F60EDE4F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42So they gave Him a piece of broiled fish, 43and He took it and ate it in front of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8"/>
    </mc:Choice>
    <mc:Fallback xmlns="">
      <p:transition spd="slow" advTm="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39FFF-AA7D-40BA-AD4A-8BD00F1F7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305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31179-116B-F0A5-EB25-2A0CE16A314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24:42,43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8B69021-E47F-D35C-3E02-28AA6F84B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74E36-8764-8577-1289-C8120CA6DF9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44ཁོང་གིས་མི་དེ་རྣམས་ལ་འདི་སྐད༌དུ། དེ་སྔར་ང་རང་ཁྱོད་ཅག་དང་མཉམ་དུ་གནས་པའི་དུས༌སུ། ངས་ཁྱོད་རྣམས་ལ་སྨྲས་པའི་དོན་འདི༌ནི། མོ་ཤེའི་བཀའ་ཁྲིམས༌དང༌། ལུང་སྟོན་པའི༌མདོ། གསུང་མགུར་བཅས་སུ་བདག་གི་སྐོར་ལུང་བསྟན་པ༌ལྟར། ཐམས་ཅད་འགྲུབ་པར་འགྱུར་དགོས་ཞེས་པ་དེ་ཡིན་ཞེས་གསུངས་སོ།།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FD752-35B2-594E-8402-BEF5BFEFD28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44Jesus said to them, “These are the words I spoke to you while I was still with you: Everything must be fulfilled that is written about Me in the Law of Moses, the Prophets, and the Psalms.”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8"/>
    </mc:Choice>
    <mc:Fallback xmlns="">
      <p:transition spd="slow" advTm="1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6C8C2-8F66-C6F1-0071-753843D9F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048" y="0"/>
            <a:ext cx="1323609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3712AE-5D7C-CCE3-4415-F24A5731595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B4AFD071-2A3D-F099-FCB3-1E2C3A80C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6F66A-85F3-9FD9-12D7-8465E1D687A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45ཁོང་གིས་མི་དེ་རྣམས་ལ་གསུང་རབ་ཀྱི་དོན་རྣམས་རྟོགས་པའི༌ཕྱིར། ཁོ་རྣམས་ཀྱི་བློ་སྒོ་གསལ་པོར༌ཕྱེས་སོ།། 46ཡང་ཁོང་གིས་འདི་སྐད༌དུ། གསུང་རབ་ཀྱི་མདོ༌ལས། སྐྱབས་མགོན་མཱ་ཤི་ཀས་སྡུག་བསྔལ་མྱོང་ཞིང་། ཉིན་གསུམ་པ་ལ་གྲོངས་པ་ནས་སླར་གསོན་པར་འགྱུར་བ༌དང༌།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6A515-020E-F13F-CBC2-2DC0EAB3DB4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45Then He opened their minds to understand the Scriptures.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46And He told them, “This is what is written: The Christ will suffer and rise from the dead on the third day,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0"/>
    </mc:Choice>
    <mc:Fallback xmlns="">
      <p:transition spd="slow" advTm="1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7086F-ECBB-3B92-3D97-99EE124F8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889"/>
            <a:ext cx="12192000" cy="7132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17BA-1F15-9EFF-8E1B-C797CA6B8A94}"/>
              </a:ext>
            </a:extLst>
          </p:cNvPr>
          <p:cNvSpPr txBox="1"/>
          <p:nvPr/>
        </p:nvSpPr>
        <p:spPr>
          <a:xfrm>
            <a:off x="9524767" y="25680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24:45,46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937F0CEC-3220-2DE4-8A64-95FB32026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ECE17F-C496-B443-E429-EC6E66733C7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47ཆོས་སྒྲོག་མཁན་རྣམས་ཀྱིས་ཡེ་རུ་སཱ་ལེམ་ནས༌བཟུང༌། ཁོང་གི་མཚན་གྱི་སྒོ་ནས་མི་རིགས་ཐམས་ཅད་ལ་འགྱོད་བཤགས་དང་སྡིག་པ་བསལ་བའི་ཆོས་བསྒྲག་པར་འགྱུར་ཞེས་བཀོད་པ༌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1A2AE-1E93-6E7C-8E81-60CEB469AEC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47and in His name repentance and forgiveness of sins will be proclaimed to all nations, beginning in Jerusalem.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4"/>
    </mc:Choice>
    <mc:Fallback xmlns="">
      <p:transition spd="slow" advTm="11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0315C-3CEA-134A-D4F5-5C17B52F2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FE2842-4200-786F-87D9-B4036D564F4A}"/>
              </a:ext>
            </a:extLst>
          </p:cNvPr>
          <p:cNvSpPr txBox="1"/>
          <p:nvPr/>
        </p:nvSpPr>
        <p:spPr>
          <a:xfrm>
            <a:off x="3532910" y="4087092"/>
            <a:ext cx="8977746" cy="2770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28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16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24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འཕྲིན་བཟང་སྒྲོག་རྒྱུའི་བཀའ་བཏང་བ།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91D70-5FE0-10D5-235D-B1E66FD2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262" y="0"/>
            <a:ext cx="126992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90AD12-EB7B-2D84-93EB-AAAE7C51A44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2B99C5F-4025-B5AC-0A36-1D32D1117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AA1AC3-3637-5057-B711-D3C7BC7CE9C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48དོན་དེ་རྣམས་ལ་དཔང་པོ་བྱེད་མཁན་ནི་ཁྱོད་རྣམས་ཡིན།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452A8-80BE-8286-84D6-3B2BA0EB202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48You are witnesses of these things.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8"/>
    </mc:Choice>
    <mc:Fallback xmlns="">
      <p:transition spd="slow" advTm="5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24AE9-AC71-92A7-BFBF-A34126881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50107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AE26D-F189-5DA0-48D6-EC07EEED1781}"/>
              </a:ext>
            </a:extLst>
          </p:cNvPr>
          <p:cNvSpPr txBox="1"/>
          <p:nvPr/>
        </p:nvSpPr>
        <p:spPr>
          <a:xfrm>
            <a:off x="10217494" y="4507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7951994-560D-0A9B-3558-829B12044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E7AFB6-65F8-8329-3B8E-0F08F3E560C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49ཡང་ལྟོས༌དང༌། ངས་བདག་གི་ཡབ་ཀྱི་ཞལ་བཞེས་གནང་ཡོད་པ་དེ་ཉིད་ཁྱོད་རྣམས་ཀྱི་སྟེང་ལ་ཁྱབ་པར་བྱ༌སྟེ། ཁྱོད་རྣམས་ལ་ནམ་མཁའི་ཞིང་ཁམས་ནས་ནུས་མཐུ་དེ་ཉིད་འཐོབ་པའི་བར༌དུ། ཁྱོད་ཅག་གིས་གྲོང་ཁྱེར་དུ་བསྒུག་ནས་སྡོད་ཅིག་ཅེས་གསུངས༌སོ།།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6C5F8-C08C-A3F5-BB77-62F479E5D9D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49And behold, I am sending the promise of My Father upon you. But remain in the city until you have been clothed with power from on high.”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2"/>
    </mc:Choice>
    <mc:Fallback xmlns="">
      <p:transition spd="slow" advTm="1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E21C6-3D21-6FC5-E41A-6A18C2380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267" y="0"/>
            <a:ext cx="133921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08E9C-0A5D-68AF-2628-BC14EBB582E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5D629B8-F5A4-A3BD-10CE-0658035BD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10CA3D-1EBD-9F9D-2163-FD1CDA535D4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28:18</a:t>
            </a:r>
            <a:r>
              <a:rPr lang="en-IN" sz="72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bo-CN" sz="7200" dirty="0">
              <a:solidFill>
                <a:srgbClr val="777A7B"/>
              </a:solidFill>
              <a:latin typeface="Arial" panose="020B0604020202020204" pitchFamily="34" charset="0"/>
            </a:endParaRPr>
          </a:p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གནམ་ས་གཉིས་ཀྱི་དབང་ཐམས་ཅད་བདག་ལ་གནང་ཡོད༌པས།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6356-3CC8-A167-A990-FCC30839FCF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28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…“All authority in heaven and on earth has been given to 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7"/>
    </mc:Choice>
    <mc:Fallback xmlns="">
      <p:transition spd="slow" advTm="4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163B3-7537-4D7B-7474-90CCCC92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6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27C600-24E3-1ECD-2073-5046FDD8E6E4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45D4892-78F5-ACCC-EFBC-0DBC01F26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BE420-7132-3F2B-5C01-D6C85C7054B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19ཁྱོད་རྣམས་སོང་ནས་མི་རིགས་ཐམས་ཅད་བདག་གི་རྗེས་སུ་འབྲང་དུ་འཇུག་པར༌གྱིས། ཡབ༌དང༌། སྲས༌དང༌། དམ་པའི་ཐུགས་ཉིད་བཅས་ཀྱི་མཚན་ལ་བརྟེན་ནས་ཁོ་རྣམས་ལ་ཁྲུས་གསོལ་བྱོས༌ཤིག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051F8-EF68-FF67-D552-D955B59C5DF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19Therefore go and make disciples  of all nations, baptizing them in the name of the Father, and of the Son, and of the Holy Spirit,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1"/>
    </mc:Choice>
    <mc:Fallback xmlns="">
      <p:transition spd="slow" advTm="10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33802-AB7A-E073-9E8B-16A1C8ED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FBDC7E-BE00-F826-91F8-C84FA88F04A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F34127F-10A8-4EB7-4D2F-FCE520C63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A414DA-C5E6-8E84-DB1E-5900657029B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མཱཪ་ཀུ 16:16སུ་ཞིག་གིས་དད་པ་བྱས་ནས་ཁྲུས་གསོལ་ལ་འཇུག་པ་དེ་ལ་ཐར་པ་འཐོབ་པར་འགྱུར་ཞིང་དད་པ་མེད་པ་དེ་ལ་ཉེས་ཆད་གཅོད་པར་འགྱུར༌ར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DDDDC1-1B50-EB56-3EE1-1CAC370D87F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Mark 16: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16Whoever believes and is baptized will be saved, but whoever does not believe will be condemned.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6"/>
    </mc:Choice>
    <mc:Fallback xmlns="">
      <p:transition spd="slow" advTm="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28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ArialMT"/>
              </a:rPr>
              <a:t>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མཱཪ་ཀུ 16</a:t>
            </a:r>
          </a:p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24</a:t>
            </a:r>
            <a:r>
              <a:rPr lang="en-IN" sz="8000" b="1" cap="all" dirty="0">
                <a:solidFill>
                  <a:srgbClr val="121212"/>
                </a:solidFill>
                <a:latin typeface="ArialMT"/>
              </a:rPr>
              <a:t> 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འཕྲིན་བཟང་སྒྲོག་རྒྱུའི་བཀའ་བཏང་བ།</a:t>
            </a:r>
            <a:endParaRPr lang="bo-CN" sz="8000" b="1" i="0" cap="all" dirty="0">
              <a:solidFill>
                <a:srgbClr val="121212"/>
              </a:solidFill>
              <a:effectLst/>
              <a:latin typeface="Arial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000" b="0" i="0" u="none" strike="noStrike" baseline="0" dirty="0">
                <a:latin typeface="TimesNewRomanPSMT"/>
              </a:rPr>
              <a:t>Jesus and Disciples - Matt 28:16-20; </a:t>
            </a:r>
            <a:r>
              <a:rPr lang="en-IN" sz="4000" b="0" i="0" u="none" strike="noStrike" baseline="0" dirty="0" err="1">
                <a:latin typeface="TimesNewRomanPSMT"/>
              </a:rPr>
              <a:t>Mrk</a:t>
            </a:r>
            <a:r>
              <a:rPr lang="en-IN" sz="4000" b="0" i="0" u="none" strike="noStrike" baseline="0" dirty="0">
                <a:latin typeface="TimesNewRomanPSMT"/>
              </a:rPr>
              <a:t> 16:14-19; </a:t>
            </a:r>
            <a:r>
              <a:rPr lang="en-IN" sz="4000" i="0" u="none" strike="noStrike" baseline="0" dirty="0">
                <a:latin typeface="TimesNewRomanPSMT"/>
              </a:rPr>
              <a:t>Luke 24:36-49</a:t>
            </a:r>
            <a:endParaRPr lang="en-IN" sz="4000" b="0" i="0" u="none" strike="noStrike" baseline="0" dirty="0">
              <a:latin typeface="TimesNewRomanPSM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1996CD0-005E-4271-F8F3-3EAE81106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7"/>
    </mc:Choice>
    <mc:Fallback xmlns="">
      <p:transition spd="slow" advTm="8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B7BD-D95E-D377-5F70-97DE8FE4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181" y="0"/>
            <a:ext cx="13042181" cy="6976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A93224-247B-AC09-291A-C57F25AE678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BED60FE-9C1B-5B78-C4FF-6DA940312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99DF44-CC6B-8467-FEE9-8B8DF9E746F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17དད་པ་དང་ལྡན་པའི་མི་རྣམས་དང་ལྷན་ཅིག་ངོ་མཚར་བའི་རྟགས་འདི་རྣམས་འབྱུང་ངེས༌ཤིང༌། ངའི་མིང་ལ་བརྟེན་ནས་དེ་དག་གིས་གདོན་འདྲེ་ཕར་སྐྲོད་པ་དང་སྐད་རིགས་གསར་པ་སྨྲ༌བ།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4D2AC-6733-AE2C-9873-39C4F57937C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17And these signs will accompany those who believe: In My name they will drive out demons; they will speak in new tongues;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4"/>
    </mc:Choice>
    <mc:Fallback xmlns="">
      <p:transition spd="slow" advTm="12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35FFE-67B6-BAE7-3130-983F0BBD4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357"/>
            <a:ext cx="12192000" cy="7120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DD9CC-80CB-D00C-B54E-622C72809237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B006A36C-927E-3766-7025-A5DEF2C09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19AA46-6E9F-6175-6DA1-9A9F75F1E7D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28:20ངས་ཁྱོད་ཅག་ལ་གནང་བའི་བཀའ་ཐམས་ཅད་ཁོ་རྣམས་ལ་ཁྲིད་སྟོན་བྱོས་ལ་བསྲུང་དུ༌བཅུག ལྟོས༌དང༌། ང་ནི་རྟག་ཏུ་བསྐལ་པའི་མཐའ་མའི་བར་དུའང་ཁྱོད་ཅག་དང་མཉམ་དུ་གནས་ཞེས་གསུངས༌སོ།། 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7A87D-048D-3A1D-B447-F38B55D2B49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28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20and teaching them to obey all that I have commanded you. And surely I am with you always, even to the end of the age.”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8"/>
    </mc:Choice>
    <mc:Fallback xmlns="">
      <p:transition spd="slow" advTm="1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5327C-AA79-B04F-13F5-767900FD8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4777" y="-304799"/>
            <a:ext cx="14106777" cy="716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4115F-8D12-183A-B3AC-AB800073028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28:20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8437D-ED7F-712C-14B9-0A18F3B5A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5"/>
            <a:ext cx="12192000" cy="6829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12EEF-6FB6-E5AD-CB89-16F2673E1711}"/>
              </a:ext>
            </a:extLst>
          </p:cNvPr>
          <p:cNvSpPr txBox="1"/>
          <p:nvPr/>
        </p:nvSpPr>
        <p:spPr>
          <a:xfrm>
            <a:off x="3590544" y="3074966"/>
            <a:ext cx="8977746" cy="2770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28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16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24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འཕྲིན་བཟང་སྒྲོག་རྒྱུའི་བཀའ་བཏང་བ།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136EFA-EC4C-B6A0-1E26-3552E28BB47C}"/>
              </a:ext>
            </a:extLst>
          </p:cNvPr>
          <p:cNvSpPr txBox="1"/>
          <p:nvPr/>
        </p:nvSpPr>
        <p:spPr>
          <a:xfrm>
            <a:off x="617474" y="5845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9F6B427-6038-9A81-41B8-5430A3C71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115DB8-6FEB-B657-0BF0-D7342153EAE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24: 36ཁོ་རྣམས་ཀྱིས་དོན་དེ་དག་གླེང་བཞིན་པའི་སྒང༌ལ། སྐྱབས་མགོན་ཡེ་ཤུ་དངོས་སུ་ཁོ་རྣམས་ཀྱི་དཀྱིལ་དུ་བཞེངས༌ཏེ། ཁྱོད་རྣམས་བདེ་བར་སྨོན་ཞེས་གསུངས༌ནའང༌།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13DB3F-A73A-171A-8D81-6E509CFA111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 24: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36While they were describing these events, Jesus Himself stood among them and said, “Peace be with you.”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9"/>
    </mc:Choice>
    <mc:Fallback xmlns="">
      <p:transition spd="slow" advTm="12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96850-D663-8795-1B04-8CF7B295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155" y="0"/>
            <a:ext cx="130881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83F83-F617-FD62-7B95-401353222BF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8B2E1D80-3148-91FA-EBCB-1758D0F76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8FCAEA-9ABE-5312-503F-0E370413CDF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37ཁོ་རྣམས་འཇིགས་ཤིང་སྐྲག་སྟེ་འདྲེ་ཡིན་པར་བསམས། 38ཁོང་གིས་འདི་སྐད༌དུ། ཁྱོད་ཅག་ཅིའི་ཕྱིར་འཇིགས༌སམ། ཅིའི་ཕྱིར་སེམས་སུ་དོགས་པ་སྐྱེས༌སམ།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1407E-8793-E0BC-61B4-38CB728ADCF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37But they were startled and frightened, thinking they had seen a spirit.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38“Why are you troubled,” Jesus asked, “and why do doubts arise in your hearts?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6"/>
    </mc:Choice>
    <mc:Fallback xmlns="">
      <p:transition spd="slow" advTm="1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096F63-0805-0A0F-E59F-4B5A11316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A0D9B-BA86-DC1C-616B-18DD59B276D0}"/>
              </a:ext>
            </a:extLst>
          </p:cNvPr>
          <p:cNvSpPr txBox="1"/>
          <p:nvPr/>
        </p:nvSpPr>
        <p:spPr>
          <a:xfrm>
            <a:off x="9552476" y="21524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24:37,38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54D79524-171D-D06F-4BFA-89FA75063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97D680-A11E-C5F7-7CFD-8C27C998875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39ཁྱོད་ཅག་གིས་བདག་གི་རྐང་པ་དང་ལག་པར་ལྟོས་དང་དངོས་གནས་ང་རང་ཡིན། བདག་གི་ལུས་ལ་རེག་སྟེ་ལྟོས༌དང༌། འདྲེ་ལ་ཤ་དང་རུས་པའི་ཕུང་བོ་ནི་མེད༌དེ། བདག་ལ་ཡོད་པ་ཡིན་ཞེས་གསུངས་པ༌དང༌། 40ཁོ་རྣམས་ལ་རང་ཉིད་ཀྱི་ཕྱག་དང་ཞབས་སྟོན་པར་མཛད་དོ།། </a:t>
            </a:r>
            <a:endParaRPr lang="en-I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69AF8-A9C1-988F-AFCA-CA7D59A6BF7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39Look at My hands and My feet. It is I Myself. Touch Me and see—for a spirit does not have flesh and bones, as you see I have.” 40And when He had said this, He showed them His hands and feet.</a:t>
            </a:r>
            <a:endParaRPr lang="en-US" sz="44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4"/>
    </mc:Choice>
    <mc:Fallback xmlns="">
      <p:transition spd="slow" advTm="16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1453</Words>
  <Application>Microsoft Office PowerPoint</Application>
  <PresentationFormat>Widescreen</PresentationFormat>
  <Paragraphs>77</Paragraphs>
  <Slides>34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45-4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2025-05-23T10:24:47Z</dcterms:modified>
</cp:coreProperties>
</file>