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0467" autoAdjust="0"/>
  </p:normalViewPr>
  <p:slideViewPr>
    <p:cSldViewPr snapToGrid="0">
      <p:cViewPr varScale="1">
        <p:scale>
          <a:sx n="33" d="100"/>
          <a:sy n="33" d="100"/>
        </p:scale>
        <p:origin x="72" y="10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4482F116-B39D-4F6A-86CE-17440637DF72}"/>
    <pc:docChg chg="custSel modSld">
      <pc:chgData name="Alfred Smith" userId="3c60a3631c0db8ad" providerId="LiveId" clId="{4482F116-B39D-4F6A-86CE-17440637DF72}" dt="2025-05-30T08:39:29.672" v="1" actId="27636"/>
      <pc:docMkLst>
        <pc:docMk/>
      </pc:docMkLst>
      <pc:sldChg chg="modSp mod">
        <pc:chgData name="Alfred Smith" userId="3c60a3631c0db8ad" providerId="LiveId" clId="{4482F116-B39D-4F6A-86CE-17440637DF72}" dt="2025-05-30T08:39:29.672" v="1" actId="27636"/>
        <pc:sldMkLst>
          <pc:docMk/>
          <pc:sldMk cId="1499918570" sldId="257"/>
        </pc:sldMkLst>
        <pc:spChg chg="mod">
          <ac:chgData name="Alfred Smith" userId="3c60a3631c0db8ad" providerId="LiveId" clId="{4482F116-B39D-4F6A-86CE-17440637DF72}" dt="2025-05-30T08:39:29.672" v="1" actId="27636"/>
          <ac:spMkLst>
            <pc:docMk/>
            <pc:sldMk cId="1499918570" sldId="257"/>
            <ac:spMk id="4" creationId="{602415F3-3595-4D19-8551-5E3BDD2A617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45 </a:t>
            </a:r>
            <a:r>
              <a:rPr lang="en-IN" sz="1200" b="1" i="0" u="none" strike="noStrike" baseline="0" dirty="0">
                <a:latin typeface="TimesNewRomanPS-BoldMT"/>
              </a:rPr>
              <a:t>Empty Tomb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Empty Tomb - Matt 28:1-8, 11-15; Mark 16:1-11; Luke 24:1-11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Mary Magdalene meets Jesus - John 20:1-18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Road to Emmaus - Luke 24:13-35 (Right Bottom)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Jesus &amp; Disciples - Matt 28:16-20; </a:t>
            </a:r>
            <a:r>
              <a:rPr lang="en-IN" sz="1200" b="0" i="0" u="none" strike="noStrike" baseline="0" dirty="0" err="1">
                <a:latin typeface="TimesNewRomanPSMT"/>
              </a:rPr>
              <a:t>Mrk</a:t>
            </a:r>
            <a:r>
              <a:rPr lang="en-IN" sz="1200" b="0" i="0" u="none" strike="noStrike" baseline="0" dirty="0">
                <a:latin typeface="TimesNewRomanPSMT"/>
              </a:rPr>
              <a:t> 16:14-19; Luke 24:36-49; John 20:24-31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Sea of Galilee - John 21:1-25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45-5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E692D12-95A2-8B12-6A66-53FA1AEDF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2415F3-3595-4D19-8551-5E3BDD2A6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0"/>
    </mc:Choice>
    <mc:Fallback xmlns="">
      <p:transition spd="slow" advTm="3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1B6F3-9C2A-AFFF-2A66-71E7DA8A5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9663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D9B2C5-5564-3387-2BD0-66A1403866E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00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AE17901-FCC7-DEF0-EE72-63EDF0B55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552040-9BD1-443B-08BF-0977B9855BF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དེ་ནས་ཁོང་གིས་ཐོ་མཱ་ལ་“ད་ཁྱོད་ཀྱི་མཛུག་གུ་འདིར་ཞོག་ཅིག ངའི་ལག་པ་ལ་ལྟོས། ཁྱོད་ཀྱིས་ལག་པ་བརྐྱངས་ཏེ་ངའི་གཞོགས་ཀྱི་ནང་དུ་ཆུག་ཅིག དད་མེད་ཀྱི་སེམས་སྤོངས་ལ་དད་པ་བྱོས་ཤིག་”ཅེས་གསུངས།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F5DC3-54B6-AAFD-B601-A9DCF58B44B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27Then Jesus said to Thomas, “Put your finger here and look at My hands. Reach out your hand and put it into My side. Stop doubting and believe.”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304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3"/>
    </mc:Choice>
    <mc:Fallback xmlns="">
      <p:transition spd="slow" advTm="1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99634D-F7C1-5F89-703B-45EAFA114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94779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C12A04-B37A-73D9-222A-0E58208FDE2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320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6B9DE45-8164-7AFA-C6F1-06A8333F5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20C073-C013-8C7B-B8E2-577C8E01023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ལན་དུ་ཐོ་མཱས་“ངའི་གཙོ་བོ་དང་ངའི་དཀོན་མཆོག་ལགས་”ཞེས་བཤད།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85DD9-80A1-6D49-CE18-5DA33724D99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28Thomas replied, “My Lord and my God!”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97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"/>
    </mc:Choice>
    <mc:Fallback xmlns="">
      <p:transition spd="slow" advTm="5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A24397-5A16-2B95-9A63-3E3DCFA32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630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205DDA-0A0F-DB0E-EE88-8DECC971E815}"/>
              </a:ext>
            </a:extLst>
          </p:cNvPr>
          <p:cNvSpPr txBox="1"/>
          <p:nvPr/>
        </p:nvSpPr>
        <p:spPr>
          <a:xfrm>
            <a:off x="2531343" y="26871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05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C6EDBDD-E4DB-9FD5-5CDF-8D8AB4C90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24324D-2ED9-E93B-E01E-82244A825BF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ཡེ་ཤུས་ཁོང་ལ་“ཁྱོད་ཀྱིས་ང་མཐོང་བས་དད་པ་བྱེད་པ་ཡིན་ནམ། ང་མི་མཐོང་ཡང་དད་པ་རྣམས་བདེའོ་”ཞེས་གསུངས།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6E5AC4-9A03-6CAC-5F5E-143D549AF18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29Jesus said to him, “Because you have seen Me, you have believed; blessed are those who have not seen and yet have believed.”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6807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0"/>
    </mc:Choice>
    <mc:Fallback xmlns="">
      <p:transition spd="slow" advTm="9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62F66A-6772-FC7C-A914-74DF0ED14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451"/>
            <a:ext cx="12192000" cy="7040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431618-4ABE-C789-2E7E-F8F688084D50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909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FC0F7C4-DE59-A7A9-AF79-C6BF5B012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0655F3-2197-BDDB-74A4-24F986BF346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ཡང་མདོ་འདི་ལ་མ་བྲིས་པའི་རྟགས་གཞན་མང་པོ་ཡེ་ཤུས་ཉེ་གནས་རྣམས་ཀྱི་མདུན་དུ་མཛད།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ADF176-0E11-B0CC-4A21-1ED363589C0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30Jesus performed many other signs in the presence of His disciples, which are not written in this book.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927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3"/>
    </mc:Choice>
    <mc:Fallback xmlns="">
      <p:transition spd="slow" advTm="8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9DA87D-FB60-1198-DFBB-895A57F36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0833" y="1"/>
            <a:ext cx="1360283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83240F-ABE6-7CA1-1C9B-A71502FFBA1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792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2D731B9A-814E-1438-8773-9289464CB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90DB8E-E0A7-A5C7-1D23-EED4942C929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ཁྱེད་ཚོས་ཡེ་ཤུ་ནི་སྐྱབས་མགོན་མཱ་ཤི་ཀ་དང་དཀོན་མཆོག་གི་སྲས་དེ་ཡིན་པར་དད་པ་བྱེད་པའི་ཕྱིར་དོན་འདི་ཚོ་བྲིས་ཡོད་ཅིང༌། ཁོང་ལ་དད་པ་བྱེད་པའི་སྒོ་ནས་ཁྱེད་ཚོ་ཁོང་གི་མཚན་གྱི་ཐོག་ནས་དཔག་ཏུ་མེད་པའི་ཚེ་འཐོབ་པའི་ཕྱིར་རོ།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A51AF-F27D-D6CA-B077-5FD1AF7CA21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31But these are written so that you may believe  that Jesus is the Christ, the Son of God, and that by believing you may have life in His name.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972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64"/>
    </mc:Choice>
    <mc:Fallback xmlns="">
      <p:transition spd="slow" advTm="18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F2155-3125-22C7-7DE4-51FA10230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1"/>
            <a:ext cx="12192000" cy="6860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036177-8F43-C7C1-BAA6-9326F863BB12}"/>
              </a:ext>
            </a:extLst>
          </p:cNvPr>
          <p:cNvSpPr txBox="1"/>
          <p:nvPr/>
        </p:nvSpPr>
        <p:spPr>
          <a:xfrm>
            <a:off x="145962" y="0"/>
            <a:ext cx="5095740" cy="40966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20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ཐོ་མཱ་ནི་ཡེ་ཤུ་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མ་མཐོང་བས་དད་པ་མ་བྱེད་པ་ཡིན།</a:t>
            </a:r>
            <a:endParaRPr lang="en-IN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2943C1-7DD2-AD9C-325C-57B97E2DC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72B802-FEF4-6788-6E21-2AEEBB58109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786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/>
              <a:t>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ཡོ་ཧ་ནན 20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ཐོ་མཱ་ནི་ཡེ་ཤུ་</a:t>
            </a:r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མ་མཐོང་བས་དད་པ་མ་བྱེད་པ་ཡིན།</a:t>
            </a:r>
            <a:endParaRPr lang="en-IN" sz="8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Unbelieving Thomas- John 20:24-31</a:t>
            </a:r>
            <a:endParaRPr lang="en-IN" sz="54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0DAD595-1914-C504-E911-EDF07F551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8"/>
    </mc:Choice>
    <mc:Fallback xmlns="">
      <p:transition spd="slow" advTm="6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B2783-F074-8EDF-6281-5A0A4DB05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1"/>
            <a:ext cx="12192000" cy="68600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B51F0E-517C-2473-2CCE-7131B4AE522D}"/>
              </a:ext>
            </a:extLst>
          </p:cNvPr>
          <p:cNvSpPr txBox="1"/>
          <p:nvPr/>
        </p:nvSpPr>
        <p:spPr>
          <a:xfrm>
            <a:off x="145962" y="0"/>
            <a:ext cx="5095740" cy="40966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20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ཐོ་མཱ་ནི་ཡེ་ཤུ་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མ་མཐོང་བས་དད་པ་མ་བྱེད་པ་ཡིན།</a:t>
            </a:r>
            <a:endParaRPr lang="en-IN" sz="8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04DB95-730E-6008-8C5F-650E9CD59303}"/>
              </a:ext>
            </a:extLst>
          </p:cNvPr>
          <p:cNvSpPr txBox="1"/>
          <p:nvPr/>
        </p:nvSpPr>
        <p:spPr>
          <a:xfrm>
            <a:off x="617474" y="584587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848C4C4-0AA9-C4FF-9831-3FB3FA012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FB5D82-F6A3-F76D-A8F0-53994737C3B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 20:24 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ཉེ་གནས་བཅུ་གཉིས་པོའི་ནང་ནས་མཚེ་མ་ཟེར་བའི་ཐོ་མཱ་ནི་ཡེ་ཤུ་ཕེབས་པའི་ཚེ་ཁོ་རྣམས་དང་མཉམ་དུ་མེད་པས། 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244EFB-DFCE-9FC2-CC1E-EC1C7DF0280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John 20: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24Now Thomas called Didymus, one of the Twelve, was not with the disciples when Jesus came.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1763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6"/>
    </mc:Choice>
    <mc:Fallback xmlns="">
      <p:transition spd="slow" advTm="12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C3DA8F-02B2-4F95-7BAA-ACABFD935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3"/>
            <a:ext cx="12192000" cy="6856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5A9A37-760F-A1C6-4B95-D12B2E47DB5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028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Audio 53">
            <a:hlinkClick r:id="" action="ppaction://media"/>
            <a:extLst>
              <a:ext uri="{FF2B5EF4-FFF2-40B4-BE49-F238E27FC236}">
                <a16:creationId xmlns:a16="http://schemas.microsoft.com/office/drawing/2014/main" id="{C643E601-A51B-D701-84B5-73774BDD0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21D991-941F-AE2A-F60E-5E97AE58345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ཉེ་གནས་གཞན་པ་རྣམས་ཀྱིས་ཁོ་ལ་“ང་ཚོས་གཙོ་བོ་མཇལ་བྱུང་”ཞེས་ཟེར། འོན་ཀྱང་ཁོས་ཁོ་ཚོར་“གལ་ཏེ་ངས་ཁོང་གི་ཕྱག་ལ་གཟེར་གྱི་ཤུལ་མཐོང་བ་དང༌། ངའི་མཛུག་གུ་གཟེར་གྱི་ཤུལ་ལ་འཇུག་པ། ལག་པ་ཡང་ཁོང་གི་གཞོགས་ཀྱི་མདུང་ཤུལ་ནང་དུ་བཅུག་ན་མ་གཏོགས། ངས་རྩ་བ་ནས་ཡིད་ཆེས་མི་བྱེད་”ཅེས་བཤད།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D1ADF4-B6DE-848C-8E16-530762313C2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25So the other disciples told him, “We have seen the Lord!”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But he replied, “Unless I see the nail marks in His hands, and put my finger where the nails have been, and put my hand into His side, I will never believe.”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525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05"/>
    </mc:Choice>
    <mc:Fallback xmlns="">
      <p:transition spd="slow" advTm="2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E108C8-2429-CE52-792E-F327B32D5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0941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52C38F-7E4B-7608-85D9-05C2444D665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29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1A853A3-63FA-60DC-7EC6-7902258F07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5FDAC3-11C2-1445-9E81-077A7C33E475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དེ་ནས་ཉིན་བརྒྱད་སོང་བ་དང༌། ཁོང་གི་ཉེ་གནས་རྣམས་ཡང་བསྐྱར་ནང་ལ་ཡོད་ཅིང༌། ཐོ་མཱ་ཡང་ཁོ་ཚོ་དང་མཉམ་དུ་ཡོད་པ་ཡིན། སྒོ་རྣམས་ལ་ཨ་ཤིང་བརྒྱབ་ཡོད་ཀྱང་ཡེ་ཤུ་དེར་བྱོན་ནས་ཁོ་ཚོའི་དཀྱིལ་དུ་བཞེངས་ཏེ་“ཁྱེད་ཚོ་ཞི་བདེ་དང་ལྡན་པར་གྱུར་ཅིག་”ཅ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1F3CC5-782D-C957-36A2-4AE45F2326CE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26Eight days later, His disciples were once again inside with the doors locked, and Thomas was with them. Jesus came and stood among them and said, “Peace be with you.”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2482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28"/>
    </mc:Choice>
    <mc:Fallback xmlns="">
      <p:transition spd="slow" advTm="18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927</Words>
  <Application>Microsoft Office PowerPoint</Application>
  <PresentationFormat>Widescreen</PresentationFormat>
  <Paragraphs>51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45-5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2025-05-30T08:39:38Z</dcterms:modified>
</cp:coreProperties>
</file>