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97964F-BDD0-4E1E-92AE-A9C466115FB1}" v="1" dt="2025-05-30T08:36:35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53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E4CD52D8-F500-44C4-9085-DC90B184FA8A}"/>
    <pc:docChg chg="custSel addSld delSld modSld">
      <pc:chgData name="Leonie Smith" userId="fed1330f33f5650e" providerId="LiveId" clId="{E4CD52D8-F500-44C4-9085-DC90B184FA8A}" dt="2023-01-08T08:41:26.096" v="131" actId="20577"/>
      <pc:docMkLst>
        <pc:docMk/>
      </pc:docMkLst>
      <pc:sldChg chg="addSp modSp modNotesTx">
        <pc:chgData name="Leonie Smith" userId="fed1330f33f5650e" providerId="LiveId" clId="{E4CD52D8-F500-44C4-9085-DC90B184FA8A}" dt="2023-01-06T04:53:27.039" v="96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E4CD52D8-F500-44C4-9085-DC90B184FA8A}" dt="2023-01-08T08:32:38.178" v="104" actId="14100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E4CD52D8-F500-44C4-9085-DC90B184FA8A}" dt="2023-01-06T04:47:50.836" v="92"/>
        <pc:sldMkLst>
          <pc:docMk/>
          <pc:sldMk cId="454763615" sldId="259"/>
        </pc:sldMkLst>
      </pc:sldChg>
      <pc:sldChg chg="addSp modSp">
        <pc:chgData name="Leonie Smith" userId="fed1330f33f5650e" providerId="LiveId" clId="{E4CD52D8-F500-44C4-9085-DC90B184FA8A}" dt="2023-01-08T08:39:04.893" v="106"/>
        <pc:sldMkLst>
          <pc:docMk/>
          <pc:sldMk cId="4120481681" sldId="270"/>
        </pc:sldMkLst>
      </pc:sldChg>
      <pc:sldChg chg="addSp modSp">
        <pc:chgData name="Leonie Smith" userId="fed1330f33f5650e" providerId="LiveId" clId="{E4CD52D8-F500-44C4-9085-DC90B184FA8A}" dt="2023-01-05T05:58:42.454" v="2"/>
        <pc:sldMkLst>
          <pc:docMk/>
          <pc:sldMk cId="1317633586" sldId="296"/>
        </pc:sldMkLst>
      </pc:sldChg>
      <pc:sldChg chg="addSp modSp mod">
        <pc:chgData name="Leonie Smith" userId="fed1330f33f5650e" providerId="LiveId" clId="{E4CD52D8-F500-44C4-9085-DC90B184FA8A}" dt="2023-01-08T08:40:16.434" v="118" actId="20577"/>
        <pc:sldMkLst>
          <pc:docMk/>
          <pc:sldMk cId="3175028710" sldId="297"/>
        </pc:sldMkLst>
      </pc:sldChg>
      <pc:sldChg chg="addSp delSp modSp mod modTransition modAnim">
        <pc:chgData name="Leonie Smith" userId="fed1330f33f5650e" providerId="LiveId" clId="{E4CD52D8-F500-44C4-9085-DC90B184FA8A}" dt="2023-01-05T06:09:32.151" v="36"/>
        <pc:sldMkLst>
          <pc:docMk/>
          <pc:sldMk cId="952571524" sldId="298"/>
        </pc:sldMkLst>
      </pc:sldChg>
      <pc:sldChg chg="addSp modSp mod">
        <pc:chgData name="Leonie Smith" userId="fed1330f33f5650e" providerId="LiveId" clId="{E4CD52D8-F500-44C4-9085-DC90B184FA8A}" dt="2023-01-08T08:40:39.976" v="120" actId="20577"/>
        <pc:sldMkLst>
          <pc:docMk/>
          <pc:sldMk cId="3929429927" sldId="299"/>
        </pc:sldMkLst>
      </pc:sldChg>
      <pc:sldChg chg="addSp modSp">
        <pc:chgData name="Leonie Smith" userId="fed1330f33f5650e" providerId="LiveId" clId="{E4CD52D8-F500-44C4-9085-DC90B184FA8A}" dt="2023-01-05T06:11:32.574" v="37"/>
        <pc:sldMkLst>
          <pc:docMk/>
          <pc:sldMk cId="1324825859" sldId="300"/>
        </pc:sldMkLst>
      </pc:sldChg>
      <pc:sldChg chg="addSp modSp mod">
        <pc:chgData name="Leonie Smith" userId="fed1330f33f5650e" providerId="LiveId" clId="{E4CD52D8-F500-44C4-9085-DC90B184FA8A}" dt="2023-01-08T08:40:47.773" v="122" actId="20577"/>
        <pc:sldMkLst>
          <pc:docMk/>
          <pc:sldMk cId="875200599" sldId="301"/>
        </pc:sldMkLst>
      </pc:sldChg>
      <pc:sldChg chg="addSp delSp modSp mod modTransition modAnim">
        <pc:chgData name="Leonie Smith" userId="fed1330f33f5650e" providerId="LiveId" clId="{E4CD52D8-F500-44C4-9085-DC90B184FA8A}" dt="2023-01-05T06:14:16.228" v="44"/>
        <pc:sldMkLst>
          <pc:docMk/>
          <pc:sldMk cId="4013044916" sldId="302"/>
        </pc:sldMkLst>
      </pc:sldChg>
      <pc:sldChg chg="addSp modSp mod">
        <pc:chgData name="Leonie Smith" userId="fed1330f33f5650e" providerId="LiveId" clId="{E4CD52D8-F500-44C4-9085-DC90B184FA8A}" dt="2023-01-08T08:40:55.952" v="124" actId="20577"/>
        <pc:sldMkLst>
          <pc:docMk/>
          <pc:sldMk cId="4210320659" sldId="303"/>
        </pc:sldMkLst>
      </pc:sldChg>
      <pc:sldChg chg="addSp delSp modSp mod modTransition modAnim">
        <pc:chgData name="Leonie Smith" userId="fed1330f33f5650e" providerId="LiveId" clId="{E4CD52D8-F500-44C4-9085-DC90B184FA8A}" dt="2023-01-05T06:15:31.276" v="48"/>
        <pc:sldMkLst>
          <pc:docMk/>
          <pc:sldMk cId="32975543" sldId="304"/>
        </pc:sldMkLst>
      </pc:sldChg>
      <pc:sldChg chg="addSp modSp mod">
        <pc:chgData name="Leonie Smith" userId="fed1330f33f5650e" providerId="LiveId" clId="{E4CD52D8-F500-44C4-9085-DC90B184FA8A}" dt="2023-01-08T08:41:08.629" v="127" actId="1076"/>
        <pc:sldMkLst>
          <pc:docMk/>
          <pc:sldMk cId="4146705754" sldId="305"/>
        </pc:sldMkLst>
      </pc:sldChg>
      <pc:sldChg chg="addSp delSp modSp mod modTransition modAnim">
        <pc:chgData name="Leonie Smith" userId="fed1330f33f5650e" providerId="LiveId" clId="{E4CD52D8-F500-44C4-9085-DC90B184FA8A}" dt="2023-01-05T06:17:20.428" v="52"/>
        <pc:sldMkLst>
          <pc:docMk/>
          <pc:sldMk cId="4168078952" sldId="306"/>
        </pc:sldMkLst>
      </pc:sldChg>
      <pc:sldChg chg="addSp modSp mod">
        <pc:chgData name="Leonie Smith" userId="fed1330f33f5650e" providerId="LiveId" clId="{E4CD52D8-F500-44C4-9085-DC90B184FA8A}" dt="2023-01-08T08:41:17.487" v="129" actId="20577"/>
        <pc:sldMkLst>
          <pc:docMk/>
          <pc:sldMk cId="1267909420" sldId="307"/>
        </pc:sldMkLst>
      </pc:sldChg>
      <pc:sldChg chg="addSp delSp modSp mod modTransition modAnim">
        <pc:chgData name="Leonie Smith" userId="fed1330f33f5650e" providerId="LiveId" clId="{E4CD52D8-F500-44C4-9085-DC90B184FA8A}" dt="2023-01-05T06:18:42.410" v="56"/>
        <pc:sldMkLst>
          <pc:docMk/>
          <pc:sldMk cId="2992783911" sldId="308"/>
        </pc:sldMkLst>
      </pc:sldChg>
      <pc:sldChg chg="addSp modSp mod">
        <pc:chgData name="Leonie Smith" userId="fed1330f33f5650e" providerId="LiveId" clId="{E4CD52D8-F500-44C4-9085-DC90B184FA8A}" dt="2023-01-08T08:41:26.096" v="131" actId="20577"/>
        <pc:sldMkLst>
          <pc:docMk/>
          <pc:sldMk cId="1361792376" sldId="309"/>
        </pc:sldMkLst>
      </pc:sldChg>
      <pc:sldChg chg="addSp delSp modSp mod modTransition modAnim">
        <pc:chgData name="Leonie Smith" userId="fed1330f33f5650e" providerId="LiveId" clId="{E4CD52D8-F500-44C4-9085-DC90B184FA8A}" dt="2023-01-05T06:26:02.891" v="69"/>
        <pc:sldMkLst>
          <pc:docMk/>
          <pc:sldMk cId="1529727113" sldId="310"/>
        </pc:sldMkLst>
      </pc:sldChg>
      <pc:sldChg chg="addSp modSp">
        <pc:chgData name="Leonie Smith" userId="fed1330f33f5650e" providerId="LiveId" clId="{E4CD52D8-F500-44C4-9085-DC90B184FA8A}" dt="2023-01-08T08:39:56.495" v="116"/>
        <pc:sldMkLst>
          <pc:docMk/>
          <pc:sldMk cId="4243786559" sldId="311"/>
        </pc:sldMkLst>
      </pc:sldChg>
      <pc:sldChg chg="addSp delSp modSp new del mod modTransition modAnim">
        <pc:chgData name="Leonie Smith" userId="fed1330f33f5650e" providerId="LiveId" clId="{E4CD52D8-F500-44C4-9085-DC90B184FA8A}" dt="2023-01-08T08:38:38.883" v="105" actId="2696"/>
        <pc:sldMkLst>
          <pc:docMk/>
          <pc:sldMk cId="2137460444" sldId="312"/>
        </pc:sldMkLst>
      </pc:sldChg>
    </pc:docChg>
  </pc:docChgLst>
  <pc:docChgLst>
    <pc:chgData name="Alfred Smith" userId="3c60a3631c0db8ad" providerId="LiveId" clId="{D32885C6-B280-45B3-8A28-5D17BEB31F67}"/>
    <pc:docChg chg="custSel modSld">
      <pc:chgData name="Alfred Smith" userId="3c60a3631c0db8ad" providerId="LiveId" clId="{D32885C6-B280-45B3-8A28-5D17BEB31F67}" dt="2025-04-21T12:20:25.416" v="18"/>
      <pc:docMkLst>
        <pc:docMk/>
      </pc:docMkLst>
      <pc:sldChg chg="addSp delSp modSp mod">
        <pc:chgData name="Alfred Smith" userId="3c60a3631c0db8ad" providerId="LiveId" clId="{D32885C6-B280-45B3-8A28-5D17BEB31F67}" dt="2025-04-21T12:18:49.690" v="1"/>
        <pc:sldMkLst>
          <pc:docMk/>
          <pc:sldMk cId="1499918570" sldId="257"/>
        </pc:sldMkLst>
        <pc:spChg chg="add mod">
          <ac:chgData name="Alfred Smith" userId="3c60a3631c0db8ad" providerId="LiveId" clId="{D32885C6-B280-45B3-8A28-5D17BEB31F67}" dt="2025-04-21T12:18:49.690" v="1"/>
          <ac:spMkLst>
            <pc:docMk/>
            <pc:sldMk cId="1499918570" sldId="257"/>
            <ac:spMk id="4" creationId="{602415F3-3595-4D19-8551-5E3BDD2A6172}"/>
          </ac:spMkLst>
        </pc:spChg>
      </pc:sldChg>
      <pc:sldChg chg="addSp modSp">
        <pc:chgData name="Alfred Smith" userId="3c60a3631c0db8ad" providerId="LiveId" clId="{D32885C6-B280-45B3-8A28-5D17BEB31F67}" dt="2025-04-21T12:19:01.500" v="2"/>
        <pc:sldMkLst>
          <pc:docMk/>
          <pc:sldMk cId="4120481681" sldId="270"/>
        </pc:sldMkLst>
        <pc:spChg chg="add mod">
          <ac:chgData name="Alfred Smith" userId="3c60a3631c0db8ad" providerId="LiveId" clId="{D32885C6-B280-45B3-8A28-5D17BEB31F67}" dt="2025-04-21T12:19:01.500" v="2"/>
          <ac:spMkLst>
            <pc:docMk/>
            <pc:sldMk cId="4120481681" sldId="270"/>
            <ac:spMk id="4" creationId="{4304DB95-730E-6008-8C5F-650E9CD59303}"/>
          </ac:spMkLst>
        </pc:spChg>
      </pc:sldChg>
      <pc:sldChg chg="addSp delSp modSp mod">
        <pc:chgData name="Alfred Smith" userId="3c60a3631c0db8ad" providerId="LiveId" clId="{D32885C6-B280-45B3-8A28-5D17BEB31F67}" dt="2025-04-21T12:19:17.967" v="4"/>
        <pc:sldMkLst>
          <pc:docMk/>
          <pc:sldMk cId="1317633586" sldId="296"/>
        </pc:sldMkLst>
        <pc:spChg chg="add mod">
          <ac:chgData name="Alfred Smith" userId="3c60a3631c0db8ad" providerId="LiveId" clId="{D32885C6-B280-45B3-8A28-5D17BEB31F67}" dt="2025-04-21T12:19:17.967" v="4"/>
          <ac:spMkLst>
            <pc:docMk/>
            <pc:sldMk cId="1317633586" sldId="296"/>
            <ac:spMk id="2" creationId="{C1FB5D82-F6A3-F76D-A8F0-53994737C3BD}"/>
          </ac:spMkLst>
        </pc:spChg>
        <pc:spChg chg="add mod">
          <ac:chgData name="Alfred Smith" userId="3c60a3631c0db8ad" providerId="LiveId" clId="{D32885C6-B280-45B3-8A28-5D17BEB31F67}" dt="2025-04-21T12:19:17.967" v="4"/>
          <ac:spMkLst>
            <pc:docMk/>
            <pc:sldMk cId="1317633586" sldId="296"/>
            <ac:spMk id="5" creationId="{C0244EFB-DFCE-9FC2-CC1E-EC1C7DF02804}"/>
          </ac:spMkLst>
        </pc:spChg>
      </pc:sldChg>
      <pc:sldChg chg="addSp delSp modSp mod">
        <pc:chgData name="Alfred Smith" userId="3c60a3631c0db8ad" providerId="LiveId" clId="{D32885C6-B280-45B3-8A28-5D17BEB31F67}" dt="2025-04-21T12:19:26.804" v="6"/>
        <pc:sldMkLst>
          <pc:docMk/>
          <pc:sldMk cId="952571524" sldId="298"/>
        </pc:sldMkLst>
        <pc:spChg chg="add mod">
          <ac:chgData name="Alfred Smith" userId="3c60a3631c0db8ad" providerId="LiveId" clId="{D32885C6-B280-45B3-8A28-5D17BEB31F67}" dt="2025-04-21T12:19:26.804" v="6"/>
          <ac:spMkLst>
            <pc:docMk/>
            <pc:sldMk cId="952571524" sldId="298"/>
            <ac:spMk id="2" creationId="{3621D991-941F-AE2A-F60E-5E97AE58345A}"/>
          </ac:spMkLst>
        </pc:spChg>
        <pc:spChg chg="add mod">
          <ac:chgData name="Alfred Smith" userId="3c60a3631c0db8ad" providerId="LiveId" clId="{D32885C6-B280-45B3-8A28-5D17BEB31F67}" dt="2025-04-21T12:19:26.804" v="6"/>
          <ac:spMkLst>
            <pc:docMk/>
            <pc:sldMk cId="952571524" sldId="298"/>
            <ac:spMk id="5" creationId="{83D1ADF4-B6DE-848C-8E16-530762313C26}"/>
          </ac:spMkLst>
        </pc:spChg>
      </pc:sldChg>
      <pc:sldChg chg="addSp delSp modSp mod">
        <pc:chgData name="Alfred Smith" userId="3c60a3631c0db8ad" providerId="LiveId" clId="{D32885C6-B280-45B3-8A28-5D17BEB31F67}" dt="2025-04-21T12:19:35.969" v="8"/>
        <pc:sldMkLst>
          <pc:docMk/>
          <pc:sldMk cId="1324825859" sldId="300"/>
        </pc:sldMkLst>
        <pc:spChg chg="add mod">
          <ac:chgData name="Alfred Smith" userId="3c60a3631c0db8ad" providerId="LiveId" clId="{D32885C6-B280-45B3-8A28-5D17BEB31F67}" dt="2025-04-21T12:19:35.969" v="8"/>
          <ac:spMkLst>
            <pc:docMk/>
            <pc:sldMk cId="1324825859" sldId="300"/>
            <ac:spMk id="2" creationId="{295FDAC3-11C2-1445-9E81-077A7C33E475}"/>
          </ac:spMkLst>
        </pc:spChg>
        <pc:spChg chg="add mod">
          <ac:chgData name="Alfred Smith" userId="3c60a3631c0db8ad" providerId="LiveId" clId="{D32885C6-B280-45B3-8A28-5D17BEB31F67}" dt="2025-04-21T12:19:35.969" v="8"/>
          <ac:spMkLst>
            <pc:docMk/>
            <pc:sldMk cId="1324825859" sldId="300"/>
            <ac:spMk id="5" creationId="{131F3CC5-782D-C957-36A2-4AE45F2326CE}"/>
          </ac:spMkLst>
        </pc:spChg>
      </pc:sldChg>
      <pc:sldChg chg="addSp delSp modSp mod">
        <pc:chgData name="Alfred Smith" userId="3c60a3631c0db8ad" providerId="LiveId" clId="{D32885C6-B280-45B3-8A28-5D17BEB31F67}" dt="2025-04-21T12:19:44.826" v="10"/>
        <pc:sldMkLst>
          <pc:docMk/>
          <pc:sldMk cId="4013044916" sldId="302"/>
        </pc:sldMkLst>
        <pc:spChg chg="add mod">
          <ac:chgData name="Alfred Smith" userId="3c60a3631c0db8ad" providerId="LiveId" clId="{D32885C6-B280-45B3-8A28-5D17BEB31F67}" dt="2025-04-21T12:19:44.826" v="10"/>
          <ac:spMkLst>
            <pc:docMk/>
            <pc:sldMk cId="4013044916" sldId="302"/>
            <ac:spMk id="2" creationId="{74552040-9BD1-443B-08BF-0977B9855BF6}"/>
          </ac:spMkLst>
        </pc:spChg>
        <pc:spChg chg="add mod">
          <ac:chgData name="Alfred Smith" userId="3c60a3631c0db8ad" providerId="LiveId" clId="{D32885C6-B280-45B3-8A28-5D17BEB31F67}" dt="2025-04-21T12:19:44.826" v="10"/>
          <ac:spMkLst>
            <pc:docMk/>
            <pc:sldMk cId="4013044916" sldId="302"/>
            <ac:spMk id="5" creationId="{EA4F5DC3-54B6-AAFD-B601-A9DCF58B44B4}"/>
          </ac:spMkLst>
        </pc:spChg>
      </pc:sldChg>
      <pc:sldChg chg="addSp delSp modSp mod">
        <pc:chgData name="Alfred Smith" userId="3c60a3631c0db8ad" providerId="LiveId" clId="{D32885C6-B280-45B3-8A28-5D17BEB31F67}" dt="2025-04-21T12:19:53.841" v="12"/>
        <pc:sldMkLst>
          <pc:docMk/>
          <pc:sldMk cId="32975543" sldId="304"/>
        </pc:sldMkLst>
        <pc:spChg chg="add mod">
          <ac:chgData name="Alfred Smith" userId="3c60a3631c0db8ad" providerId="LiveId" clId="{D32885C6-B280-45B3-8A28-5D17BEB31F67}" dt="2025-04-21T12:19:53.841" v="12"/>
          <ac:spMkLst>
            <pc:docMk/>
            <pc:sldMk cId="32975543" sldId="304"/>
            <ac:spMk id="2" creationId="{BB20C073-C013-8C7B-B8E2-577C8E010236}"/>
          </ac:spMkLst>
        </pc:spChg>
        <pc:spChg chg="add mod">
          <ac:chgData name="Alfred Smith" userId="3c60a3631c0db8ad" providerId="LiveId" clId="{D32885C6-B280-45B3-8A28-5D17BEB31F67}" dt="2025-04-21T12:19:53.841" v="12"/>
          <ac:spMkLst>
            <pc:docMk/>
            <pc:sldMk cId="32975543" sldId="304"/>
            <ac:spMk id="5" creationId="{76C85DD9-80A1-6D49-CE18-5DA33724D997}"/>
          </ac:spMkLst>
        </pc:spChg>
      </pc:sldChg>
      <pc:sldChg chg="addSp delSp modSp mod">
        <pc:chgData name="Alfred Smith" userId="3c60a3631c0db8ad" providerId="LiveId" clId="{D32885C6-B280-45B3-8A28-5D17BEB31F67}" dt="2025-04-21T12:20:08.543" v="14"/>
        <pc:sldMkLst>
          <pc:docMk/>
          <pc:sldMk cId="4168078952" sldId="306"/>
        </pc:sldMkLst>
        <pc:spChg chg="add mod">
          <ac:chgData name="Alfred Smith" userId="3c60a3631c0db8ad" providerId="LiveId" clId="{D32885C6-B280-45B3-8A28-5D17BEB31F67}" dt="2025-04-21T12:20:08.543" v="14"/>
          <ac:spMkLst>
            <pc:docMk/>
            <pc:sldMk cId="4168078952" sldId="306"/>
            <ac:spMk id="2" creationId="{9424324D-2ED9-E93B-E01E-82244A825BF6}"/>
          </ac:spMkLst>
        </pc:spChg>
        <pc:spChg chg="add mod">
          <ac:chgData name="Alfred Smith" userId="3c60a3631c0db8ad" providerId="LiveId" clId="{D32885C6-B280-45B3-8A28-5D17BEB31F67}" dt="2025-04-21T12:20:08.543" v="14"/>
          <ac:spMkLst>
            <pc:docMk/>
            <pc:sldMk cId="4168078952" sldId="306"/>
            <ac:spMk id="5" creationId="{316E5AC4-9A03-6CAC-5F5E-143D549AF187}"/>
          </ac:spMkLst>
        </pc:spChg>
      </pc:sldChg>
      <pc:sldChg chg="addSp delSp modSp mod">
        <pc:chgData name="Alfred Smith" userId="3c60a3631c0db8ad" providerId="LiveId" clId="{D32885C6-B280-45B3-8A28-5D17BEB31F67}" dt="2025-04-21T12:20:16.332" v="16"/>
        <pc:sldMkLst>
          <pc:docMk/>
          <pc:sldMk cId="2992783911" sldId="308"/>
        </pc:sldMkLst>
        <pc:spChg chg="add mod">
          <ac:chgData name="Alfred Smith" userId="3c60a3631c0db8ad" providerId="LiveId" clId="{D32885C6-B280-45B3-8A28-5D17BEB31F67}" dt="2025-04-21T12:20:16.332" v="16"/>
          <ac:spMkLst>
            <pc:docMk/>
            <pc:sldMk cId="2992783911" sldId="308"/>
            <ac:spMk id="2" creationId="{D10655F3-2197-BDDB-74A4-24F986BF3468}"/>
          </ac:spMkLst>
        </pc:spChg>
        <pc:spChg chg="add mod">
          <ac:chgData name="Alfred Smith" userId="3c60a3631c0db8ad" providerId="LiveId" clId="{D32885C6-B280-45B3-8A28-5D17BEB31F67}" dt="2025-04-21T12:20:16.332" v="16"/>
          <ac:spMkLst>
            <pc:docMk/>
            <pc:sldMk cId="2992783911" sldId="308"/>
            <ac:spMk id="5" creationId="{24ADF176-0E11-B0CC-4A21-1ED363589C0B}"/>
          </ac:spMkLst>
        </pc:spChg>
      </pc:sldChg>
      <pc:sldChg chg="addSp delSp modSp mod">
        <pc:chgData name="Alfred Smith" userId="3c60a3631c0db8ad" providerId="LiveId" clId="{D32885C6-B280-45B3-8A28-5D17BEB31F67}" dt="2025-04-21T12:20:25.416" v="18"/>
        <pc:sldMkLst>
          <pc:docMk/>
          <pc:sldMk cId="1529727113" sldId="310"/>
        </pc:sldMkLst>
        <pc:spChg chg="add mod">
          <ac:chgData name="Alfred Smith" userId="3c60a3631c0db8ad" providerId="LiveId" clId="{D32885C6-B280-45B3-8A28-5D17BEB31F67}" dt="2025-04-21T12:20:25.416" v="18"/>
          <ac:spMkLst>
            <pc:docMk/>
            <pc:sldMk cId="1529727113" sldId="310"/>
            <ac:spMk id="2" creationId="{6E90DB8E-E0A7-A5C7-1D23-EED4942C9298}"/>
          </ac:spMkLst>
        </pc:spChg>
        <pc:spChg chg="add mod">
          <ac:chgData name="Alfred Smith" userId="3c60a3631c0db8ad" providerId="LiveId" clId="{D32885C6-B280-45B3-8A28-5D17BEB31F67}" dt="2025-04-21T12:20:25.416" v="18"/>
          <ac:spMkLst>
            <pc:docMk/>
            <pc:sldMk cId="1529727113" sldId="310"/>
            <ac:spMk id="5" creationId="{FABA51AF-F27D-D6CA-B077-5FD1AF7CA21C}"/>
          </ac:spMkLst>
        </pc:spChg>
      </pc:sldChg>
    </pc:docChg>
  </pc:docChgLst>
  <pc:docChgLst>
    <pc:chgData name="Alfred Smith" userId="3c60a3631c0db8ad" providerId="LiveId" clId="{4C97964F-BDD0-4E1E-92AE-A9C466115FB1}"/>
    <pc:docChg chg="custSel modSld">
      <pc:chgData name="Alfred Smith" userId="3c60a3631c0db8ad" providerId="LiveId" clId="{4C97964F-BDD0-4E1E-92AE-A9C466115FB1}" dt="2025-05-30T08:43:08.710" v="7" actId="478"/>
      <pc:docMkLst>
        <pc:docMk/>
      </pc:docMkLst>
      <pc:sldChg chg="modSp">
        <pc:chgData name="Alfred Smith" userId="3c60a3631c0db8ad" providerId="LiveId" clId="{4C97964F-BDD0-4E1E-92AE-A9C466115FB1}" dt="2025-05-30T08:36:35.732" v="0"/>
        <pc:sldMkLst>
          <pc:docMk/>
          <pc:sldMk cId="3788111665" sldId="258"/>
        </pc:sldMkLst>
        <pc:spChg chg="mod">
          <ac:chgData name="Alfred Smith" userId="3c60a3631c0db8ad" providerId="LiveId" clId="{4C97964F-BDD0-4E1E-92AE-A9C466115FB1}" dt="2025-05-30T08:36:35.732" v="0"/>
          <ac:spMkLst>
            <pc:docMk/>
            <pc:sldMk cId="3788111665" sldId="258"/>
            <ac:spMk id="2" creationId="{EB036177-8F43-C7C1-BAA6-9326F863BB12}"/>
          </ac:spMkLst>
        </pc:spChg>
      </pc:sldChg>
      <pc:sldChg chg="modSp">
        <pc:chgData name="Alfred Smith" userId="3c60a3631c0db8ad" providerId="LiveId" clId="{4C97964F-BDD0-4E1E-92AE-A9C466115FB1}" dt="2025-05-30T08:36:35.732" v="0"/>
        <pc:sldMkLst>
          <pc:docMk/>
          <pc:sldMk cId="454763615" sldId="259"/>
        </pc:sldMkLst>
        <pc:spChg chg="mod">
          <ac:chgData name="Alfred Smith" userId="3c60a3631c0db8ad" providerId="LiveId" clId="{4C97964F-BDD0-4E1E-92AE-A9C466115FB1}" dt="2025-05-30T08:36:35.732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4C97964F-BDD0-4E1E-92AE-A9C466115FB1}" dt="2025-05-30T08:36:35.732" v="0"/>
        <pc:sldMkLst>
          <pc:docMk/>
          <pc:sldMk cId="4120481681" sldId="270"/>
        </pc:sldMkLst>
        <pc:spChg chg="mod">
          <ac:chgData name="Alfred Smith" userId="3c60a3631c0db8ad" providerId="LiveId" clId="{4C97964F-BDD0-4E1E-92AE-A9C466115FB1}" dt="2025-05-30T08:36:35.732" v="0"/>
          <ac:spMkLst>
            <pc:docMk/>
            <pc:sldMk cId="4120481681" sldId="270"/>
            <ac:spMk id="3" creationId="{19B51F0E-517C-2473-2CCE-7131B4AE522D}"/>
          </ac:spMkLst>
        </pc:spChg>
      </pc:sldChg>
      <pc:sldChg chg="modSp mod">
        <pc:chgData name="Alfred Smith" userId="3c60a3631c0db8ad" providerId="LiveId" clId="{4C97964F-BDD0-4E1E-92AE-A9C466115FB1}" dt="2025-05-30T08:42:22.240" v="2" actId="404"/>
        <pc:sldMkLst>
          <pc:docMk/>
          <pc:sldMk cId="1317633586" sldId="296"/>
        </pc:sldMkLst>
        <pc:spChg chg="mod">
          <ac:chgData name="Alfred Smith" userId="3c60a3631c0db8ad" providerId="LiveId" clId="{4C97964F-BDD0-4E1E-92AE-A9C466115FB1}" dt="2025-05-30T08:42:22.240" v="2" actId="404"/>
          <ac:spMkLst>
            <pc:docMk/>
            <pc:sldMk cId="1317633586" sldId="296"/>
            <ac:spMk id="2" creationId="{C1FB5D82-F6A3-F76D-A8F0-53994737C3BD}"/>
          </ac:spMkLst>
        </pc:spChg>
      </pc:sldChg>
      <pc:sldChg chg="modSp">
        <pc:chgData name="Alfred Smith" userId="3c60a3631c0db8ad" providerId="LiveId" clId="{4C97964F-BDD0-4E1E-92AE-A9C466115FB1}" dt="2025-05-30T08:36:35.732" v="0"/>
        <pc:sldMkLst>
          <pc:docMk/>
          <pc:sldMk cId="3175028710" sldId="297"/>
        </pc:sldMkLst>
        <pc:spChg chg="mod">
          <ac:chgData name="Alfred Smith" userId="3c60a3631c0db8ad" providerId="LiveId" clId="{4C97964F-BDD0-4E1E-92AE-A9C466115FB1}" dt="2025-05-30T08:36:35.732" v="0"/>
          <ac:spMkLst>
            <pc:docMk/>
            <pc:sldMk cId="3175028710" sldId="297"/>
            <ac:spMk id="2" creationId="{0B5A9A37-760F-A1C6-4B95-D12B2E47DB5C}"/>
          </ac:spMkLst>
        </pc:spChg>
      </pc:sldChg>
      <pc:sldChg chg="addSp delSp modSp mod">
        <pc:chgData name="Alfred Smith" userId="3c60a3631c0db8ad" providerId="LiveId" clId="{4C97964F-BDD0-4E1E-92AE-A9C466115FB1}" dt="2025-05-30T08:43:08.710" v="7" actId="478"/>
        <pc:sldMkLst>
          <pc:docMk/>
          <pc:sldMk cId="952571524" sldId="298"/>
        </pc:sldMkLst>
        <pc:spChg chg="mod">
          <ac:chgData name="Alfred Smith" userId="3c60a3631c0db8ad" providerId="LiveId" clId="{4C97964F-BDD0-4E1E-92AE-A9C466115FB1}" dt="2025-05-30T08:42:42.165" v="5"/>
          <ac:spMkLst>
            <pc:docMk/>
            <pc:sldMk cId="952571524" sldId="298"/>
            <ac:spMk id="2" creationId="{3621D991-941F-AE2A-F60E-5E97AE58345A}"/>
          </ac:spMkLst>
        </pc:spChg>
        <pc:spChg chg="add del">
          <ac:chgData name="Alfred Smith" userId="3c60a3631c0db8ad" providerId="LiveId" clId="{4C97964F-BDD0-4E1E-92AE-A9C466115FB1}" dt="2025-05-30T08:43:08.710" v="7" actId="478"/>
          <ac:spMkLst>
            <pc:docMk/>
            <pc:sldMk cId="952571524" sldId="298"/>
            <ac:spMk id="4" creationId="{F70767C9-D4B1-D1EA-7059-6FC331780FD7}"/>
          </ac:spMkLst>
        </pc:spChg>
      </pc:sldChg>
      <pc:sldChg chg="modSp">
        <pc:chgData name="Alfred Smith" userId="3c60a3631c0db8ad" providerId="LiveId" clId="{4C97964F-BDD0-4E1E-92AE-A9C466115FB1}" dt="2025-05-30T08:36:35.732" v="0"/>
        <pc:sldMkLst>
          <pc:docMk/>
          <pc:sldMk cId="3929429927" sldId="299"/>
        </pc:sldMkLst>
        <pc:spChg chg="mod">
          <ac:chgData name="Alfred Smith" userId="3c60a3631c0db8ad" providerId="LiveId" clId="{4C97964F-BDD0-4E1E-92AE-A9C466115FB1}" dt="2025-05-30T08:36:35.732" v="0"/>
          <ac:spMkLst>
            <pc:docMk/>
            <pc:sldMk cId="3929429927" sldId="299"/>
            <ac:spMk id="2" creationId="{2D52C38F-7E4B-7608-85D9-05C2444D665B}"/>
          </ac:spMkLst>
        </pc:spChg>
      </pc:sldChg>
      <pc:sldChg chg="modSp">
        <pc:chgData name="Alfred Smith" userId="3c60a3631c0db8ad" providerId="LiveId" clId="{4C97964F-BDD0-4E1E-92AE-A9C466115FB1}" dt="2025-05-30T08:36:35.732" v="0"/>
        <pc:sldMkLst>
          <pc:docMk/>
          <pc:sldMk cId="875200599" sldId="301"/>
        </pc:sldMkLst>
        <pc:spChg chg="mod">
          <ac:chgData name="Alfred Smith" userId="3c60a3631c0db8ad" providerId="LiveId" clId="{4C97964F-BDD0-4E1E-92AE-A9C466115FB1}" dt="2025-05-30T08:36:35.732" v="0"/>
          <ac:spMkLst>
            <pc:docMk/>
            <pc:sldMk cId="875200599" sldId="301"/>
            <ac:spMk id="2" creationId="{3FD9B2C5-5564-3387-2BD0-66A1403866E7}"/>
          </ac:spMkLst>
        </pc:spChg>
      </pc:sldChg>
      <pc:sldChg chg="modSp">
        <pc:chgData name="Alfred Smith" userId="3c60a3631c0db8ad" providerId="LiveId" clId="{4C97964F-BDD0-4E1E-92AE-A9C466115FB1}" dt="2025-05-30T08:36:35.732" v="0"/>
        <pc:sldMkLst>
          <pc:docMk/>
          <pc:sldMk cId="4210320659" sldId="303"/>
        </pc:sldMkLst>
        <pc:spChg chg="mod">
          <ac:chgData name="Alfred Smith" userId="3c60a3631c0db8ad" providerId="LiveId" clId="{4C97964F-BDD0-4E1E-92AE-A9C466115FB1}" dt="2025-05-30T08:36:35.732" v="0"/>
          <ac:spMkLst>
            <pc:docMk/>
            <pc:sldMk cId="4210320659" sldId="303"/>
            <ac:spMk id="2" creationId="{9AC12A04-B37A-73D9-222A-0E58208FDE22}"/>
          </ac:spMkLst>
        </pc:spChg>
      </pc:sldChg>
      <pc:sldChg chg="modSp">
        <pc:chgData name="Alfred Smith" userId="3c60a3631c0db8ad" providerId="LiveId" clId="{4C97964F-BDD0-4E1E-92AE-A9C466115FB1}" dt="2025-05-30T08:36:35.732" v="0"/>
        <pc:sldMkLst>
          <pc:docMk/>
          <pc:sldMk cId="4146705754" sldId="305"/>
        </pc:sldMkLst>
        <pc:spChg chg="mod">
          <ac:chgData name="Alfred Smith" userId="3c60a3631c0db8ad" providerId="LiveId" clId="{4C97964F-BDD0-4E1E-92AE-A9C466115FB1}" dt="2025-05-30T08:36:35.732" v="0"/>
          <ac:spMkLst>
            <pc:docMk/>
            <pc:sldMk cId="4146705754" sldId="305"/>
            <ac:spMk id="2" creationId="{F5205DDA-0A0F-DB0E-EE88-8DECC971E815}"/>
          </ac:spMkLst>
        </pc:spChg>
      </pc:sldChg>
      <pc:sldChg chg="modSp">
        <pc:chgData name="Alfred Smith" userId="3c60a3631c0db8ad" providerId="LiveId" clId="{4C97964F-BDD0-4E1E-92AE-A9C466115FB1}" dt="2025-05-30T08:36:35.732" v="0"/>
        <pc:sldMkLst>
          <pc:docMk/>
          <pc:sldMk cId="1267909420" sldId="307"/>
        </pc:sldMkLst>
        <pc:spChg chg="mod">
          <ac:chgData name="Alfred Smith" userId="3c60a3631c0db8ad" providerId="LiveId" clId="{4C97964F-BDD0-4E1E-92AE-A9C466115FB1}" dt="2025-05-30T08:36:35.732" v="0"/>
          <ac:spMkLst>
            <pc:docMk/>
            <pc:sldMk cId="1267909420" sldId="307"/>
            <ac:spMk id="2" creationId="{65431618-4ABE-C789-2E7E-F8F688084D50}"/>
          </ac:spMkLst>
        </pc:spChg>
      </pc:sldChg>
      <pc:sldChg chg="modSp">
        <pc:chgData name="Alfred Smith" userId="3c60a3631c0db8ad" providerId="LiveId" clId="{4C97964F-BDD0-4E1E-92AE-A9C466115FB1}" dt="2025-05-30T08:36:35.732" v="0"/>
        <pc:sldMkLst>
          <pc:docMk/>
          <pc:sldMk cId="1361792376" sldId="309"/>
        </pc:sldMkLst>
        <pc:spChg chg="mod">
          <ac:chgData name="Alfred Smith" userId="3c60a3631c0db8ad" providerId="LiveId" clId="{4C97964F-BDD0-4E1E-92AE-A9C466115FB1}" dt="2025-05-30T08:36:35.732" v="0"/>
          <ac:spMkLst>
            <pc:docMk/>
            <pc:sldMk cId="1361792376" sldId="309"/>
            <ac:spMk id="2" creationId="{F483240F-ABE6-7CA1-1C9B-A71502FFBA1A}"/>
          </ac:spMkLst>
        </pc:spChg>
      </pc:sldChg>
      <pc:sldChg chg="modSp">
        <pc:chgData name="Alfred Smith" userId="3c60a3631c0db8ad" providerId="LiveId" clId="{4C97964F-BDD0-4E1E-92AE-A9C466115FB1}" dt="2025-05-30T08:36:35.732" v="0"/>
        <pc:sldMkLst>
          <pc:docMk/>
          <pc:sldMk cId="4243786559" sldId="311"/>
        </pc:sldMkLst>
        <pc:spChg chg="mod">
          <ac:chgData name="Alfred Smith" userId="3c60a3631c0db8ad" providerId="LiveId" clId="{4C97964F-BDD0-4E1E-92AE-A9C466115FB1}" dt="2025-05-30T08:36:35.732" v="0"/>
          <ac:spMkLst>
            <pc:docMk/>
            <pc:sldMk cId="4243786559" sldId="311"/>
            <ac:spMk id="3" creationId="{4E72B802-FEF4-6788-6E21-2AEEBB5810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45 </a:t>
            </a:r>
            <a:r>
              <a:rPr lang="en-IN" sz="1200" b="1" i="0" u="none" strike="noStrike" baseline="0" dirty="0">
                <a:latin typeface="TimesNewRomanPS-BoldMT"/>
              </a:rPr>
              <a:t>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45-5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692D12-95A2-8B12-6A66-53FA1AEDF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2415F3-3595-4D19-8551-5E3BDD2A6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"/>
    </mc:Choice>
    <mc:Fallback xmlns="">
      <p:transition spd="slow" advTm="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B6F3-9C2A-AFFF-2A66-71E7DA8A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66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9B2C5-5564-3387-2BD0-66A1403866E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0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AE17901-FCC7-DEF0-EE72-63EDF0B55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552040-9BD1-443B-08BF-0977B9855B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དེ་ནས་ཁོང་གིས་ཐོ་མཱ་ལ་“ད་ཁྱོད་ཀྱི་མཛུག་གུ་འདིར་ཞོག་ཅིག ངའི་ལག་པ་ལ་ལྟོས། ཁྱོད་ཀྱིས་ལག་པ་བརྐྱངས་ཏེ་ངའི་གཞོགས་ཀྱི་ནང་དུ་ཆུག་ཅིག དད་མེད་ཀྱི་སེམས་སྤོངས་ལ་དད་པ་བྱོས་ཤིག་”ཅེས་གསུངས།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F5DC3-54B6-AAFD-B601-A9DCF58B44B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27Then Jesus said to Thomas, “Put your finger here and look at My hands. Reach out your hand and put it into My side. Stop doubting and believe.”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304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3"/>
    </mc:Choice>
    <mc:Fallback xmlns="">
      <p:transition spd="slow" advTm="1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9634D-F7C1-5F89-703B-45EAFA114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477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12A04-B37A-73D9-222A-0E58208FDE2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2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6B9DE45-8164-7AFA-C6F1-06A8333F5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20C073-C013-8C7B-B8E2-577C8E01023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ལན་དུ་ཐོ་མཱས་“ངའི་གཙོ་བོ་དང་ངའི་དཀོན་མཆོག་ལགས་”ཞེས་བཤད།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85DD9-80A1-6D49-CE18-5DA33724D99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28Thomas replied, “My Lord and my God!”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97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"/>
    </mc:Choice>
    <mc:Fallback xmlns="">
      <p:transition spd="slow" advTm="5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24397-5A16-2B95-9A63-3E3DCFA3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630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05DDA-0A0F-DB0E-EE88-8DECC971E815}"/>
              </a:ext>
            </a:extLst>
          </p:cNvPr>
          <p:cNvSpPr txBox="1"/>
          <p:nvPr/>
        </p:nvSpPr>
        <p:spPr>
          <a:xfrm>
            <a:off x="2531343" y="26871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0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C6EDBDD-E4DB-9FD5-5CDF-8D8AB4C90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24324D-2ED9-E93B-E01E-82244A825B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ཡེ་ཤུས་ཁོང་ལ་“ཁྱོད་ཀྱིས་ང་མཐོང་བས་དད་པ་བྱེད་པ་ཡིན་ནམ། ང་མི་མཐོང་ཡང་དད་པ་རྣམས་བདེའོ་”ཞེས་གསུངས།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E5AC4-9A03-6CAC-5F5E-143D549AF18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29Jesus said to him, “Because you have seen Me, you have believed; blessed are those who have not seen and yet have believed.”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80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0"/>
    </mc:Choice>
    <mc:Fallback xmlns="">
      <p:transition spd="slow" advTm="9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2F66A-6772-FC7C-A914-74DF0ED14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51"/>
            <a:ext cx="12192000" cy="7040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431618-4ABE-C789-2E7E-F8F688084D5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0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FC0F7C4-DE59-A7A9-AF79-C6BF5B012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0655F3-2197-BDDB-74A4-24F986BF346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ཡང་མདོ་འདི་ལ་མ་བྲིས་པའི་རྟགས་གཞན་མང་པོ་ཡེ་ཤུས་ཉེ་གནས་རྣམས་ཀྱི་མདུན་དུ་མཛད།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DF176-0E11-B0CC-4A21-1ED363589C0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30Jesus performed many other signs in the presence of His disciples, which are not written in this book.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927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3"/>
    </mc:Choice>
    <mc:Fallback xmlns="">
      <p:transition spd="slow" advTm="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9DA87D-FB60-1198-DFBB-895A57F3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0833" y="1"/>
            <a:ext cx="136028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83240F-ABE6-7CA1-1C9B-A71502FFBA1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92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2D731B9A-814E-1438-8773-9289464CB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90DB8E-E0A7-A5C7-1D23-EED4942C929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ྱེད་ཚོས་ཡེ་ཤུ་ནི་སྐྱབས་མགོན་མཱ་ཤི་ཀ་དང་དཀོན་མཆོག་གི་སྲས་དེ་ཡིན་པར་དད་པ་བྱེད་པའི་ཕྱིར་དོན་འདི་ཚོ་བྲིས་ཡོད་ཅིང༌། ཁོང་ལ་དད་པ་བྱེད་པའི་སྒོ་ནས་ཁྱེད་ཚོ་ཁོང་གི་མཚན་གྱི་ཐོག་ནས་དཔག་ཏུ་མེད་པའི་ཚེ་འཐོབ་པའི་ཕྱིར་རོ།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A51AF-F27D-D6CA-B077-5FD1AF7CA21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31But these are written so that you may believe  that Jesus is the Christ, the Son of God, and that by believing you may have life in His name.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97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4"/>
    </mc:Choice>
    <mc:Fallback xmlns="">
      <p:transition spd="slow" advTm="18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F2155-3125-22C7-7DE4-51FA10230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1"/>
            <a:ext cx="12192000" cy="6860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36177-8F43-C7C1-BAA6-9326F863BB12}"/>
              </a:ext>
            </a:extLst>
          </p:cNvPr>
          <p:cNvSpPr txBox="1"/>
          <p:nvPr/>
        </p:nvSpPr>
        <p:spPr>
          <a:xfrm>
            <a:off x="145962" y="0"/>
            <a:ext cx="5095740" cy="4096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20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ཐོ་མཱ་ནི་ཡེ་ཤུ་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མ་མཐོང་བས་དད་པ་མ་བྱེད་པ་ཡིན།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943C1-7DD2-AD9C-325C-57B97E2DC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72B802-FEF4-6788-6E21-2AEEBB5810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78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ཡོ་ཧ་ནན 20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ཐོ་མཱ་ནི་ཡེ་ཤུ་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མ་མཐོང་བས་དད་པ་མ་བྱེད་པ་ཡིན།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Unbelieving Thomas- John 20:24-31</a:t>
            </a:r>
            <a:endParaRPr lang="en-IN" sz="5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0DAD595-1914-C504-E911-EDF07F551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8"/>
    </mc:Choice>
    <mc:Fallback xmlns="">
      <p:transition spd="slow" advTm="6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B2783-F074-8EDF-6281-5A0A4DB05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1"/>
            <a:ext cx="12192000" cy="6860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B51F0E-517C-2473-2CCE-7131B4AE522D}"/>
              </a:ext>
            </a:extLst>
          </p:cNvPr>
          <p:cNvSpPr txBox="1"/>
          <p:nvPr/>
        </p:nvSpPr>
        <p:spPr>
          <a:xfrm>
            <a:off x="145962" y="0"/>
            <a:ext cx="5095740" cy="4096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20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ཐོ་མཱ་ནི་ཡེ་ཤུ་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མ་མཐོང་བས་དད་པ་མ་བྱེད་པ་ཡིན།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4DB95-730E-6008-8C5F-650E9CD59303}"/>
              </a:ext>
            </a:extLst>
          </p:cNvPr>
          <p:cNvSpPr txBox="1"/>
          <p:nvPr/>
        </p:nvSpPr>
        <p:spPr>
          <a:xfrm>
            <a:off x="617474" y="5845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848C4C4-0AA9-C4FF-9831-3FB3FA012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FB5D82-F6A3-F76D-A8F0-53994737C3B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20:24སྐྱབས་མགོན་ཡེ་ཤུ་ཕེབས་ཡོང་བའི་དུས༌སུ། ཐུགས་སྲས་བཅུ་གཉིས་པོ་ལས་མིང་གཞན་ལ་མཚེ་མ་ཞེས་ཀྱང་འབོད་པའི་ཐོ་མཱ་ནི་ཁོ་ཚོ་དང་མཉམ་དུ་མེད༌པས། 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44EFB-DFCE-9FC2-CC1E-EC1C7DF0280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20: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24Now Thomas called Didymus, one of the Twelve, was not with the disciples when Jesus came.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76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6"/>
    </mc:Choice>
    <mc:Fallback xmlns="">
      <p:transition spd="slow" advTm="1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3DA8F-02B2-4F95-7BAA-ACABFD935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"/>
            <a:ext cx="12192000" cy="6856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5A9A37-760F-A1C6-4B95-D12B2E47DB5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28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Audio 53">
            <a:hlinkClick r:id="" action="ppaction://media"/>
            <a:extLst>
              <a:ext uri="{FF2B5EF4-FFF2-40B4-BE49-F238E27FC236}">
                <a16:creationId xmlns:a16="http://schemas.microsoft.com/office/drawing/2014/main" id="{C643E601-A51B-D701-84B5-73774BDD0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21D991-941F-AE2A-F60E-5E97AE58345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25ཐུགས་སྲས་གཞན་རྣམས་ཀྱིས་ངེད་ཅག་གཙོ་བོ་ལ་མཇལ་བྱུང་ཞེས་སྨྲས་པ༌ན། ཐོ་མཱ་ན༌རེ། ཁོང་ཉིད་ཀྱི་ཕྱག་ཟུང་སྟེང་གི་གཟེར་མས་བསྣད་པའི་རྨ་ཤུལ་མཐོང་བ་དང་བདག་གི་མཛུབ་མོས་རྨ་ཤུལ་ལ་རེག༌ཅིང༌། ཡང་ངའི་ལག་པ་ཁོང་གི་གཞོགས་སུ་བཞག་ན་མ་གཏོགས་ང་རང་ཡིད་མི་ཆེས་ཞེས་སྨྲས་སོ།།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1ADF4-B6DE-848C-8E16-530762313C2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25So the other disciples told him, “We have seen the Lord!”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But he replied, “Unless I see the nail marks in His hands, and put my finger where the nails have been, and put my hand into His side, I will never believe.”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25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5"/>
    </mc:Choice>
    <mc:Fallback xmlns="">
      <p:transition spd="slow" advTm="2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108C8-2429-CE52-792E-F327B32D5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0941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2C38F-7E4B-7608-85D9-05C2444D66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29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A853A3-63FA-60DC-7EC6-7902258F0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5FDAC3-11C2-1445-9E81-077A7C33E475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དེ་ནས་ཉིན་བརྒྱད་སོང་བ་དང༌། ཁོང་གི་ཉེ་གནས་རྣམས་ཡང་བསྐྱར་ནང་ལ་ཡོད་ཅིང༌། ཐོ་མཱ་ཡང་ཁོ་ཚོ་དང་མཉམ་དུ་ཡོད་པ་ཡིན། སྒོ་རྣམས་ལ་ཨ་ཤིང་བརྒྱབ་ཡོད་ཀྱང་ཡེ་ཤུ་དེར་བྱོན་ནས་ཁོ་ཚོའི་དཀྱིལ་དུ་བཞེངས་ཏེ་“ཁྱེད་ཚོ་ཞི་བདེ་དང་ལྡན་པར་གྱུར་ཅིག་”ཅ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F3CC5-782D-C957-36A2-4AE45F2326CE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26Eight days later, His disciples were once again inside with the doors locked, and Thomas was with them. Jesus came and stood among them and said, “Peace be with you.”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48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8"/>
    </mc:Choice>
    <mc:Fallback xmlns="">
      <p:transition spd="slow" advTm="1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947</Words>
  <Application>Microsoft Office PowerPoint</Application>
  <PresentationFormat>Widescreen</PresentationFormat>
  <Paragraphs>52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45-5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2025-05-30T08:43:17Z</dcterms:modified>
</cp:coreProperties>
</file>