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6" r:id="rId29"/>
    <p:sldId id="285"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8" d="100"/>
          <a:sy n="48" d="100"/>
        </p:scale>
        <p:origin x="62" y="7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BB52EC2-4D7F-4D4C-8350-A5131D50FB36}"/>
    <pc:docChg chg="undo custSel modSld">
      <pc:chgData name="Alfred Smith" userId="3c60a3631c0db8ad" providerId="LiveId" clId="{EBB52EC2-4D7F-4D4C-8350-A5131D50FB36}" dt="2025-05-30T08:55:19.826" v="37"/>
      <pc:docMkLst>
        <pc:docMk/>
      </pc:docMkLst>
      <pc:sldChg chg="modSp mod">
        <pc:chgData name="Alfred Smith" userId="3c60a3631c0db8ad" providerId="LiveId" clId="{EBB52EC2-4D7F-4D4C-8350-A5131D50FB36}" dt="2025-05-30T08:49:15.957" v="1" actId="404"/>
        <pc:sldMkLst>
          <pc:docMk/>
          <pc:sldMk cId="2346136586" sldId="260"/>
        </pc:sldMkLst>
        <pc:spChg chg="mod">
          <ac:chgData name="Alfred Smith" userId="3c60a3631c0db8ad" providerId="LiveId" clId="{EBB52EC2-4D7F-4D4C-8350-A5131D50FB36}" dt="2025-05-30T08:49:15.957" v="1" actId="404"/>
          <ac:spMkLst>
            <pc:docMk/>
            <pc:sldMk cId="2346136586" sldId="260"/>
            <ac:spMk id="2" creationId="{E0120E3F-BDC7-839D-5407-3A6C18B9E76A}"/>
          </ac:spMkLst>
        </pc:spChg>
      </pc:sldChg>
      <pc:sldChg chg="modSp mod">
        <pc:chgData name="Alfred Smith" userId="3c60a3631c0db8ad" providerId="LiveId" clId="{EBB52EC2-4D7F-4D4C-8350-A5131D50FB36}" dt="2025-05-30T08:49:48.991" v="7" actId="404"/>
        <pc:sldMkLst>
          <pc:docMk/>
          <pc:sldMk cId="4037329247" sldId="261"/>
        </pc:sldMkLst>
        <pc:spChg chg="mod">
          <ac:chgData name="Alfred Smith" userId="3c60a3631c0db8ad" providerId="LiveId" clId="{EBB52EC2-4D7F-4D4C-8350-A5131D50FB36}" dt="2025-05-30T08:49:48.991" v="7" actId="404"/>
          <ac:spMkLst>
            <pc:docMk/>
            <pc:sldMk cId="4037329247" sldId="261"/>
            <ac:spMk id="2" creationId="{5861AE6C-CF61-FB67-5BF9-0101B09CEE8F}"/>
          </ac:spMkLst>
        </pc:spChg>
      </pc:sldChg>
      <pc:sldChg chg="modSp mod">
        <pc:chgData name="Alfred Smith" userId="3c60a3631c0db8ad" providerId="LiveId" clId="{EBB52EC2-4D7F-4D4C-8350-A5131D50FB36}" dt="2025-05-30T08:50:09.009" v="9"/>
        <pc:sldMkLst>
          <pc:docMk/>
          <pc:sldMk cId="1909638311" sldId="262"/>
        </pc:sldMkLst>
        <pc:spChg chg="mod">
          <ac:chgData name="Alfred Smith" userId="3c60a3631c0db8ad" providerId="LiveId" clId="{EBB52EC2-4D7F-4D4C-8350-A5131D50FB36}" dt="2025-05-30T08:50:09.009" v="9"/>
          <ac:spMkLst>
            <pc:docMk/>
            <pc:sldMk cId="1909638311" sldId="262"/>
            <ac:spMk id="2" creationId="{E05763C5-7701-9C6E-9869-8C2F1FA4F1E7}"/>
          </ac:spMkLst>
        </pc:spChg>
      </pc:sldChg>
      <pc:sldChg chg="modSp mod">
        <pc:chgData name="Alfred Smith" userId="3c60a3631c0db8ad" providerId="LiveId" clId="{EBB52EC2-4D7F-4D4C-8350-A5131D50FB36}" dt="2025-05-30T08:51:33.339" v="12"/>
        <pc:sldMkLst>
          <pc:docMk/>
          <pc:sldMk cId="641208035" sldId="263"/>
        </pc:sldMkLst>
        <pc:spChg chg="mod">
          <ac:chgData name="Alfred Smith" userId="3c60a3631c0db8ad" providerId="LiveId" clId="{EBB52EC2-4D7F-4D4C-8350-A5131D50FB36}" dt="2025-05-30T08:51:33.339" v="12"/>
          <ac:spMkLst>
            <pc:docMk/>
            <pc:sldMk cId="641208035" sldId="263"/>
            <ac:spMk id="2" creationId="{EE729741-3B6A-6BC1-CCC2-11BF31CFD19E}"/>
          </ac:spMkLst>
        </pc:spChg>
      </pc:sldChg>
      <pc:sldChg chg="modSp mod">
        <pc:chgData name="Alfred Smith" userId="3c60a3631c0db8ad" providerId="LiveId" clId="{EBB52EC2-4D7F-4D4C-8350-A5131D50FB36}" dt="2025-05-30T08:51:51.878" v="14"/>
        <pc:sldMkLst>
          <pc:docMk/>
          <pc:sldMk cId="4044745628" sldId="264"/>
        </pc:sldMkLst>
        <pc:spChg chg="mod">
          <ac:chgData name="Alfred Smith" userId="3c60a3631c0db8ad" providerId="LiveId" clId="{EBB52EC2-4D7F-4D4C-8350-A5131D50FB36}" dt="2025-05-30T08:51:51.878" v="14"/>
          <ac:spMkLst>
            <pc:docMk/>
            <pc:sldMk cId="4044745628" sldId="264"/>
            <ac:spMk id="2" creationId="{423B29B1-BF4C-6F73-B694-E8C3EE186EFA}"/>
          </ac:spMkLst>
        </pc:spChg>
      </pc:sldChg>
      <pc:sldChg chg="modSp mod">
        <pc:chgData name="Alfred Smith" userId="3c60a3631c0db8ad" providerId="LiveId" clId="{EBB52EC2-4D7F-4D4C-8350-A5131D50FB36}" dt="2025-05-30T08:52:12.891" v="18"/>
        <pc:sldMkLst>
          <pc:docMk/>
          <pc:sldMk cId="978260341" sldId="265"/>
        </pc:sldMkLst>
        <pc:spChg chg="mod">
          <ac:chgData name="Alfred Smith" userId="3c60a3631c0db8ad" providerId="LiveId" clId="{EBB52EC2-4D7F-4D4C-8350-A5131D50FB36}" dt="2025-05-30T08:52:12.891" v="18"/>
          <ac:spMkLst>
            <pc:docMk/>
            <pc:sldMk cId="978260341" sldId="265"/>
            <ac:spMk id="2" creationId="{A32059BA-C27E-CA82-61B6-4C9024CAD5FC}"/>
          </ac:spMkLst>
        </pc:spChg>
      </pc:sldChg>
      <pc:sldChg chg="modSp mod">
        <pc:chgData name="Alfred Smith" userId="3c60a3631c0db8ad" providerId="LiveId" clId="{EBB52EC2-4D7F-4D4C-8350-A5131D50FB36}" dt="2025-05-30T08:52:35.477" v="20"/>
        <pc:sldMkLst>
          <pc:docMk/>
          <pc:sldMk cId="3575870363" sldId="266"/>
        </pc:sldMkLst>
        <pc:spChg chg="mod">
          <ac:chgData name="Alfred Smith" userId="3c60a3631c0db8ad" providerId="LiveId" clId="{EBB52EC2-4D7F-4D4C-8350-A5131D50FB36}" dt="2025-05-30T08:52:35.477" v="20"/>
          <ac:spMkLst>
            <pc:docMk/>
            <pc:sldMk cId="3575870363" sldId="266"/>
            <ac:spMk id="2" creationId="{F28D72CB-83C9-72C9-3A86-A2D399CC1EB3}"/>
          </ac:spMkLst>
        </pc:spChg>
      </pc:sldChg>
      <pc:sldChg chg="modSp mod">
        <pc:chgData name="Alfred Smith" userId="3c60a3631c0db8ad" providerId="LiveId" clId="{EBB52EC2-4D7F-4D4C-8350-A5131D50FB36}" dt="2025-05-30T08:52:56.997" v="23" actId="404"/>
        <pc:sldMkLst>
          <pc:docMk/>
          <pc:sldMk cId="4017137865" sldId="267"/>
        </pc:sldMkLst>
        <pc:spChg chg="mod">
          <ac:chgData name="Alfred Smith" userId="3c60a3631c0db8ad" providerId="LiveId" clId="{EBB52EC2-4D7F-4D4C-8350-A5131D50FB36}" dt="2025-05-30T08:52:56.997" v="23" actId="404"/>
          <ac:spMkLst>
            <pc:docMk/>
            <pc:sldMk cId="4017137865" sldId="267"/>
            <ac:spMk id="2" creationId="{54B34C28-DAF3-C5C6-DCD8-B070054F9550}"/>
          </ac:spMkLst>
        </pc:spChg>
      </pc:sldChg>
      <pc:sldChg chg="modSp mod">
        <pc:chgData name="Alfred Smith" userId="3c60a3631c0db8ad" providerId="LiveId" clId="{EBB52EC2-4D7F-4D4C-8350-A5131D50FB36}" dt="2025-05-30T08:53:35.612" v="27" actId="404"/>
        <pc:sldMkLst>
          <pc:docMk/>
          <pc:sldMk cId="3137811553" sldId="268"/>
        </pc:sldMkLst>
        <pc:spChg chg="mod">
          <ac:chgData name="Alfred Smith" userId="3c60a3631c0db8ad" providerId="LiveId" clId="{EBB52EC2-4D7F-4D4C-8350-A5131D50FB36}" dt="2025-05-30T08:53:35.612" v="27" actId="404"/>
          <ac:spMkLst>
            <pc:docMk/>
            <pc:sldMk cId="3137811553" sldId="268"/>
            <ac:spMk id="2" creationId="{E96921DB-5BE3-93E2-C669-C011C92C4B1E}"/>
          </ac:spMkLst>
        </pc:spChg>
      </pc:sldChg>
      <pc:sldChg chg="modSp mod">
        <pc:chgData name="Alfred Smith" userId="3c60a3631c0db8ad" providerId="LiveId" clId="{EBB52EC2-4D7F-4D4C-8350-A5131D50FB36}" dt="2025-05-30T08:53:54.813" v="29"/>
        <pc:sldMkLst>
          <pc:docMk/>
          <pc:sldMk cId="100491716" sldId="269"/>
        </pc:sldMkLst>
        <pc:spChg chg="mod">
          <ac:chgData name="Alfred Smith" userId="3c60a3631c0db8ad" providerId="LiveId" clId="{EBB52EC2-4D7F-4D4C-8350-A5131D50FB36}" dt="2025-05-30T08:53:54.813" v="29"/>
          <ac:spMkLst>
            <pc:docMk/>
            <pc:sldMk cId="100491716" sldId="269"/>
            <ac:spMk id="2" creationId="{AC1B4FE0-75D2-124C-827B-3F05909C950A}"/>
          </ac:spMkLst>
        </pc:spChg>
      </pc:sldChg>
      <pc:sldChg chg="modSp mod">
        <pc:chgData name="Alfred Smith" userId="3c60a3631c0db8ad" providerId="LiveId" clId="{EBB52EC2-4D7F-4D4C-8350-A5131D50FB36}" dt="2025-05-30T08:54:20.892" v="32" actId="404"/>
        <pc:sldMkLst>
          <pc:docMk/>
          <pc:sldMk cId="1922139011" sldId="281"/>
        </pc:sldMkLst>
        <pc:spChg chg="mod">
          <ac:chgData name="Alfred Smith" userId="3c60a3631c0db8ad" providerId="LiveId" clId="{EBB52EC2-4D7F-4D4C-8350-A5131D50FB36}" dt="2025-05-30T08:54:20.892" v="32" actId="404"/>
          <ac:spMkLst>
            <pc:docMk/>
            <pc:sldMk cId="1922139011" sldId="281"/>
            <ac:spMk id="2" creationId="{637AA8CF-8F6F-020D-2020-EB29B7921EC4}"/>
          </ac:spMkLst>
        </pc:spChg>
      </pc:sldChg>
      <pc:sldChg chg="modSp mod">
        <pc:chgData name="Alfred Smith" userId="3c60a3631c0db8ad" providerId="LiveId" clId="{EBB52EC2-4D7F-4D4C-8350-A5131D50FB36}" dt="2025-05-30T08:54:53.031" v="35" actId="404"/>
        <pc:sldMkLst>
          <pc:docMk/>
          <pc:sldMk cId="3166251957" sldId="283"/>
        </pc:sldMkLst>
        <pc:spChg chg="mod">
          <ac:chgData name="Alfred Smith" userId="3c60a3631c0db8ad" providerId="LiveId" clId="{EBB52EC2-4D7F-4D4C-8350-A5131D50FB36}" dt="2025-05-30T08:54:53.031" v="35" actId="404"/>
          <ac:spMkLst>
            <pc:docMk/>
            <pc:sldMk cId="3166251957" sldId="283"/>
            <ac:spMk id="2" creationId="{0899AEF1-65A0-06EE-54DC-8189E2EB5E5E}"/>
          </ac:spMkLst>
        </pc:spChg>
      </pc:sldChg>
      <pc:sldChg chg="modSp mod">
        <pc:chgData name="Alfred Smith" userId="3c60a3631c0db8ad" providerId="LiveId" clId="{EBB52EC2-4D7F-4D4C-8350-A5131D50FB36}" dt="2025-05-30T08:55:19.826" v="37"/>
        <pc:sldMkLst>
          <pc:docMk/>
          <pc:sldMk cId="2948451516" sldId="285"/>
        </pc:sldMkLst>
        <pc:spChg chg="mod">
          <ac:chgData name="Alfred Smith" userId="3c60a3631c0db8ad" providerId="LiveId" clId="{EBB52EC2-4D7F-4D4C-8350-A5131D50FB36}" dt="2025-05-30T08:55:19.826" v="37"/>
          <ac:spMkLst>
            <pc:docMk/>
            <pc:sldMk cId="2948451516" sldId="285"/>
            <ac:spMk id="2" creationId="{D8BB0EE0-096F-5C0D-561A-2CAD2E56AE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30-05-2025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45 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45-6</a:t>
            </a:r>
          </a:p>
        </p:txBody>
      </p:sp>
      <p:pic>
        <p:nvPicPr>
          <p:cNvPr id="7" name="Audio 6">
            <a:hlinkClick r:id="" action="ppaction://media"/>
            <a:extLst>
              <a:ext uri="{FF2B5EF4-FFF2-40B4-BE49-F238E27FC236}">
                <a16:creationId xmlns:a16="http://schemas.microsoft.com/office/drawing/2014/main" id="{92C84C29-0665-E34B-2183-FBD8E12CD6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Content Placeholder 2">
            <a:extLst>
              <a:ext uri="{FF2B5EF4-FFF2-40B4-BE49-F238E27FC236}">
                <a16:creationId xmlns:a16="http://schemas.microsoft.com/office/drawing/2014/main" id="{F4EEC51F-4B76-435A-A14F-98CBEDDB9D7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07"/>
    </mc:Choice>
    <mc:Fallback xmlns="">
      <p:transition spd="slow" advTm="3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B153CF-2DD8-E342-3BE5-0FF1B22264FF}"/>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DCB41A5-01B2-9369-9AA2-D9BA0CD1279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1EB69FA-97FF-0FD8-3F9F-4F6683B7FC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E729741-3B6A-6BC1-CCC2-11BF31CFD19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4ནམ་ལངས་པའི་དུས༌སུ། སྐྱབས་མགོན་ཡེ་ཤུ་མཚོ་འགྲམ་དུ་བཞུགས༌ཤིང༌། དེ་རྣམས་ཀྱིས་ཁོང་ནི་སྐྱབས་མགོན་ཡེ་ཤུ་ཡིན་པ་ཤེས་མ་བྱུང་། </a:t>
            </a:r>
            <a:endParaRPr lang="en-IN" dirty="0"/>
          </a:p>
        </p:txBody>
      </p:sp>
      <p:sp>
        <p:nvSpPr>
          <p:cNvPr id="5" name="TextBox 4">
            <a:extLst>
              <a:ext uri="{FF2B5EF4-FFF2-40B4-BE49-F238E27FC236}">
                <a16:creationId xmlns:a16="http://schemas.microsoft.com/office/drawing/2014/main" id="{4073DAAA-31D6-56FB-8F76-709E0B01558B}"/>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21:4</a:t>
            </a:r>
            <a:r>
              <a:rPr lang="en-US" sz="4400" b="0" i="0" u="none" strike="noStrike" baseline="0" dirty="0">
                <a:solidFill>
                  <a:srgbClr val="292F33"/>
                </a:solidFill>
                <a:latin typeface="Verdana" panose="020B0604030504040204" pitchFamily="34" charset="0"/>
              </a:rPr>
              <a:t>  Early in the morning, Jesus stood on the shore, but the disciples did not recognize that it was Jesus</a:t>
            </a:r>
            <a:endParaRPr lang="en-IN" sz="4400"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105"/>
    </mc:Choice>
    <mc:Fallback xmlns="">
      <p:transition spd="slow" advTm="8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7B1D5CC-5BAE-4EC4-2FEA-3D7DB478FAE0}"/>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DC00AF3-8387-DE44-AAEE-19B5CAF148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01DC3952-8B85-3D66-8A0E-E70F822115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23B29B1-BF4C-6F73-B694-E8C3EE186EF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5སྐྱབས་མགོན་ཡེ་ཤུས་དེ་རྣམས་ལ་འདི་སྐད༌དུ། ཀྱེ། བུ་ཕྲུག༌རྣམས། ཁྱོད་ཅག་ལ་ཉ་ཡོད་དམ་ཞེས་གསུངས་པ༌ན། དེ་དག་གིས་མེད་ཅེས་སྨྲས་སོ།། </a:t>
            </a:r>
            <a:endParaRPr lang="en-IN" dirty="0"/>
          </a:p>
        </p:txBody>
      </p:sp>
      <p:sp>
        <p:nvSpPr>
          <p:cNvPr id="5" name="TextBox 4">
            <a:extLst>
              <a:ext uri="{FF2B5EF4-FFF2-40B4-BE49-F238E27FC236}">
                <a16:creationId xmlns:a16="http://schemas.microsoft.com/office/drawing/2014/main" id="{A3BAA3F9-275F-B217-FDAF-3ED79E3A5869}"/>
              </a:ext>
            </a:extLst>
          </p:cNvPr>
          <p:cNvSpPr txBox="1"/>
          <p:nvPr/>
        </p:nvSpPr>
        <p:spPr>
          <a:xfrm>
            <a:off x="110836" y="166255"/>
            <a:ext cx="5818909" cy="6558102"/>
          </a:xfrm>
          <a:prstGeom prst="rect">
            <a:avLst/>
          </a:prstGeom>
          <a:noFill/>
        </p:spPr>
        <p:txBody>
          <a:bodyPr wrap="square" rtlCol="0">
            <a:noAutofit/>
          </a:bodyPr>
          <a:lstStyle/>
          <a:p>
            <a:r>
              <a:rPr lang="en-IN" sz="4800" dirty="0"/>
              <a:t> </a:t>
            </a:r>
            <a:r>
              <a:rPr lang="en-US" sz="4800" b="0" i="0" u="none" strike="noStrike" baseline="0" dirty="0">
                <a:solidFill>
                  <a:srgbClr val="218282"/>
                </a:solidFill>
                <a:latin typeface="Verdana" panose="020B0604030504040204" pitchFamily="34" charset="0"/>
              </a:rPr>
              <a:t>Joh 21:5</a:t>
            </a:r>
            <a:r>
              <a:rPr lang="en-US" sz="4800" b="0" i="0" u="none" strike="noStrike" baseline="0" dirty="0">
                <a:solidFill>
                  <a:srgbClr val="292F33"/>
                </a:solidFill>
                <a:latin typeface="Verdana" panose="020B0604030504040204" pitchFamily="34" charset="0"/>
              </a:rPr>
              <a:t>  So He called out to them, “Children, do you have any fish?”</a:t>
            </a:r>
          </a:p>
          <a:p>
            <a:r>
              <a:rPr lang="en-US" sz="4800" b="0" i="0" u="none" strike="noStrike" baseline="0" dirty="0">
                <a:solidFill>
                  <a:srgbClr val="292F33"/>
                </a:solidFill>
                <a:latin typeface="Verdana" panose="020B0604030504040204" pitchFamily="34" charset="0"/>
              </a:rPr>
              <a:t>“No,” they answered.</a:t>
            </a:r>
            <a:endParaRPr lang="en-IN" sz="48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710"/>
    </mc:Choice>
    <mc:Fallback xmlns="">
      <p:transition spd="slow" advTm="8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FFBBD-7640-B279-DCC8-5A6C60A7D997}"/>
              </a:ext>
            </a:extLst>
          </p:cNvPr>
          <p:cNvPicPr>
            <a:picLocks noChangeAspect="1"/>
          </p:cNvPicPr>
          <p:nvPr/>
        </p:nvPicPr>
        <p:blipFill>
          <a:blip r:embed="rId2"/>
          <a:stretch>
            <a:fillRect/>
          </a:stretch>
        </p:blipFill>
        <p:spPr>
          <a:xfrm>
            <a:off x="-1" y="0"/>
            <a:ext cx="12375931" cy="6858000"/>
          </a:xfrm>
          <a:prstGeom prst="rect">
            <a:avLst/>
          </a:prstGeom>
        </p:spPr>
      </p:pic>
      <p:sp>
        <p:nvSpPr>
          <p:cNvPr id="2" name="TextBox 1">
            <a:extLst>
              <a:ext uri="{FF2B5EF4-FFF2-40B4-BE49-F238E27FC236}">
                <a16:creationId xmlns:a16="http://schemas.microsoft.com/office/drawing/2014/main" id="{EC3FD77F-C3B0-F2DE-BE81-4459B618F38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577B16D2-A98F-36D1-6CE9-0244D186DA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32059BA-C27E-CA82-61B6-4C9024CAD5F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6ཡང་ཁོང་གིས་འདི་སྐད༌དུ། ཁྱོད་རྣམས་ཀྱིས་གྲུའི་གཡས་ཕྱོགས་སུ་དྲ་རྒྱ་གཏོར་དང་ཉ་ཟིན་པར་འགྱུར་ཞེས་གསུངས་སོ།། དེ་ནས་ཁོ་རྣམས་ཀྱིས་དྲ་རྒྱ་འཕངས༌ཏེ་ཉ་མང་པོ་བཟུང་བས་དྲ་རྒྱ་ཕྱིར་མཚོ་གྲུའི་ནང་དུ་འཐེན་མ་ཐུབ༌བོ།། </a:t>
            </a:r>
            <a:endParaRPr lang="en-IN" dirty="0"/>
          </a:p>
        </p:txBody>
      </p:sp>
      <p:sp>
        <p:nvSpPr>
          <p:cNvPr id="5" name="TextBox 4">
            <a:extLst>
              <a:ext uri="{FF2B5EF4-FFF2-40B4-BE49-F238E27FC236}">
                <a16:creationId xmlns:a16="http://schemas.microsoft.com/office/drawing/2014/main" id="{791151F9-1B26-706D-E0C0-86C6AD313E01}"/>
              </a:ext>
            </a:extLst>
          </p:cNvPr>
          <p:cNvSpPr txBox="1"/>
          <p:nvPr/>
        </p:nvSpPr>
        <p:spPr>
          <a:xfrm>
            <a:off x="110836" y="166255"/>
            <a:ext cx="5818909" cy="6558102"/>
          </a:xfrm>
          <a:prstGeom prst="rect">
            <a:avLst/>
          </a:prstGeom>
          <a:noFill/>
        </p:spPr>
        <p:txBody>
          <a:bodyPr wrap="square" rtlCol="0">
            <a:noAutofit/>
          </a:bodyPr>
          <a:lstStyle/>
          <a:p>
            <a:r>
              <a:rPr lang="en-US" sz="4000" b="0" i="0" u="none" strike="noStrike" baseline="0" dirty="0">
                <a:solidFill>
                  <a:srgbClr val="218282"/>
                </a:solidFill>
                <a:latin typeface="Verdana" panose="020B0604030504040204" pitchFamily="34" charset="0"/>
              </a:rPr>
              <a:t>Joh 21:6</a:t>
            </a:r>
            <a:r>
              <a:rPr lang="en-US" sz="4000" b="0" i="0" u="none" strike="noStrike" baseline="0" dirty="0">
                <a:solidFill>
                  <a:srgbClr val="292F33"/>
                </a:solidFill>
                <a:latin typeface="Verdana" panose="020B0604030504040204" pitchFamily="34" charset="0"/>
              </a:rPr>
              <a:t>  He told them, “Cast the net on the right side of the boat, and you will find some.” So they cast it there, and they were unable to haul it in because of the great number of fish.</a:t>
            </a:r>
            <a:endParaRPr lang="en-IN" sz="40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128"/>
    </mc:Choice>
    <mc:Fallback xmlns="">
      <p:transition spd="slow" advTm="1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C500C0-230A-1C74-F3A9-B70D4726BAB1}"/>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1798758-4EF3-D0C6-F332-8EAE8EC1CBE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0D89B6D-FD73-63F3-D6F3-58CFC5E6DF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28D72CB-83C9-72C9-3A86-A2D399CC1EB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7དེ་ནས་སྐྱབས་མགོན་ཡེ་ཤུའི་གཅེས་པའི་ཐུགས་སྲས་དེས་པེ་ཏྲོ༌ལ། ཁོང་ནི་གཙོ་བོ་ལགས་ཞེས་སྨྲས་སོ།། སི་མོན་པེ་ཏྲོས་ནང་གོས་གྱོན་ནས་སྡོད་པ༌ལ། ཁོང་ནི་གཙོ་བོ་ལགས་ཞེས་པ་ཐོས་མ༌ཐག ཕྱི་གོས་རྐེད་པར་བཅིངས་ཏེ་མཚོ་ནང་དུ་མཆོངས་སོ།། </a:t>
            </a:r>
            <a:endParaRPr lang="en-IN" dirty="0"/>
          </a:p>
        </p:txBody>
      </p:sp>
      <p:sp>
        <p:nvSpPr>
          <p:cNvPr id="5" name="TextBox 4">
            <a:extLst>
              <a:ext uri="{FF2B5EF4-FFF2-40B4-BE49-F238E27FC236}">
                <a16:creationId xmlns:a16="http://schemas.microsoft.com/office/drawing/2014/main" id="{4B8B0B21-F1F9-4152-689A-1DB5099D42C6}"/>
              </a:ext>
            </a:extLst>
          </p:cNvPr>
          <p:cNvSpPr txBox="1"/>
          <p:nvPr/>
        </p:nvSpPr>
        <p:spPr>
          <a:xfrm>
            <a:off x="110836" y="166255"/>
            <a:ext cx="5818909" cy="6558102"/>
          </a:xfrm>
          <a:prstGeom prst="rect">
            <a:avLst/>
          </a:prstGeom>
          <a:noFill/>
        </p:spPr>
        <p:txBody>
          <a:bodyPr wrap="square" rtlCol="0">
            <a:noAutofit/>
          </a:bodyPr>
          <a:lstStyle/>
          <a:p>
            <a:r>
              <a:rPr lang="en-US" sz="3600" b="0" i="0" u="none" strike="noStrike" baseline="0" dirty="0">
                <a:solidFill>
                  <a:srgbClr val="218282"/>
                </a:solidFill>
                <a:latin typeface="Verdana" panose="020B0604030504040204" pitchFamily="34" charset="0"/>
              </a:rPr>
              <a:t>Joh 21:7</a:t>
            </a:r>
            <a:r>
              <a:rPr lang="en-US" sz="3600" b="0" i="0" u="none" strike="noStrike" baseline="0" dirty="0">
                <a:solidFill>
                  <a:srgbClr val="292F33"/>
                </a:solidFill>
                <a:latin typeface="Verdana" panose="020B0604030504040204" pitchFamily="34" charset="0"/>
              </a:rPr>
              <a:t>  Then the disciple whom Jesus loved said to Peter, “It is the Lord!” As soon as Simon Peter heard that it was the Lord, he put on his outer garment (for he had removed it) and jumped into the sea.</a:t>
            </a:r>
            <a:endParaRPr lang="en-IN" sz="36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344"/>
    </mc:Choice>
    <mc:Fallback xmlns="">
      <p:transition spd="slow" advTm="1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0E48C4-B79C-65E8-7B88-62AF77434B8F}"/>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9E8A2FE-39F0-852F-F28F-0F1E0F13E94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C5D5FD93-7E5C-93E7-60EB-38D4B08DD5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4B34C28-DAF3-C5C6-DCD8-B070054F955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8ཐུགས་སྲས་གཞན་རྣམས་གྲུར་བསྡད་ནས། མཚོ་འགྲམ་དང་ཧ་ལམ་བར་ཐག་གཞུ་འདོམ་ལྔ་བཅུ་ཙམ་མ་གཏོགས་མེད་པའི་མཚོ་སྟེང་ནས་ཉ་ཡིས་གང་བའི་དྲ་རྒྱ་དྲུད་ཡོང༌ངོ་།།</a:t>
            </a:r>
            <a:endParaRPr lang="en-IN" sz="1600" dirty="0"/>
          </a:p>
        </p:txBody>
      </p:sp>
      <p:sp>
        <p:nvSpPr>
          <p:cNvPr id="5" name="TextBox 4">
            <a:extLst>
              <a:ext uri="{FF2B5EF4-FFF2-40B4-BE49-F238E27FC236}">
                <a16:creationId xmlns:a16="http://schemas.microsoft.com/office/drawing/2014/main" id="{AE585118-FEAA-176D-38D5-9129AC283422}"/>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solidFill>
                  <a:srgbClr val="218282"/>
                </a:solidFill>
                <a:latin typeface="Verdana" panose="020B0604030504040204" pitchFamily="34" charset="0"/>
              </a:rPr>
              <a:t>Joh21:8</a:t>
            </a:r>
            <a:r>
              <a:rPr lang="en-US" sz="4400" b="0" i="0" u="none" strike="noStrike" baseline="0" dirty="0">
                <a:solidFill>
                  <a:srgbClr val="292F33"/>
                </a:solidFill>
                <a:latin typeface="Verdana" panose="020B0604030504040204" pitchFamily="34" charset="0"/>
              </a:rPr>
              <a:t>  The other disciples came ashore in the boat. They dragged in the net full of fish, for they were not far from land, only about a hundred yards.</a:t>
            </a:r>
            <a:endParaRPr lang="en-IN" sz="44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623"/>
    </mc:Choice>
    <mc:Fallback xmlns="">
      <p:transition spd="slow" advTm="7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FF125-104C-BEE6-3187-598A50DCB886}"/>
              </a:ext>
            </a:extLst>
          </p:cNvPr>
          <p:cNvPicPr>
            <a:picLocks noChangeAspect="1"/>
          </p:cNvPicPr>
          <p:nvPr/>
        </p:nvPicPr>
        <p:blipFill>
          <a:blip r:embed="rId2"/>
          <a:stretch>
            <a:fillRect/>
          </a:stretch>
        </p:blipFill>
        <p:spPr>
          <a:xfrm>
            <a:off x="0" y="1"/>
            <a:ext cx="12613614" cy="6858000"/>
          </a:xfrm>
          <a:prstGeom prst="rect">
            <a:avLst/>
          </a:prstGeom>
        </p:spPr>
      </p:pic>
      <p:sp>
        <p:nvSpPr>
          <p:cNvPr id="2" name="TextBox 1">
            <a:extLst>
              <a:ext uri="{FF2B5EF4-FFF2-40B4-BE49-F238E27FC236}">
                <a16:creationId xmlns:a16="http://schemas.microsoft.com/office/drawing/2014/main" id="{21C0456A-1F4A-9B92-CE55-4D5561ECA56B}"/>
              </a:ext>
            </a:extLst>
          </p:cNvPr>
          <p:cNvSpPr txBox="1"/>
          <p:nvPr/>
        </p:nvSpPr>
        <p:spPr>
          <a:xfrm>
            <a:off x="1161535" y="0"/>
            <a:ext cx="7784758" cy="4115148"/>
          </a:xfrm>
          <a:prstGeom prst="rect">
            <a:avLst/>
          </a:prstGeom>
          <a:noFill/>
        </p:spPr>
        <p:txBody>
          <a:bodyPr wrap="square" rtlCol="0">
            <a:noAutofit/>
          </a:bodyPr>
          <a:lstStyle/>
          <a:p>
            <a:pPr algn="ctr"/>
            <a:r>
              <a:rPr lang="en-IN" b="1" dirty="0">
                <a:solidFill>
                  <a:schemeClr val="bg1"/>
                </a:solidFill>
              </a:rPr>
              <a:t> </a:t>
            </a:r>
            <a:r>
              <a:rPr lang="bo-CN" sz="8000" b="1" cap="all" dirty="0">
                <a:solidFill>
                  <a:schemeClr val="bg1"/>
                </a:solidFill>
                <a:latin typeface="ArialMT"/>
              </a:rPr>
              <a:t>ཡོ་ཧ་ནན 21</a:t>
            </a:r>
          </a:p>
          <a:p>
            <a:r>
              <a:rPr lang="bo-CN" sz="8000" b="1" dirty="0">
                <a:solidFill>
                  <a:schemeClr val="bg1"/>
                </a:solidFill>
                <a:latin typeface="Arial" panose="020B0604020202020204" pitchFamily="34" charset="0"/>
              </a:rPr>
              <a:t>ཡེ་ཤུས་ཡང་བསྐྱར་ཉེ་གནས་རྣམས་ལ་ཁོང་རང་མངོན་པར་མཛད།</a:t>
            </a:r>
            <a:endParaRPr lang="en-IN"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4721A9-736B-F374-45A7-45F289D38F5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38225A9-B7A7-0C51-ECC3-5F22FD793FD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A3F0193D-7704-E928-F1C0-4B18DC9AD2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96921DB-5BE3-93E2-C669-C011C92C4B1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9དེ་ནས་ཁོ་རྣམས་མཚོ་འགྲམ་དུ་སླེབས་པ༌ན། གནས་དེར་སོལ་བའི་མེ་སྦར་བ་དང་མེའི་སྟེང་དུ་ཉ་ཤ་བཞག་འདུག་ལ་བག་ལེབ་ཀྱང་ཡོད་པ་མཐོང༌། 10དེ་ནས་སྐྱབས་མགོན་ཡེ་ཤུས་འདི་སྐད༌དུ། ཁྱོད་རྣམས་ཀྱིས་བཟུང་བའི་ཉ་ཁ་ཤས་འདིར་ཁྱེར་ཤོག་ཅེས་གསུངས་པ༌དང༌། </a:t>
            </a:r>
            <a:endParaRPr lang="en-IN" sz="1600" dirty="0"/>
          </a:p>
        </p:txBody>
      </p:sp>
      <p:sp>
        <p:nvSpPr>
          <p:cNvPr id="5" name="TextBox 4">
            <a:extLst>
              <a:ext uri="{FF2B5EF4-FFF2-40B4-BE49-F238E27FC236}">
                <a16:creationId xmlns:a16="http://schemas.microsoft.com/office/drawing/2014/main" id="{CEE92020-5A18-04A4-8A12-7C7D04343E6C}"/>
              </a:ext>
            </a:extLst>
          </p:cNvPr>
          <p:cNvSpPr txBox="1"/>
          <p:nvPr/>
        </p:nvSpPr>
        <p:spPr>
          <a:xfrm>
            <a:off x="110836" y="166255"/>
            <a:ext cx="5818909" cy="6558102"/>
          </a:xfrm>
          <a:prstGeom prst="rect">
            <a:avLst/>
          </a:prstGeom>
          <a:noFill/>
        </p:spPr>
        <p:txBody>
          <a:bodyPr wrap="square" rtlCol="0">
            <a:noAutofit/>
          </a:bodyPr>
          <a:lstStyle/>
          <a:p>
            <a:pPr marR="0" algn="l" rtl="0"/>
            <a:r>
              <a:rPr lang="en-US" sz="4000" b="0" i="0" u="none" strike="noStrike" baseline="0" dirty="0">
                <a:solidFill>
                  <a:srgbClr val="218282"/>
                </a:solidFill>
                <a:latin typeface="Verdana" panose="020B0604030504040204" pitchFamily="34" charset="0"/>
              </a:rPr>
              <a:t>Joh 21:9</a:t>
            </a:r>
            <a:r>
              <a:rPr lang="en-US" sz="4000" b="0" i="0" u="none" strike="noStrike" baseline="0" dirty="0">
                <a:solidFill>
                  <a:srgbClr val="292F33"/>
                </a:solidFill>
                <a:latin typeface="Verdana" panose="020B0604030504040204" pitchFamily="34" charset="0"/>
              </a:rPr>
              <a:t>  When they landed, they saw a charcoal fire there with fish on it, and some bread.</a:t>
            </a:r>
          </a:p>
          <a:p>
            <a:pPr marR="0" algn="l" rtl="0"/>
            <a:r>
              <a:rPr lang="en-US" sz="4000" b="0" i="0" u="none" strike="noStrike" baseline="0" dirty="0">
                <a:solidFill>
                  <a:srgbClr val="292F33"/>
                </a:solidFill>
                <a:latin typeface="Verdana" panose="020B0604030504040204" pitchFamily="34" charset="0"/>
              </a:rPr>
              <a:t>10Jesus told them, “Bring some of the fish you have just caught.” </a:t>
            </a:r>
            <a:endParaRPr lang="en-IN" sz="80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283"/>
    </mc:Choice>
    <mc:Fallback xmlns="">
      <p:transition spd="slow" advTm="1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426C0D-302A-F550-C131-475F2B13CE9E}"/>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CE053E3-DCF3-A124-60F6-1B571C23140E}"/>
              </a:ext>
            </a:extLst>
          </p:cNvPr>
          <p:cNvSpPr txBox="1"/>
          <p:nvPr/>
        </p:nvSpPr>
        <p:spPr>
          <a:xfrm>
            <a:off x="948112" y="5828207"/>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E726386-9F44-96B3-E1FE-57DD62481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C1B4FE0-75D2-124C-827B-3F05909C950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11སི་མོན་པེ་ཏྲོ་གྲུའི་ནང་དུ་སོང་ནས་མཚོ་འགྲམ་དུ་དྲ་རྒྱ་འཐེན་པ༌ན། དྲ་རྒྱའི་ནང་དུ་ཉ་ཆེན་པོ་བསྡོམས་པས་བརྒྱ་དང་ང་གསུམ་གྱིས་ཁེངས་ཡོད༌ལ། ཉ་དེ་འདྲ་མང་ཡང་དྲ་རྒྱ་མ་ཆད༌པ་རེད།</a:t>
            </a:r>
            <a:endParaRPr lang="en-IN" dirty="0"/>
          </a:p>
        </p:txBody>
      </p:sp>
      <p:sp>
        <p:nvSpPr>
          <p:cNvPr id="5" name="TextBox 4">
            <a:extLst>
              <a:ext uri="{FF2B5EF4-FFF2-40B4-BE49-F238E27FC236}">
                <a16:creationId xmlns:a16="http://schemas.microsoft.com/office/drawing/2014/main" id="{BDA3AC02-3BF9-884F-E429-C6A123290D34}"/>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u="none" strike="noStrike" baseline="0" dirty="0">
                <a:solidFill>
                  <a:srgbClr val="218282"/>
                </a:solidFill>
                <a:latin typeface="Verdana" panose="020B0604030504040204" pitchFamily="34" charset="0"/>
              </a:rPr>
              <a:t>Joh 21:11</a:t>
            </a:r>
            <a:r>
              <a:rPr lang="en-US" sz="4000" b="0" i="0" u="none" strike="noStrike" baseline="0" dirty="0">
                <a:solidFill>
                  <a:srgbClr val="292F33"/>
                </a:solidFill>
                <a:latin typeface="Verdana" panose="020B0604030504040204" pitchFamily="34" charset="0"/>
              </a:rPr>
              <a:t>  So Simon Peter went aboard and dragged the net ashore. It was full of large fish, 153, but even with so many, the net was not torn.</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294"/>
    </mc:Choice>
    <mc:Fallback xmlns="">
      <p:transition spd="slow" advTm="14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12470-56FE-5FB6-71F1-D0165D936BEB}"/>
              </a:ext>
            </a:extLst>
          </p:cNvPr>
          <p:cNvPicPr>
            <a:picLocks noChangeAspect="1"/>
          </p:cNvPicPr>
          <p:nvPr/>
        </p:nvPicPr>
        <p:blipFill>
          <a:blip r:embed="rId2"/>
          <a:stretch>
            <a:fillRect/>
          </a:stretch>
        </p:blipFill>
        <p:spPr>
          <a:xfrm>
            <a:off x="-450761" y="1"/>
            <a:ext cx="14424577" cy="6858000"/>
          </a:xfrm>
          <a:prstGeom prst="rect">
            <a:avLst/>
          </a:prstGeom>
        </p:spPr>
      </p:pic>
      <p:sp>
        <p:nvSpPr>
          <p:cNvPr id="2" name="TextBox 1">
            <a:extLst>
              <a:ext uri="{FF2B5EF4-FFF2-40B4-BE49-F238E27FC236}">
                <a16:creationId xmlns:a16="http://schemas.microsoft.com/office/drawing/2014/main" id="{7E1CEF69-C717-C205-94D9-0BD89B2000E5}"/>
              </a:ext>
            </a:extLst>
          </p:cNvPr>
          <p:cNvSpPr txBox="1"/>
          <p:nvPr/>
        </p:nvSpPr>
        <p:spPr>
          <a:xfrm>
            <a:off x="257507" y="5830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5085579-22D3-6E4E-7149-5942AA3A17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37AA8CF-8F6F-020D-2020-EB29B7921EC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12དེ་ནས་སྐྱབས་མགོན་ཡེ་ཤུས་འདི་སྐད༌དུ། ཚུར་ཤོག་ལ་ནངས་ཇ་བཞེས་ཤིག་ཅེས་གསུངས་པ༌དང༌། དེ་རྣམས་ཀྱིས་གཙོ་བོ་ཡིན་པ་ཤེས༌ཏེ། སུས་ཀྱང་ཁོང་ལ་ཁྱེད་རང་སུ་ཡིན་ནམ་ཞེས་ཞུ་མ་ཕོད་དོ།། </a:t>
            </a:r>
            <a:endParaRPr lang="en-IN" sz="1600" dirty="0"/>
          </a:p>
        </p:txBody>
      </p:sp>
      <p:sp>
        <p:nvSpPr>
          <p:cNvPr id="5" name="TextBox 4">
            <a:extLst>
              <a:ext uri="{FF2B5EF4-FFF2-40B4-BE49-F238E27FC236}">
                <a16:creationId xmlns:a16="http://schemas.microsoft.com/office/drawing/2014/main" id="{7B48969C-BF93-C9A8-6B3A-B15071074322}"/>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21:12</a:t>
            </a:r>
            <a:r>
              <a:rPr lang="en-US" sz="4400" b="0" i="0" u="none" strike="noStrike" baseline="0" dirty="0">
                <a:solidFill>
                  <a:srgbClr val="292F33"/>
                </a:solidFill>
                <a:latin typeface="Verdana" panose="020B0604030504040204" pitchFamily="34" charset="0"/>
              </a:rPr>
              <a:t>  “Come, have breakfast,” Jesus said to them. None of the disciples dared to ask Him, “Who are You?” They knew it was the Lord. </a:t>
            </a:r>
            <a:endParaRPr lang="en-IN" sz="44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466"/>
    </mc:Choice>
    <mc:Fallback xmlns="">
      <p:transition spd="slow" advTm="14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C2D580C-88A9-5F3B-BCBF-7EA44592CF64}"/>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BBD0C64-6018-CDB5-FE0D-2FE8221D810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6A92BEA7-2C9E-C3DF-DBDC-FCA866AF0C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899AEF1-65A0-06EE-54DC-8189E2EB5E5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13དེ་ནས་སྐྱབས་མགོན་ཡེ་ཤུ་ཕེབས་ཡོང་ཞིང་ཕྱག་ཏུ་བག་ལེབ་བསྣམས་ཏེ་ཁོ་རྣམས་ལ་གནང༌ཞིང་། ཉ་ཡང་དེ་བཞིན་དུ་གནང་བ་རེད།</a:t>
            </a:r>
            <a:endParaRPr lang="en-IN" sz="2800" dirty="0"/>
          </a:p>
        </p:txBody>
      </p:sp>
      <p:sp>
        <p:nvSpPr>
          <p:cNvPr id="5" name="TextBox 4">
            <a:extLst>
              <a:ext uri="{FF2B5EF4-FFF2-40B4-BE49-F238E27FC236}">
                <a16:creationId xmlns:a16="http://schemas.microsoft.com/office/drawing/2014/main" id="{D88AA631-14FB-552F-5ACF-40C7FBEC4590}"/>
              </a:ext>
            </a:extLst>
          </p:cNvPr>
          <p:cNvSpPr txBox="1"/>
          <p:nvPr/>
        </p:nvSpPr>
        <p:spPr>
          <a:xfrm>
            <a:off x="130422" y="166255"/>
            <a:ext cx="5818909" cy="6558102"/>
          </a:xfrm>
          <a:prstGeom prst="rect">
            <a:avLst/>
          </a:prstGeom>
          <a:noFill/>
        </p:spPr>
        <p:txBody>
          <a:bodyPr wrap="square" rtlCol="0">
            <a:noAutofit/>
          </a:bodyPr>
          <a:lstStyle/>
          <a:p>
            <a:r>
              <a:rPr lang="en-US" sz="4800" b="0" i="0" u="none" strike="noStrike" baseline="0" dirty="0">
                <a:solidFill>
                  <a:srgbClr val="218282"/>
                </a:solidFill>
                <a:latin typeface="Verdana" panose="020B0604030504040204" pitchFamily="34" charset="0"/>
              </a:rPr>
              <a:t>Joh 21:13</a:t>
            </a:r>
            <a:r>
              <a:rPr lang="en-US" sz="4800" b="0" i="0" u="none" strike="noStrike" baseline="0" dirty="0">
                <a:solidFill>
                  <a:srgbClr val="292F33"/>
                </a:solidFill>
                <a:latin typeface="Verdana" panose="020B0604030504040204" pitchFamily="34" charset="0"/>
              </a:rPr>
              <a:t>  Jesus came and took the bread and gave it to them, and He did the same with the fish.</a:t>
            </a:r>
            <a:endParaRPr lang="en-IN" sz="96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135"/>
    </mc:Choice>
    <mc:Fallback xmlns="">
      <p:transition spd="slow" advTm="7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C2D580C-88A9-5F3B-BCBF-7EA44592CF64}"/>
              </a:ext>
            </a:extLst>
          </p:cNvPr>
          <p:cNvPicPr>
            <a:picLocks noChangeAspect="1"/>
          </p:cNvPicPr>
          <p:nvPr/>
        </p:nvPicPr>
        <p:blipFill rotWithShape="1">
          <a:blip r:embed="rId2"/>
          <a:srcRect t="4273"/>
          <a:stretch/>
        </p:blipFill>
        <p:spPr>
          <a:xfrm>
            <a:off x="20" y="1281"/>
            <a:ext cx="17830780" cy="10027955"/>
          </a:xfrm>
          <a:prstGeom prst="rect">
            <a:avLst/>
          </a:prstGeom>
        </p:spPr>
      </p:pic>
      <p:sp>
        <p:nvSpPr>
          <p:cNvPr id="2" name="TextBox 1">
            <a:extLst>
              <a:ext uri="{FF2B5EF4-FFF2-40B4-BE49-F238E27FC236}">
                <a16:creationId xmlns:a16="http://schemas.microsoft.com/office/drawing/2014/main" id="{AE93155E-9B28-3D90-1495-A6C518B9507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86232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F286E5F-61D2-E527-B7A9-A07238A8D7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8BB0EE0-096F-5C0D-561A-2CAD2E56AEC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འདི་ནི་སྐྱབས་མགོན་ཡེ་ཤུ་སྐུ་གཤེགས་པ་ནས་སླར་གསོན་རྗེས་ཐེངས་གསུམ་པར་ཐུགས་སྲས་རྣམས་ལ་རང་ཉིད་ཀྱི་སྐུ་གཟུགས་མངོན་པར་མཛད་པ་ཡིན༌ནོ།།</a:t>
            </a:r>
            <a:endParaRPr lang="en-IN" sz="2800" dirty="0"/>
          </a:p>
        </p:txBody>
      </p:sp>
      <p:sp>
        <p:nvSpPr>
          <p:cNvPr id="5" name="TextBox 4">
            <a:extLst>
              <a:ext uri="{FF2B5EF4-FFF2-40B4-BE49-F238E27FC236}">
                <a16:creationId xmlns:a16="http://schemas.microsoft.com/office/drawing/2014/main" id="{41C2CA52-3FC4-18C5-C8EC-903A649BBB96}"/>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solidFill>
                  <a:srgbClr val="218282"/>
                </a:solidFill>
                <a:latin typeface="Verdana" panose="020B0604030504040204" pitchFamily="34" charset="0"/>
              </a:rPr>
              <a:t>Joh 21:14</a:t>
            </a:r>
            <a:r>
              <a:rPr lang="en-US" sz="5400" b="0" i="0" u="none" strike="noStrike" baseline="0" dirty="0">
                <a:solidFill>
                  <a:srgbClr val="292F33"/>
                </a:solidFill>
                <a:latin typeface="Verdana" panose="020B0604030504040204" pitchFamily="34" charset="0"/>
              </a:rPr>
              <a:t>  This was now the third time that Jesus appeared to the disciples after He was raised from the dead.</a:t>
            </a:r>
            <a:endParaRPr lang="en-IN" sz="11500" dirty="0"/>
          </a:p>
        </p:txBody>
      </p:sp>
    </p:spTree>
    <p:extLst>
      <p:ext uri="{BB962C8B-B14F-4D97-AF65-F5344CB8AC3E}">
        <p14:creationId xmlns:p14="http://schemas.microsoft.com/office/powerpoint/2010/main" val="2948451516"/>
      </p:ext>
    </p:extLst>
  </p:cSld>
  <p:clrMapOvr>
    <a:masterClrMapping/>
  </p:clrMapOvr>
  <mc:AlternateContent xmlns:mc="http://schemas.openxmlformats.org/markup-compatibility/2006" xmlns:p14="http://schemas.microsoft.com/office/powerpoint/2010/main">
    <mc:Choice Requires="p14">
      <p:transition spd="slow" p14:dur="2000" advTm="8666"/>
    </mc:Choice>
    <mc:Fallback xmlns="">
      <p:transition spd="slow" advTm="8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b="1" dirty="0"/>
              <a:t> </a:t>
            </a:r>
            <a:r>
              <a:rPr lang="bo-CN" sz="8000" b="1" cap="all" dirty="0">
                <a:solidFill>
                  <a:srgbClr val="121212"/>
                </a:solidFill>
                <a:latin typeface="ArialMT"/>
              </a:rPr>
              <a:t>ཡོ་ཧ་ནན 21</a:t>
            </a:r>
          </a:p>
          <a:p>
            <a:r>
              <a:rPr lang="bo-CN" sz="8000" b="1" dirty="0">
                <a:solidFill>
                  <a:srgbClr val="121212"/>
                </a:solidFill>
                <a:latin typeface="Arial" panose="020B0604020202020204" pitchFamily="34" charset="0"/>
              </a:rPr>
              <a:t>ཡེ་ཤུས་ཡང་བསྐྱར་ཉེ་གནས་རྣམས་ལ་ཁོང་རང་མངོན་པར་མཛད།</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Sea of Galilee - John 21:1-25 </a:t>
            </a:r>
            <a:endParaRPr lang="en-IN" sz="5400" dirty="0"/>
          </a:p>
        </p:txBody>
      </p:sp>
      <p:pic>
        <p:nvPicPr>
          <p:cNvPr id="14" name="Audio 13">
            <a:hlinkClick r:id="" action="ppaction://media"/>
            <a:extLst>
              <a:ext uri="{FF2B5EF4-FFF2-40B4-BE49-F238E27FC236}">
                <a16:creationId xmlns:a16="http://schemas.microsoft.com/office/drawing/2014/main" id="{C65E5C4B-D088-C701-F444-A84919D947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909"/>
    </mc:Choice>
    <mc:Fallback xmlns="">
      <p:transition spd="slow" advTm="5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47AC07-18C2-D70A-98F0-CF8112ADF17E}"/>
              </a:ext>
            </a:extLst>
          </p:cNvPr>
          <p:cNvPicPr>
            <a:picLocks noChangeAspect="1"/>
          </p:cNvPicPr>
          <p:nvPr/>
        </p:nvPicPr>
        <p:blipFill>
          <a:blip r:embed="rId2"/>
          <a:stretch>
            <a:fillRect/>
          </a:stretch>
        </p:blipFill>
        <p:spPr>
          <a:xfrm>
            <a:off x="0" y="1"/>
            <a:ext cx="12613614" cy="6858000"/>
          </a:xfrm>
          <a:prstGeom prst="rect">
            <a:avLst/>
          </a:prstGeom>
        </p:spPr>
      </p:pic>
      <p:sp>
        <p:nvSpPr>
          <p:cNvPr id="3" name="TextBox 2">
            <a:extLst>
              <a:ext uri="{FF2B5EF4-FFF2-40B4-BE49-F238E27FC236}">
                <a16:creationId xmlns:a16="http://schemas.microsoft.com/office/drawing/2014/main" id="{78F8DDF0-4187-57D5-4FE1-E3CCFCC8B00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A2833D-D0EC-35C8-D222-E5F54F7B79D9}"/>
              </a:ext>
            </a:extLst>
          </p:cNvPr>
          <p:cNvPicPr>
            <a:picLocks noChangeAspect="1"/>
          </p:cNvPicPr>
          <p:nvPr/>
        </p:nvPicPr>
        <p:blipFill>
          <a:blip r:embed="rId2"/>
          <a:stretch>
            <a:fillRect/>
          </a:stretch>
        </p:blipFill>
        <p:spPr>
          <a:xfrm>
            <a:off x="0" y="1"/>
            <a:ext cx="12613614" cy="6858000"/>
          </a:xfrm>
          <a:prstGeom prst="rect">
            <a:avLst/>
          </a:prstGeom>
        </p:spPr>
      </p:pic>
      <p:sp>
        <p:nvSpPr>
          <p:cNvPr id="3" name="TextBox 2">
            <a:extLst>
              <a:ext uri="{FF2B5EF4-FFF2-40B4-BE49-F238E27FC236}">
                <a16:creationId xmlns:a16="http://schemas.microsoft.com/office/drawing/2014/main" id="{404BD26E-CCC3-F7A4-AFCF-8A0B45FFFF36}"/>
              </a:ext>
            </a:extLst>
          </p:cNvPr>
          <p:cNvSpPr txBox="1"/>
          <p:nvPr/>
        </p:nvSpPr>
        <p:spPr>
          <a:xfrm>
            <a:off x="1161535" y="0"/>
            <a:ext cx="7784758" cy="4115148"/>
          </a:xfrm>
          <a:prstGeom prst="rect">
            <a:avLst/>
          </a:prstGeom>
          <a:noFill/>
        </p:spPr>
        <p:txBody>
          <a:bodyPr wrap="square" rtlCol="0">
            <a:noAutofit/>
          </a:bodyPr>
          <a:lstStyle/>
          <a:p>
            <a:pPr algn="ctr"/>
            <a:r>
              <a:rPr lang="en-IN" b="1" dirty="0">
                <a:solidFill>
                  <a:schemeClr val="bg1"/>
                </a:solidFill>
              </a:rPr>
              <a:t> </a:t>
            </a:r>
            <a:r>
              <a:rPr lang="bo-CN" sz="8000" b="1" cap="all" dirty="0">
                <a:solidFill>
                  <a:schemeClr val="bg1"/>
                </a:solidFill>
                <a:latin typeface="ArialMT"/>
              </a:rPr>
              <a:t>ཡོ་ཧ་ནན 21</a:t>
            </a:r>
          </a:p>
          <a:p>
            <a:r>
              <a:rPr lang="bo-CN" sz="8000" b="1" dirty="0">
                <a:solidFill>
                  <a:schemeClr val="bg1"/>
                </a:solidFill>
                <a:latin typeface="Arial" panose="020B0604020202020204" pitchFamily="34" charset="0"/>
              </a:rPr>
              <a:t>ཡེ་ཤུས་ཡང་བསྐྱར་ཉེ་གནས་རྣམས་ལ་ཁོང་རང་མངོན་པར་མཛད།</a:t>
            </a:r>
            <a:endParaRPr lang="en-IN" b="1" dirty="0">
              <a:solidFill>
                <a:schemeClr val="bg1"/>
              </a:solidFill>
            </a:endParaRPr>
          </a:p>
        </p:txBody>
      </p:sp>
      <p:sp>
        <p:nvSpPr>
          <p:cNvPr id="4" name="TextBox 3">
            <a:extLst>
              <a:ext uri="{FF2B5EF4-FFF2-40B4-BE49-F238E27FC236}">
                <a16:creationId xmlns:a16="http://schemas.microsoft.com/office/drawing/2014/main" id="{0B734928-C06C-31E0-E9B4-01C844C113AD}"/>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88BF8EB-8EE0-EB42-3AF5-73397FDBCC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0120E3F-BDC7-839D-5407-3A6C18B9E76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ཡོ་ཧ་ནན 21:</a:t>
            </a:r>
            <a:r>
              <a:rPr lang="bo-CN" sz="6000" b="0" i="0" dirty="0">
                <a:solidFill>
                  <a:srgbClr val="777A7B"/>
                </a:solidFill>
                <a:effectLst/>
                <a:latin typeface="Inter"/>
              </a:rPr>
              <a:t> 1</a:t>
            </a:r>
            <a:r>
              <a:rPr lang="bo-CN" sz="6000" b="0" i="0" dirty="0">
                <a:solidFill>
                  <a:srgbClr val="121212"/>
                </a:solidFill>
                <a:effectLst/>
                <a:latin typeface="Inter"/>
              </a:rPr>
              <a:t>དོན་དེ་དག་བྱུང་བའི་རྗེས༌སུ། སྐྱབས་མགོན་ཡེ་ཤུས་ཐེ་པེར་ཡཱ་མཚོ་འགྲམ་དུ་སླར་ཡང་ཐུགས་སྲས་རྣམས་ལ་རང་ཉིད་ཀྱི་སྐུ་གཟུགས་མངོན་པར་མཛད། ཇི་ལྟར་མངོན་པ་ནི་འདི་ལྟ༌སྟེ། </a:t>
            </a:r>
            <a:endParaRPr lang="en-IN" sz="1400" dirty="0"/>
          </a:p>
        </p:txBody>
      </p:sp>
      <p:sp>
        <p:nvSpPr>
          <p:cNvPr id="5" name="TextBox 4">
            <a:extLst>
              <a:ext uri="{FF2B5EF4-FFF2-40B4-BE49-F238E27FC236}">
                <a16:creationId xmlns:a16="http://schemas.microsoft.com/office/drawing/2014/main" id="{621C392D-5163-F3BD-EE3A-170715DE9517}"/>
              </a:ext>
            </a:extLst>
          </p:cNvPr>
          <p:cNvSpPr txBox="1"/>
          <p:nvPr/>
        </p:nvSpPr>
        <p:spPr>
          <a:xfrm>
            <a:off x="110836" y="166255"/>
            <a:ext cx="5818909" cy="6558102"/>
          </a:xfrm>
          <a:prstGeom prst="rect">
            <a:avLst/>
          </a:prstGeom>
          <a:noFill/>
        </p:spPr>
        <p:txBody>
          <a:bodyPr wrap="square" rtlCol="0">
            <a:noAutofit/>
          </a:bodyPr>
          <a:lstStyle/>
          <a:p>
            <a:r>
              <a:rPr lang="en-US" sz="4800" b="1" i="0" u="none" strike="noStrike" baseline="0" dirty="0">
                <a:solidFill>
                  <a:srgbClr val="8D7221"/>
                </a:solidFill>
                <a:latin typeface="Verdana" panose="020B0604030504040204" pitchFamily="34" charset="0"/>
              </a:rPr>
              <a:t>John 21:1</a:t>
            </a:r>
            <a:r>
              <a:rPr lang="en-US" sz="4800" b="0" i="0" u="none" strike="noStrike" baseline="0" dirty="0">
                <a:solidFill>
                  <a:srgbClr val="292F33"/>
                </a:solidFill>
                <a:latin typeface="Verdana" panose="020B0604030504040204" pitchFamily="34" charset="0"/>
              </a:rPr>
              <a:t>Later, by the Sea of Tiberias, Jesus again revealed Himself to the disciples. He made Himself known in this way:</a:t>
            </a:r>
            <a:endParaRPr lang="en-IN" sz="48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931"/>
    </mc:Choice>
    <mc:Fallback xmlns="">
      <p:transition spd="slow" advTm="6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DC35C2-44FA-BDFD-50DB-1A7D1DE65B36}"/>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A981E75-F180-9306-7CA3-324C18AA364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EF373EDA-074E-A5CF-E603-CE065AED1A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861AE6C-CF61-FB67-5BF9-0101B09CEE8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2སི་མོན་པེ་ཏྲོ༌དང༌། མཚེ་མ་ཞེས་ཀྱང་འབོད་པའི་ཐོ་མཱ༌དང༌། ག་ལིལ་ཡུལ་གྱི་ཀ་ནཱ་ཡི་ནཱ་ཐན་ཨེལ༌དང༌། ཟེ་བད་ཡའི་བུ་གཉིས་དང༌། ཁོང་གི་ཐུགས་སྲས་གཞན་གཉིས་བཅས་མཉམ་དུ་ཡོད༌པ་རེད། </a:t>
            </a:r>
            <a:endParaRPr lang="en-IN" sz="1600" dirty="0"/>
          </a:p>
        </p:txBody>
      </p:sp>
      <p:sp>
        <p:nvSpPr>
          <p:cNvPr id="5" name="TextBox 4">
            <a:extLst>
              <a:ext uri="{FF2B5EF4-FFF2-40B4-BE49-F238E27FC236}">
                <a16:creationId xmlns:a16="http://schemas.microsoft.com/office/drawing/2014/main" id="{F90928C2-65AC-B442-1FB3-19485474638C}"/>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21:2</a:t>
            </a:r>
            <a:r>
              <a:rPr lang="en-US" sz="4400" b="0" i="0" u="none" strike="noStrike" baseline="0" dirty="0">
                <a:solidFill>
                  <a:srgbClr val="292F33"/>
                </a:solidFill>
                <a:latin typeface="Verdana" panose="020B0604030504040204" pitchFamily="34" charset="0"/>
              </a:rPr>
              <a:t>Simon Peter, Thomas called Didymus, Nathanael from Cana in Galilee, the sons of Zebedee, and two other disciples were together.</a:t>
            </a:r>
            <a:endParaRPr lang="en-IN" sz="4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718"/>
    </mc:Choice>
    <mc:Fallback xmlns="">
      <p:transition spd="slow" advTm="8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D1B548F-2C8D-E942-8694-E6B5BB10753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A81D923-380E-0547-10BC-6B679D4A831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FC816755-B697-2097-C44A-00375740A1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05763C5-7701-9C6E-9869-8C2F1FA4F1E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3དེ་ནས་སི་མོན་པེ་ཏྲོ་ན༌རེ། ང་རང་ཉ་འཛིན་དུ་འགྲོའོ་ཞེས་སྨྲས་པ༌ལ། དེ་རྣམས་ཀྱིས་ངེད་ཅག་ཀྱང་ཁྱོད་དང་ལྷན་དུ་འགྲོ་དགོས་ཞེས་སྨྲས་སོ།། དེ་ནས་ཁོ་རྣམས་གྲུར་བསྡད་ནས་སོང༌ཡང༌མཚན་མོ་དེར་ཉ་ཅི་ཡང་མ་ཟིན་ཏོ།།</a:t>
            </a:r>
            <a:endParaRPr lang="en-IN" dirty="0"/>
          </a:p>
        </p:txBody>
      </p:sp>
      <p:sp>
        <p:nvSpPr>
          <p:cNvPr id="5" name="TextBox 4">
            <a:extLst>
              <a:ext uri="{FF2B5EF4-FFF2-40B4-BE49-F238E27FC236}">
                <a16:creationId xmlns:a16="http://schemas.microsoft.com/office/drawing/2014/main" id="{69A921F5-26A1-3235-3B90-2E9ECD66DE26}"/>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21:3</a:t>
            </a:r>
            <a:r>
              <a:rPr lang="en-US" sz="4400" b="0" i="0" u="none" strike="noStrike" baseline="0" dirty="0">
                <a:solidFill>
                  <a:srgbClr val="292F33"/>
                </a:solidFill>
                <a:latin typeface="Verdana" panose="020B0604030504040204" pitchFamily="34" charset="0"/>
              </a:rPr>
              <a:t>  Simon Peter told them, “I am going fishing.”</a:t>
            </a:r>
          </a:p>
          <a:p>
            <a:r>
              <a:rPr lang="en-US" sz="4400" b="0" i="0" u="none" strike="noStrike" baseline="0" dirty="0">
                <a:solidFill>
                  <a:srgbClr val="292F33"/>
                </a:solidFill>
                <a:latin typeface="Verdana" panose="020B0604030504040204" pitchFamily="34" charset="0"/>
              </a:rPr>
              <a:t>“We will go with you,” they said. So they went out and got into the boat, but caught nothing that night.</a:t>
            </a:r>
            <a:endParaRPr lang="en-IN" sz="44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640"/>
    </mc:Choice>
    <mc:Fallback xmlns="">
      <p:transition spd="slow" advTm="1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1406</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Verdana</vt:lpstr>
      <vt:lpstr>Office Theme</vt:lpstr>
      <vt:lpstr>45-6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2025-05-30T08:55:26Z</dcterms:modified>
</cp:coreProperties>
</file>