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1" r:id="rId6"/>
    <p:sldId id="271" r:id="rId7"/>
    <p:sldId id="260"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83" r:id="rId22"/>
    <p:sldId id="284" r:id="rId23"/>
    <p:sldId id="285" r:id="rId24"/>
    <p:sldId id="286"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8206FC-9E8B-4789-AECC-FB19E14C0BDD}" v="14" dt="2025-05-05T09:27:17.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0467" autoAdjust="0"/>
  </p:normalViewPr>
  <p:slideViewPr>
    <p:cSldViewPr snapToGrid="0">
      <p:cViewPr varScale="1">
        <p:scale>
          <a:sx n="41" d="100"/>
          <a:sy n="41" d="100"/>
        </p:scale>
        <p:origin x="91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F8206FC-9E8B-4789-AECC-FB19E14C0BDD}"/>
    <pc:docChg chg="custSel modSld">
      <pc:chgData name="Alfred Smith" userId="3c60a3631c0db8ad" providerId="LiveId" clId="{0F8206FC-9E8B-4789-AECC-FB19E14C0BDD}" dt="2025-05-05T09:27:17.341" v="25"/>
      <pc:docMkLst>
        <pc:docMk/>
      </pc:docMkLst>
      <pc:sldChg chg="addSp delSp modSp mod">
        <pc:chgData name="Alfred Smith" userId="3c60a3631c0db8ad" providerId="LiveId" clId="{0F8206FC-9E8B-4789-AECC-FB19E14C0BDD}" dt="2025-05-05T09:25:02.714" v="23" actId="27636"/>
        <pc:sldMkLst>
          <pc:docMk/>
          <pc:sldMk cId="1499918570" sldId="257"/>
        </pc:sldMkLst>
        <pc:spChg chg="add mod">
          <ac:chgData name="Alfred Smith" userId="3c60a3631c0db8ad" providerId="LiveId" clId="{0F8206FC-9E8B-4789-AECC-FB19E14C0BDD}" dt="2025-05-05T09:25:02.714" v="23" actId="27636"/>
          <ac:spMkLst>
            <pc:docMk/>
            <pc:sldMk cId="1499918570" sldId="257"/>
            <ac:spMk id="4" creationId="{BD76695F-3179-20F1-AA79-39714A62A09A}"/>
          </ac:spMkLst>
        </pc:spChg>
      </pc:sldChg>
      <pc:sldChg chg="modSp">
        <pc:chgData name="Alfred Smith" userId="3c60a3631c0db8ad" providerId="LiveId" clId="{0F8206FC-9E8B-4789-AECC-FB19E14C0BDD}" dt="2025-05-05T09:27:17.341" v="25"/>
        <pc:sldMkLst>
          <pc:docMk/>
          <pc:sldMk cId="3788111665" sldId="258"/>
        </pc:sldMkLst>
        <pc:spChg chg="mod">
          <ac:chgData name="Alfred Smith" userId="3c60a3631c0db8ad" providerId="LiveId" clId="{0F8206FC-9E8B-4789-AECC-FB19E14C0BDD}" dt="2025-05-05T09:27:17.341" v="25"/>
          <ac:spMkLst>
            <pc:docMk/>
            <pc:sldMk cId="3788111665" sldId="258"/>
            <ac:spMk id="2" creationId="{88D1591B-0FFC-352C-322C-A48A353C488E}"/>
          </ac:spMkLst>
        </pc:spChg>
      </pc:sldChg>
      <pc:sldChg chg="modSp">
        <pc:chgData name="Alfred Smith" userId="3c60a3631c0db8ad" providerId="LiveId" clId="{0F8206FC-9E8B-4789-AECC-FB19E14C0BDD}" dt="2025-05-05T09:27:17.341" v="25"/>
        <pc:sldMkLst>
          <pc:docMk/>
          <pc:sldMk cId="454763615" sldId="259"/>
        </pc:sldMkLst>
        <pc:spChg chg="mod">
          <ac:chgData name="Alfred Smith" userId="3c60a3631c0db8ad" providerId="LiveId" clId="{0F8206FC-9E8B-4789-AECC-FB19E14C0BDD}" dt="2025-05-05T09:27:17.341" v="25"/>
          <ac:spMkLst>
            <pc:docMk/>
            <pc:sldMk cId="454763615" sldId="259"/>
            <ac:spMk id="3" creationId="{A58184BD-88F1-BA02-40C1-D8403D0EEC0D}"/>
          </ac:spMkLst>
        </pc:spChg>
      </pc:sldChg>
      <pc:sldChg chg="addSp delSp modSp mod">
        <pc:chgData name="Alfred Smith" userId="3c60a3631c0db8ad" providerId="LiveId" clId="{0F8206FC-9E8B-4789-AECC-FB19E14C0BDD}" dt="2025-04-21T12:28:43.641" v="3"/>
        <pc:sldMkLst>
          <pc:docMk/>
          <pc:sldMk cId="2346136586" sldId="260"/>
        </pc:sldMkLst>
        <pc:spChg chg="add mod">
          <ac:chgData name="Alfred Smith" userId="3c60a3631c0db8ad" providerId="LiveId" clId="{0F8206FC-9E8B-4789-AECC-FB19E14C0BDD}" dt="2025-04-21T12:28:43.641" v="3"/>
          <ac:spMkLst>
            <pc:docMk/>
            <pc:sldMk cId="2346136586" sldId="260"/>
            <ac:spMk id="2" creationId="{33885058-9CE5-79CC-19A7-3DA34FE7FECD}"/>
          </ac:spMkLst>
        </pc:spChg>
        <pc:spChg chg="add mod">
          <ac:chgData name="Alfred Smith" userId="3c60a3631c0db8ad" providerId="LiveId" clId="{0F8206FC-9E8B-4789-AECC-FB19E14C0BDD}" dt="2025-04-21T12:28:43.641" v="3"/>
          <ac:spMkLst>
            <pc:docMk/>
            <pc:sldMk cId="2346136586" sldId="260"/>
            <ac:spMk id="5" creationId="{5A9E7137-F97E-8229-31CB-44AC9B570A61}"/>
          </ac:spMkLst>
        </pc:spChg>
      </pc:sldChg>
      <pc:sldChg chg="addSp delSp modSp mod">
        <pc:chgData name="Alfred Smith" userId="3c60a3631c0db8ad" providerId="LiveId" clId="{0F8206FC-9E8B-4789-AECC-FB19E14C0BDD}" dt="2025-04-21T12:28:53.233" v="5"/>
        <pc:sldMkLst>
          <pc:docMk/>
          <pc:sldMk cId="1909638311" sldId="262"/>
        </pc:sldMkLst>
        <pc:spChg chg="add mod">
          <ac:chgData name="Alfred Smith" userId="3c60a3631c0db8ad" providerId="LiveId" clId="{0F8206FC-9E8B-4789-AECC-FB19E14C0BDD}" dt="2025-04-21T12:28:53.233" v="5"/>
          <ac:spMkLst>
            <pc:docMk/>
            <pc:sldMk cId="1909638311" sldId="262"/>
            <ac:spMk id="2" creationId="{F1DA452F-34BA-2E39-81B8-24A50FC06C6A}"/>
          </ac:spMkLst>
        </pc:spChg>
        <pc:spChg chg="add mod">
          <ac:chgData name="Alfred Smith" userId="3c60a3631c0db8ad" providerId="LiveId" clId="{0F8206FC-9E8B-4789-AECC-FB19E14C0BDD}" dt="2025-04-21T12:28:53.233" v="5"/>
          <ac:spMkLst>
            <pc:docMk/>
            <pc:sldMk cId="1909638311" sldId="262"/>
            <ac:spMk id="5" creationId="{B795BCB8-E772-CCE1-7F3B-40CAB0417F09}"/>
          </ac:spMkLst>
        </pc:spChg>
      </pc:sldChg>
      <pc:sldChg chg="addSp delSp modSp mod">
        <pc:chgData name="Alfred Smith" userId="3c60a3631c0db8ad" providerId="LiveId" clId="{0F8206FC-9E8B-4789-AECC-FB19E14C0BDD}" dt="2025-04-21T12:29:06.681" v="7"/>
        <pc:sldMkLst>
          <pc:docMk/>
          <pc:sldMk cId="641208035" sldId="263"/>
        </pc:sldMkLst>
        <pc:spChg chg="add mod">
          <ac:chgData name="Alfred Smith" userId="3c60a3631c0db8ad" providerId="LiveId" clId="{0F8206FC-9E8B-4789-AECC-FB19E14C0BDD}" dt="2025-04-21T12:29:06.681" v="7"/>
          <ac:spMkLst>
            <pc:docMk/>
            <pc:sldMk cId="641208035" sldId="263"/>
            <ac:spMk id="2" creationId="{7D078AF1-0CCD-3BB7-8AFE-548B4776F2E5}"/>
          </ac:spMkLst>
        </pc:spChg>
        <pc:spChg chg="add mod">
          <ac:chgData name="Alfred Smith" userId="3c60a3631c0db8ad" providerId="LiveId" clId="{0F8206FC-9E8B-4789-AECC-FB19E14C0BDD}" dt="2025-04-21T12:29:06.681" v="7"/>
          <ac:spMkLst>
            <pc:docMk/>
            <pc:sldMk cId="641208035" sldId="263"/>
            <ac:spMk id="5" creationId="{E10EC55B-953C-27EA-7D20-0C2B3B2D7638}"/>
          </ac:spMkLst>
        </pc:spChg>
      </pc:sldChg>
      <pc:sldChg chg="addSp delSp modSp mod">
        <pc:chgData name="Alfred Smith" userId="3c60a3631c0db8ad" providerId="LiveId" clId="{0F8206FC-9E8B-4789-AECC-FB19E14C0BDD}" dt="2025-04-21T12:29:20.845" v="9"/>
        <pc:sldMkLst>
          <pc:docMk/>
          <pc:sldMk cId="4044745628" sldId="264"/>
        </pc:sldMkLst>
        <pc:spChg chg="add mod">
          <ac:chgData name="Alfred Smith" userId="3c60a3631c0db8ad" providerId="LiveId" clId="{0F8206FC-9E8B-4789-AECC-FB19E14C0BDD}" dt="2025-04-21T12:29:20.845" v="9"/>
          <ac:spMkLst>
            <pc:docMk/>
            <pc:sldMk cId="4044745628" sldId="264"/>
            <ac:spMk id="2" creationId="{13D938DF-B2E8-1CA9-8AC9-1D4A0E0D782D}"/>
          </ac:spMkLst>
        </pc:spChg>
        <pc:spChg chg="add mod">
          <ac:chgData name="Alfred Smith" userId="3c60a3631c0db8ad" providerId="LiveId" clId="{0F8206FC-9E8B-4789-AECC-FB19E14C0BDD}" dt="2025-04-21T12:29:20.845" v="9"/>
          <ac:spMkLst>
            <pc:docMk/>
            <pc:sldMk cId="4044745628" sldId="264"/>
            <ac:spMk id="5" creationId="{32A840C6-95F2-C3E5-3B3C-72D85A5C8139}"/>
          </ac:spMkLst>
        </pc:spChg>
      </pc:sldChg>
      <pc:sldChg chg="addSp delSp modSp mod">
        <pc:chgData name="Alfred Smith" userId="3c60a3631c0db8ad" providerId="LiveId" clId="{0F8206FC-9E8B-4789-AECC-FB19E14C0BDD}" dt="2025-04-21T12:29:30.266" v="11"/>
        <pc:sldMkLst>
          <pc:docMk/>
          <pc:sldMk cId="978260341" sldId="265"/>
        </pc:sldMkLst>
        <pc:spChg chg="add mod">
          <ac:chgData name="Alfred Smith" userId="3c60a3631c0db8ad" providerId="LiveId" clId="{0F8206FC-9E8B-4789-AECC-FB19E14C0BDD}" dt="2025-04-21T12:29:30.266" v="11"/>
          <ac:spMkLst>
            <pc:docMk/>
            <pc:sldMk cId="978260341" sldId="265"/>
            <ac:spMk id="2" creationId="{521E1C78-751E-E1C4-E6E3-21EB82CB357E}"/>
          </ac:spMkLst>
        </pc:spChg>
        <pc:spChg chg="add mod">
          <ac:chgData name="Alfred Smith" userId="3c60a3631c0db8ad" providerId="LiveId" clId="{0F8206FC-9E8B-4789-AECC-FB19E14C0BDD}" dt="2025-04-21T12:29:30.266" v="11"/>
          <ac:spMkLst>
            <pc:docMk/>
            <pc:sldMk cId="978260341" sldId="265"/>
            <ac:spMk id="5" creationId="{0BA227D0-3980-DD93-75E4-83EEF9EE785F}"/>
          </ac:spMkLst>
        </pc:spChg>
      </pc:sldChg>
      <pc:sldChg chg="addSp delSp modSp mod">
        <pc:chgData name="Alfred Smith" userId="3c60a3631c0db8ad" providerId="LiveId" clId="{0F8206FC-9E8B-4789-AECC-FB19E14C0BDD}" dt="2025-04-21T12:29:41.561" v="13"/>
        <pc:sldMkLst>
          <pc:docMk/>
          <pc:sldMk cId="3575870363" sldId="266"/>
        </pc:sldMkLst>
        <pc:spChg chg="add mod">
          <ac:chgData name="Alfred Smith" userId="3c60a3631c0db8ad" providerId="LiveId" clId="{0F8206FC-9E8B-4789-AECC-FB19E14C0BDD}" dt="2025-04-21T12:29:41.561" v="13"/>
          <ac:spMkLst>
            <pc:docMk/>
            <pc:sldMk cId="3575870363" sldId="266"/>
            <ac:spMk id="2" creationId="{A6B8A523-2667-86C7-E1E1-E1098EC4D50C}"/>
          </ac:spMkLst>
        </pc:spChg>
        <pc:spChg chg="add mod">
          <ac:chgData name="Alfred Smith" userId="3c60a3631c0db8ad" providerId="LiveId" clId="{0F8206FC-9E8B-4789-AECC-FB19E14C0BDD}" dt="2025-04-21T12:29:41.561" v="13"/>
          <ac:spMkLst>
            <pc:docMk/>
            <pc:sldMk cId="3575870363" sldId="266"/>
            <ac:spMk id="5" creationId="{7EAF62FB-91FB-0E5D-3C70-A54587A293DB}"/>
          </ac:spMkLst>
        </pc:spChg>
      </pc:sldChg>
      <pc:sldChg chg="addSp delSp modSp mod">
        <pc:chgData name="Alfred Smith" userId="3c60a3631c0db8ad" providerId="LiveId" clId="{0F8206FC-9E8B-4789-AECC-FB19E14C0BDD}" dt="2025-04-21T12:29:51.453" v="15"/>
        <pc:sldMkLst>
          <pc:docMk/>
          <pc:sldMk cId="4017137865" sldId="267"/>
        </pc:sldMkLst>
        <pc:spChg chg="add mod">
          <ac:chgData name="Alfred Smith" userId="3c60a3631c0db8ad" providerId="LiveId" clId="{0F8206FC-9E8B-4789-AECC-FB19E14C0BDD}" dt="2025-04-21T12:29:51.453" v="15"/>
          <ac:spMkLst>
            <pc:docMk/>
            <pc:sldMk cId="4017137865" sldId="267"/>
            <ac:spMk id="2" creationId="{FAC4BCCC-6EF1-C32A-6DE2-000D032C3E2A}"/>
          </ac:spMkLst>
        </pc:spChg>
        <pc:spChg chg="add mod">
          <ac:chgData name="Alfred Smith" userId="3c60a3631c0db8ad" providerId="LiveId" clId="{0F8206FC-9E8B-4789-AECC-FB19E14C0BDD}" dt="2025-04-21T12:29:51.453" v="15"/>
          <ac:spMkLst>
            <pc:docMk/>
            <pc:sldMk cId="4017137865" sldId="267"/>
            <ac:spMk id="5" creationId="{339B3DAA-8C53-B012-1CAF-80671C4D186B}"/>
          </ac:spMkLst>
        </pc:spChg>
      </pc:sldChg>
      <pc:sldChg chg="addSp modSp">
        <pc:chgData name="Alfred Smith" userId="3c60a3631c0db8ad" providerId="LiveId" clId="{0F8206FC-9E8B-4789-AECC-FB19E14C0BDD}" dt="2025-05-05T09:27:02.669" v="24"/>
        <pc:sldMkLst>
          <pc:docMk/>
          <pc:sldMk cId="4120481681" sldId="270"/>
        </pc:sldMkLst>
        <pc:spChg chg="mod">
          <ac:chgData name="Alfred Smith" userId="3c60a3631c0db8ad" providerId="LiveId" clId="{0F8206FC-9E8B-4789-AECC-FB19E14C0BDD}" dt="2025-05-05T09:27:02.669" v="24"/>
          <ac:spMkLst>
            <pc:docMk/>
            <pc:sldMk cId="4120481681" sldId="270"/>
            <ac:spMk id="3" creationId="{F60BBF46-2550-80D1-FBE2-B4C8907D8802}"/>
          </ac:spMkLst>
        </pc:spChg>
        <pc:spChg chg="add mod">
          <ac:chgData name="Alfred Smith" userId="3c60a3631c0db8ad" providerId="LiveId" clId="{0F8206FC-9E8B-4789-AECC-FB19E14C0BDD}" dt="2025-04-21T12:28:27.950" v="1"/>
          <ac:spMkLst>
            <pc:docMk/>
            <pc:sldMk cId="4120481681" sldId="270"/>
            <ac:spMk id="4" creationId="{81732B7B-34D3-B9AB-95A1-0B40C9353F0B}"/>
          </ac:spMkLst>
        </pc:spChg>
      </pc:sldChg>
      <pc:sldChg chg="modSp">
        <pc:chgData name="Alfred Smith" userId="3c60a3631c0db8ad" providerId="LiveId" clId="{0F8206FC-9E8B-4789-AECC-FB19E14C0BDD}" dt="2025-05-05T09:27:02.669" v="24"/>
        <pc:sldMkLst>
          <pc:docMk/>
          <pc:sldMk cId="4024569785" sldId="272"/>
        </pc:sldMkLst>
        <pc:spChg chg="mod">
          <ac:chgData name="Alfred Smith" userId="3c60a3631c0db8ad" providerId="LiveId" clId="{0F8206FC-9E8B-4789-AECC-FB19E14C0BDD}" dt="2025-05-05T09:27:02.669" v="24"/>
          <ac:spMkLst>
            <pc:docMk/>
            <pc:sldMk cId="4024569785" sldId="272"/>
            <ac:spMk id="4" creationId="{326CAA17-5E3E-9E78-91A8-BE8EC31AA33C}"/>
          </ac:spMkLst>
        </pc:spChg>
      </pc:sldChg>
      <pc:sldChg chg="modSp">
        <pc:chgData name="Alfred Smith" userId="3c60a3631c0db8ad" providerId="LiveId" clId="{0F8206FC-9E8B-4789-AECC-FB19E14C0BDD}" dt="2025-05-05T09:27:02.669" v="24"/>
        <pc:sldMkLst>
          <pc:docMk/>
          <pc:sldMk cId="487179600" sldId="273"/>
        </pc:sldMkLst>
        <pc:spChg chg="mod">
          <ac:chgData name="Alfred Smith" userId="3c60a3631c0db8ad" providerId="LiveId" clId="{0F8206FC-9E8B-4789-AECC-FB19E14C0BDD}" dt="2025-05-05T09:27:02.669" v="24"/>
          <ac:spMkLst>
            <pc:docMk/>
            <pc:sldMk cId="487179600" sldId="273"/>
            <ac:spMk id="2" creationId="{02FEE0A7-727B-3AD0-6595-B11D3A35A04E}"/>
          </ac:spMkLst>
        </pc:spChg>
      </pc:sldChg>
      <pc:sldChg chg="modSp">
        <pc:chgData name="Alfred Smith" userId="3c60a3631c0db8ad" providerId="LiveId" clId="{0F8206FC-9E8B-4789-AECC-FB19E14C0BDD}" dt="2025-05-05T09:27:02.669" v="24"/>
        <pc:sldMkLst>
          <pc:docMk/>
          <pc:sldMk cId="2168401200" sldId="274"/>
        </pc:sldMkLst>
        <pc:spChg chg="mod">
          <ac:chgData name="Alfred Smith" userId="3c60a3631c0db8ad" providerId="LiveId" clId="{0F8206FC-9E8B-4789-AECC-FB19E14C0BDD}" dt="2025-05-05T09:27:02.669" v="24"/>
          <ac:spMkLst>
            <pc:docMk/>
            <pc:sldMk cId="2168401200" sldId="274"/>
            <ac:spMk id="3" creationId="{6545ED77-B3A2-4D4E-470E-A21FDF1043DF}"/>
          </ac:spMkLst>
        </pc:spChg>
      </pc:sldChg>
      <pc:sldChg chg="modSp">
        <pc:chgData name="Alfred Smith" userId="3c60a3631c0db8ad" providerId="LiveId" clId="{0F8206FC-9E8B-4789-AECC-FB19E14C0BDD}" dt="2025-05-05T09:27:02.669" v="24"/>
        <pc:sldMkLst>
          <pc:docMk/>
          <pc:sldMk cId="2996969115" sldId="275"/>
        </pc:sldMkLst>
        <pc:spChg chg="mod">
          <ac:chgData name="Alfred Smith" userId="3c60a3631c0db8ad" providerId="LiveId" clId="{0F8206FC-9E8B-4789-AECC-FB19E14C0BDD}" dt="2025-05-05T09:27:02.669" v="24"/>
          <ac:spMkLst>
            <pc:docMk/>
            <pc:sldMk cId="2996969115" sldId="275"/>
            <ac:spMk id="2" creationId="{D58999B9-0185-5194-917F-DA4792FD5E2B}"/>
          </ac:spMkLst>
        </pc:spChg>
      </pc:sldChg>
      <pc:sldChg chg="modSp">
        <pc:chgData name="Alfred Smith" userId="3c60a3631c0db8ad" providerId="LiveId" clId="{0F8206FC-9E8B-4789-AECC-FB19E14C0BDD}" dt="2025-05-05T09:27:02.669" v="24"/>
        <pc:sldMkLst>
          <pc:docMk/>
          <pc:sldMk cId="2390376940" sldId="276"/>
        </pc:sldMkLst>
        <pc:spChg chg="mod">
          <ac:chgData name="Alfred Smith" userId="3c60a3631c0db8ad" providerId="LiveId" clId="{0F8206FC-9E8B-4789-AECC-FB19E14C0BDD}" dt="2025-05-05T09:27:02.669" v="24"/>
          <ac:spMkLst>
            <pc:docMk/>
            <pc:sldMk cId="2390376940" sldId="276"/>
            <ac:spMk id="2" creationId="{C115F43B-9952-1F9C-6836-D815832F4078}"/>
          </ac:spMkLst>
        </pc:spChg>
      </pc:sldChg>
      <pc:sldChg chg="modSp">
        <pc:chgData name="Alfred Smith" userId="3c60a3631c0db8ad" providerId="LiveId" clId="{0F8206FC-9E8B-4789-AECC-FB19E14C0BDD}" dt="2025-05-05T09:27:02.669" v="24"/>
        <pc:sldMkLst>
          <pc:docMk/>
          <pc:sldMk cId="4265919077" sldId="277"/>
        </pc:sldMkLst>
        <pc:spChg chg="mod">
          <ac:chgData name="Alfred Smith" userId="3c60a3631c0db8ad" providerId="LiveId" clId="{0F8206FC-9E8B-4789-AECC-FB19E14C0BDD}" dt="2025-05-05T09:27:02.669" v="24"/>
          <ac:spMkLst>
            <pc:docMk/>
            <pc:sldMk cId="4265919077" sldId="277"/>
            <ac:spMk id="2" creationId="{51CD1344-F116-D2FE-84F8-D77A3D4DAEC4}"/>
          </ac:spMkLst>
        </pc:spChg>
      </pc:sldChg>
      <pc:sldChg chg="modSp">
        <pc:chgData name="Alfred Smith" userId="3c60a3631c0db8ad" providerId="LiveId" clId="{0F8206FC-9E8B-4789-AECC-FB19E14C0BDD}" dt="2025-05-05T09:27:02.669" v="24"/>
        <pc:sldMkLst>
          <pc:docMk/>
          <pc:sldMk cId="210266664" sldId="278"/>
        </pc:sldMkLst>
        <pc:spChg chg="mod">
          <ac:chgData name="Alfred Smith" userId="3c60a3631c0db8ad" providerId="LiveId" clId="{0F8206FC-9E8B-4789-AECC-FB19E14C0BDD}" dt="2025-05-05T09:27:02.669" v="24"/>
          <ac:spMkLst>
            <pc:docMk/>
            <pc:sldMk cId="210266664" sldId="278"/>
            <ac:spMk id="2" creationId="{A64910C1-FD1D-96DC-0F1B-F58D445D6E70}"/>
          </ac:spMkLst>
        </pc:spChg>
      </pc:sldChg>
      <pc:sldChg chg="addSp delSp modSp mod">
        <pc:chgData name="Alfred Smith" userId="3c60a3631c0db8ad" providerId="LiveId" clId="{0F8206FC-9E8B-4789-AECC-FB19E14C0BDD}" dt="2025-04-21T12:30:02.328" v="17"/>
        <pc:sldMkLst>
          <pc:docMk/>
          <pc:sldMk cId="3166251957" sldId="283"/>
        </pc:sldMkLst>
        <pc:spChg chg="add mod">
          <ac:chgData name="Alfred Smith" userId="3c60a3631c0db8ad" providerId="LiveId" clId="{0F8206FC-9E8B-4789-AECC-FB19E14C0BDD}" dt="2025-04-21T12:30:02.328" v="17"/>
          <ac:spMkLst>
            <pc:docMk/>
            <pc:sldMk cId="3166251957" sldId="283"/>
            <ac:spMk id="2" creationId="{A3C737A5-7C5D-5A4D-6119-BA3A5C80CFF1}"/>
          </ac:spMkLst>
        </pc:spChg>
        <pc:spChg chg="add mod">
          <ac:chgData name="Alfred Smith" userId="3c60a3631c0db8ad" providerId="LiveId" clId="{0F8206FC-9E8B-4789-AECC-FB19E14C0BDD}" dt="2025-04-21T12:30:02.328" v="17"/>
          <ac:spMkLst>
            <pc:docMk/>
            <pc:sldMk cId="3166251957" sldId="283"/>
            <ac:spMk id="5" creationId="{7866A4C1-DA99-77B0-35CD-2610B0963DC4}"/>
          </ac:spMkLst>
        </pc:spChg>
      </pc:sldChg>
      <pc:sldChg chg="modSp">
        <pc:chgData name="Alfred Smith" userId="3c60a3631c0db8ad" providerId="LiveId" clId="{0F8206FC-9E8B-4789-AECC-FB19E14C0BDD}" dt="2025-05-05T09:27:02.669" v="24"/>
        <pc:sldMkLst>
          <pc:docMk/>
          <pc:sldMk cId="3922583308" sldId="284"/>
        </pc:sldMkLst>
        <pc:spChg chg="mod">
          <ac:chgData name="Alfred Smith" userId="3c60a3631c0db8ad" providerId="LiveId" clId="{0F8206FC-9E8B-4789-AECC-FB19E14C0BDD}" dt="2025-05-05T09:27:02.669" v="24"/>
          <ac:spMkLst>
            <pc:docMk/>
            <pc:sldMk cId="3922583308" sldId="284"/>
            <ac:spMk id="2" creationId="{25EB080C-6246-9DA5-2E38-3CCFFF0CC9C9}"/>
          </ac:spMkLst>
        </pc:spChg>
      </pc:sldChg>
      <pc:sldChg chg="addSp delSp modSp mod">
        <pc:chgData name="Alfred Smith" userId="3c60a3631c0db8ad" providerId="LiveId" clId="{0F8206FC-9E8B-4789-AECC-FB19E14C0BDD}" dt="2025-04-21T12:30:10.251" v="19"/>
        <pc:sldMkLst>
          <pc:docMk/>
          <pc:sldMk cId="1522780631" sldId="285"/>
        </pc:sldMkLst>
        <pc:spChg chg="add mod">
          <ac:chgData name="Alfred Smith" userId="3c60a3631c0db8ad" providerId="LiveId" clId="{0F8206FC-9E8B-4789-AECC-FB19E14C0BDD}" dt="2025-04-21T12:30:10.251" v="19"/>
          <ac:spMkLst>
            <pc:docMk/>
            <pc:sldMk cId="1522780631" sldId="285"/>
            <ac:spMk id="2" creationId="{AFAB8C84-48F5-1FBD-DCDA-3D81F801E660}"/>
          </ac:spMkLst>
        </pc:spChg>
        <pc:spChg chg="add mod">
          <ac:chgData name="Alfred Smith" userId="3c60a3631c0db8ad" providerId="LiveId" clId="{0F8206FC-9E8B-4789-AECC-FB19E14C0BDD}" dt="2025-04-21T12:30:10.251" v="19"/>
          <ac:spMkLst>
            <pc:docMk/>
            <pc:sldMk cId="1522780631" sldId="285"/>
            <ac:spMk id="5" creationId="{B952B50D-C87A-6256-9716-7F3A3828C526}"/>
          </ac:spMkLst>
        </pc:spChg>
      </pc:sldChg>
      <pc:sldChg chg="modSp">
        <pc:chgData name="Alfred Smith" userId="3c60a3631c0db8ad" providerId="LiveId" clId="{0F8206FC-9E8B-4789-AECC-FB19E14C0BDD}" dt="2025-05-05T09:27:02.669" v="24"/>
        <pc:sldMkLst>
          <pc:docMk/>
          <pc:sldMk cId="1850742486" sldId="286"/>
        </pc:sldMkLst>
        <pc:spChg chg="mod">
          <ac:chgData name="Alfred Smith" userId="3c60a3631c0db8ad" providerId="LiveId" clId="{0F8206FC-9E8B-4789-AECC-FB19E14C0BDD}" dt="2025-05-05T09:27:02.669" v="24"/>
          <ac:spMkLst>
            <pc:docMk/>
            <pc:sldMk cId="1850742486" sldId="286"/>
            <ac:spMk id="2" creationId="{3E4E1B45-83AA-BC14-9EDB-4795B73B92C8}"/>
          </ac:spMkLst>
        </pc:spChg>
      </pc:sldChg>
      <pc:sldChg chg="addSp delSp modSp mod">
        <pc:chgData name="Alfred Smith" userId="3c60a3631c0db8ad" providerId="LiveId" clId="{0F8206FC-9E8B-4789-AECC-FB19E14C0BDD}" dt="2025-04-21T12:30:17.937" v="21"/>
        <pc:sldMkLst>
          <pc:docMk/>
          <pc:sldMk cId="2332778949" sldId="287"/>
        </pc:sldMkLst>
        <pc:spChg chg="add mod">
          <ac:chgData name="Alfred Smith" userId="3c60a3631c0db8ad" providerId="LiveId" clId="{0F8206FC-9E8B-4789-AECC-FB19E14C0BDD}" dt="2025-04-21T12:30:17.937" v="21"/>
          <ac:spMkLst>
            <pc:docMk/>
            <pc:sldMk cId="2332778949" sldId="287"/>
            <ac:spMk id="2" creationId="{5189243A-7A55-E7C0-21F1-1D8874EFA34D}"/>
          </ac:spMkLst>
        </pc:spChg>
        <pc:spChg chg="add mod">
          <ac:chgData name="Alfred Smith" userId="3c60a3631c0db8ad" providerId="LiveId" clId="{0F8206FC-9E8B-4789-AECC-FB19E14C0BDD}" dt="2025-04-21T12:30:17.937" v="21"/>
          <ac:spMkLst>
            <pc:docMk/>
            <pc:sldMk cId="2332778949" sldId="287"/>
            <ac:spMk id="5" creationId="{448081CD-86C7-42EE-44C0-A70CAEFCDFDC}"/>
          </ac:spMkLst>
        </pc:spChg>
      </pc:sldChg>
      <pc:sldChg chg="modSp">
        <pc:chgData name="Alfred Smith" userId="3c60a3631c0db8ad" providerId="LiveId" clId="{0F8206FC-9E8B-4789-AECC-FB19E14C0BDD}" dt="2025-05-05T09:27:02.669" v="24"/>
        <pc:sldMkLst>
          <pc:docMk/>
          <pc:sldMk cId="1828872212" sldId="288"/>
        </pc:sldMkLst>
        <pc:spChg chg="mod">
          <ac:chgData name="Alfred Smith" userId="3c60a3631c0db8ad" providerId="LiveId" clId="{0F8206FC-9E8B-4789-AECC-FB19E14C0BDD}" dt="2025-05-05T09:27:02.669" v="24"/>
          <ac:spMkLst>
            <pc:docMk/>
            <pc:sldMk cId="1828872212" sldId="288"/>
            <ac:spMk id="2" creationId="{165637AA-6B7D-5C87-ED2D-3643F48F2445}"/>
          </ac:spMkLst>
        </pc:spChg>
      </pc:sldChg>
    </pc:docChg>
  </pc:docChgLst>
  <pc:docChgLst>
    <pc:chgData name="Leonie Smith" userId="fed1330f33f5650e" providerId="LiveId" clId="{20A0E282-C845-4A17-8904-F7484AD731A7}"/>
    <pc:docChg chg="custSel delSld modSld sldOrd">
      <pc:chgData name="Leonie Smith" userId="fed1330f33f5650e" providerId="LiveId" clId="{20A0E282-C845-4A17-8904-F7484AD731A7}" dt="2023-01-09T04:55:52.609" v="193" actId="21"/>
      <pc:docMkLst>
        <pc:docMk/>
      </pc:docMkLst>
      <pc:sldChg chg="addSp delSp modSp mod modTransition modAnim modNotesTx">
        <pc:chgData name="Leonie Smith" userId="fed1330f33f5650e" providerId="LiveId" clId="{20A0E282-C845-4A17-8904-F7484AD731A7}" dt="2023-01-09T04:52:48.764" v="191" actId="5793"/>
        <pc:sldMkLst>
          <pc:docMk/>
          <pc:sldMk cId="1499918570" sldId="257"/>
        </pc:sldMkLst>
      </pc:sldChg>
      <pc:sldChg chg="addSp modSp">
        <pc:chgData name="Leonie Smith" userId="fed1330f33f5650e" providerId="LiveId" clId="{20A0E282-C845-4A17-8904-F7484AD731A7}" dt="2023-01-06T05:45:40.439" v="1"/>
        <pc:sldMkLst>
          <pc:docMk/>
          <pc:sldMk cId="454763615" sldId="259"/>
        </pc:sldMkLst>
      </pc:sldChg>
      <pc:sldChg chg="addSp delSp modSp mod ord modTransition modAnim">
        <pc:chgData name="Leonie Smith" userId="fed1330f33f5650e" providerId="LiveId" clId="{20A0E282-C845-4A17-8904-F7484AD731A7}" dt="2023-01-06T06:07:26.918" v="105"/>
        <pc:sldMkLst>
          <pc:docMk/>
          <pc:sldMk cId="2346136586" sldId="260"/>
        </pc:sldMkLst>
      </pc:sldChg>
      <pc:sldChg chg="addSp delSp modSp mod ord modTransition modAnim">
        <pc:chgData name="Leonie Smith" userId="fed1330f33f5650e" providerId="LiveId" clId="{20A0E282-C845-4A17-8904-F7484AD731A7}" dt="2023-01-06T05:56:08.609" v="89"/>
        <pc:sldMkLst>
          <pc:docMk/>
          <pc:sldMk cId="4037329247" sldId="261"/>
        </pc:sldMkLst>
      </pc:sldChg>
      <pc:sldChg chg="addSp delSp modSp mod modTransition modAnim">
        <pc:chgData name="Leonie Smith" userId="fed1330f33f5650e" providerId="LiveId" clId="{20A0E282-C845-4A17-8904-F7484AD731A7}" dt="2023-01-06T06:12:24.105" v="118"/>
        <pc:sldMkLst>
          <pc:docMk/>
          <pc:sldMk cId="1909638311" sldId="262"/>
        </pc:sldMkLst>
      </pc:sldChg>
      <pc:sldChg chg="addSp delSp modSp mod modTransition modAnim">
        <pc:chgData name="Leonie Smith" userId="fed1330f33f5650e" providerId="LiveId" clId="{20A0E282-C845-4A17-8904-F7484AD731A7}" dt="2023-01-06T06:14:40.848" v="122"/>
        <pc:sldMkLst>
          <pc:docMk/>
          <pc:sldMk cId="641208035" sldId="263"/>
        </pc:sldMkLst>
      </pc:sldChg>
      <pc:sldChg chg="addSp modSp">
        <pc:chgData name="Leonie Smith" userId="fed1330f33f5650e" providerId="LiveId" clId="{20A0E282-C845-4A17-8904-F7484AD731A7}" dt="2023-01-06T06:15:29.793" v="123"/>
        <pc:sldMkLst>
          <pc:docMk/>
          <pc:sldMk cId="4044745628" sldId="264"/>
        </pc:sldMkLst>
      </pc:sldChg>
      <pc:sldChg chg="addSp modSp">
        <pc:chgData name="Leonie Smith" userId="fed1330f33f5650e" providerId="LiveId" clId="{20A0E282-C845-4A17-8904-F7484AD731A7}" dt="2023-01-06T06:18:08.077" v="124"/>
        <pc:sldMkLst>
          <pc:docMk/>
          <pc:sldMk cId="978260341" sldId="265"/>
        </pc:sldMkLst>
      </pc:sldChg>
      <pc:sldChg chg="addSp modSp">
        <pc:chgData name="Leonie Smith" userId="fed1330f33f5650e" providerId="LiveId" clId="{20A0E282-C845-4A17-8904-F7484AD731A7}" dt="2023-01-06T06:20:08.484" v="125"/>
        <pc:sldMkLst>
          <pc:docMk/>
          <pc:sldMk cId="3575870363" sldId="266"/>
        </pc:sldMkLst>
      </pc:sldChg>
      <pc:sldChg chg="addSp delSp modSp mod modTransition modAnim">
        <pc:chgData name="Leonie Smith" userId="fed1330f33f5650e" providerId="LiveId" clId="{20A0E282-C845-4A17-8904-F7484AD731A7}" dt="2023-01-06T06:27:51.177" v="132"/>
        <pc:sldMkLst>
          <pc:docMk/>
          <pc:sldMk cId="4017137865" sldId="267"/>
        </pc:sldMkLst>
      </pc:sldChg>
      <pc:sldChg chg="addSp delSp modSp del mod modTransition modAnim">
        <pc:chgData name="Leonie Smith" userId="fed1330f33f5650e" providerId="LiveId" clId="{20A0E282-C845-4A17-8904-F7484AD731A7}" dt="2023-01-06T06:32:22.436" v="143" actId="2696"/>
        <pc:sldMkLst>
          <pc:docMk/>
          <pc:sldMk cId="3137811553" sldId="268"/>
        </pc:sldMkLst>
      </pc:sldChg>
      <pc:sldChg chg="del">
        <pc:chgData name="Leonie Smith" userId="fed1330f33f5650e" providerId="LiveId" clId="{20A0E282-C845-4A17-8904-F7484AD731A7}" dt="2023-01-06T06:32:26.214" v="145" actId="2696"/>
        <pc:sldMkLst>
          <pc:docMk/>
          <pc:sldMk cId="100491716" sldId="269"/>
        </pc:sldMkLst>
      </pc:sldChg>
      <pc:sldChg chg="addSp delSp modSp mod">
        <pc:chgData name="Leonie Smith" userId="fed1330f33f5650e" providerId="LiveId" clId="{20A0E282-C845-4A17-8904-F7484AD731A7}" dt="2023-01-09T04:55:52.609" v="193" actId="21"/>
        <pc:sldMkLst>
          <pc:docMk/>
          <pc:sldMk cId="2168401200" sldId="274"/>
        </pc:sldMkLst>
      </pc:sldChg>
      <pc:sldChg chg="del">
        <pc:chgData name="Leonie Smith" userId="fed1330f33f5650e" providerId="LiveId" clId="{20A0E282-C845-4A17-8904-F7484AD731A7}" dt="2023-01-06T06:32:23.642" v="144" actId="2696"/>
        <pc:sldMkLst>
          <pc:docMk/>
          <pc:sldMk cId="888433145" sldId="279"/>
        </pc:sldMkLst>
      </pc:sldChg>
      <pc:sldChg chg="del">
        <pc:chgData name="Leonie Smith" userId="fed1330f33f5650e" providerId="LiveId" clId="{20A0E282-C845-4A17-8904-F7484AD731A7}" dt="2023-01-06T06:32:27.241" v="146" actId="2696"/>
        <pc:sldMkLst>
          <pc:docMk/>
          <pc:sldMk cId="791300187" sldId="280"/>
        </pc:sldMkLst>
      </pc:sldChg>
      <pc:sldChg chg="del">
        <pc:chgData name="Leonie Smith" userId="fed1330f33f5650e" providerId="LiveId" clId="{20A0E282-C845-4A17-8904-F7484AD731A7}" dt="2023-01-06T06:32:28.582" v="147" actId="2696"/>
        <pc:sldMkLst>
          <pc:docMk/>
          <pc:sldMk cId="1922139011" sldId="281"/>
        </pc:sldMkLst>
      </pc:sldChg>
      <pc:sldChg chg="del">
        <pc:chgData name="Leonie Smith" userId="fed1330f33f5650e" providerId="LiveId" clId="{20A0E282-C845-4A17-8904-F7484AD731A7}" dt="2023-01-06T06:32:30.086" v="148" actId="2696"/>
        <pc:sldMkLst>
          <pc:docMk/>
          <pc:sldMk cId="1126511635" sldId="282"/>
        </pc:sldMkLst>
      </pc:sldChg>
      <pc:sldChg chg="addSp delSp modSp mod modTransition modAnim">
        <pc:chgData name="Leonie Smith" userId="fed1330f33f5650e" providerId="LiveId" clId="{20A0E282-C845-4A17-8904-F7484AD731A7}" dt="2023-01-06T06:36:40.091" v="158"/>
        <pc:sldMkLst>
          <pc:docMk/>
          <pc:sldMk cId="3166251957" sldId="283"/>
        </pc:sldMkLst>
      </pc:sldChg>
      <pc:sldChg chg="addSp delSp modSp mod modTransition modAnim">
        <pc:chgData name="Leonie Smith" userId="fed1330f33f5650e" providerId="LiveId" clId="{20A0E282-C845-4A17-8904-F7484AD731A7}" dt="2023-01-06T06:40:22.750" v="180"/>
        <pc:sldMkLst>
          <pc:docMk/>
          <pc:sldMk cId="1522780631" sldId="285"/>
        </pc:sldMkLst>
      </pc:sldChg>
      <pc:sldChg chg="addSp delSp modSp mod modTransition modAnim">
        <pc:chgData name="Leonie Smith" userId="fed1330f33f5650e" providerId="LiveId" clId="{20A0E282-C845-4A17-8904-F7484AD731A7}" dt="2023-01-06T06:43:05.917" v="187"/>
        <pc:sldMkLst>
          <pc:docMk/>
          <pc:sldMk cId="2332778949" sldId="287"/>
        </pc:sldMkLst>
      </pc:sldChg>
    </pc:docChg>
  </pc:docChgLst>
  <pc:docChgLst>
    <pc:chgData name="Leonie Smith" userId="fed1330f33f5650e" providerId="LiveId" clId="{FD6AA2C1-4DBF-4E16-95E5-8E248E2E567F}"/>
    <pc:docChg chg="custSel modSld">
      <pc:chgData name="Leonie Smith" userId="fed1330f33f5650e" providerId="LiveId" clId="{FD6AA2C1-4DBF-4E16-95E5-8E248E2E567F}" dt="2023-01-24T08:21:34.149" v="56" actId="1076"/>
      <pc:docMkLst>
        <pc:docMk/>
      </pc:docMkLst>
      <pc:sldChg chg="addSp modSp mod">
        <pc:chgData name="Leonie Smith" userId="fed1330f33f5650e" providerId="LiveId" clId="{FD6AA2C1-4DBF-4E16-95E5-8E248E2E567F}" dt="2023-01-24T08:16:31.049" v="19" actId="14100"/>
        <pc:sldMkLst>
          <pc:docMk/>
          <pc:sldMk cId="3788111665" sldId="258"/>
        </pc:sldMkLst>
      </pc:sldChg>
      <pc:sldChg chg="addSp delSp modSp mod">
        <pc:chgData name="Leonie Smith" userId="fed1330f33f5650e" providerId="LiveId" clId="{FD6AA2C1-4DBF-4E16-95E5-8E248E2E567F}" dt="2023-01-24T08:15:25.807" v="12" actId="21"/>
        <pc:sldMkLst>
          <pc:docMk/>
          <pc:sldMk cId="454763615" sldId="259"/>
        </pc:sldMkLst>
      </pc:sldChg>
      <pc:sldChg chg="modSp mod">
        <pc:chgData name="Leonie Smith" userId="fed1330f33f5650e" providerId="LiveId" clId="{FD6AA2C1-4DBF-4E16-95E5-8E248E2E567F}" dt="2023-01-24T08:20:06.714" v="40" actId="20577"/>
        <pc:sldMkLst>
          <pc:docMk/>
          <pc:sldMk cId="4037329247" sldId="261"/>
        </pc:sldMkLst>
      </pc:sldChg>
      <pc:sldChg chg="addSp modSp mod">
        <pc:chgData name="Leonie Smith" userId="fed1330f33f5650e" providerId="LiveId" clId="{FD6AA2C1-4DBF-4E16-95E5-8E248E2E567F}" dt="2023-01-24T08:18:38.457" v="38" actId="21"/>
        <pc:sldMkLst>
          <pc:docMk/>
          <pc:sldMk cId="4120481681" sldId="270"/>
        </pc:sldMkLst>
      </pc:sldChg>
      <pc:sldChg chg="addSp delSp modSp mod">
        <pc:chgData name="Leonie Smith" userId="fed1330f33f5650e" providerId="LiveId" clId="{FD6AA2C1-4DBF-4E16-95E5-8E248E2E567F}" dt="2023-01-24T08:20:14.268" v="41" actId="21"/>
        <pc:sldMkLst>
          <pc:docMk/>
          <pc:sldMk cId="939110669" sldId="271"/>
        </pc:sldMkLst>
      </pc:sldChg>
      <pc:sldChg chg="addSp delSp modSp mod">
        <pc:chgData name="Leonie Smith" userId="fed1330f33f5650e" providerId="LiveId" clId="{FD6AA2C1-4DBF-4E16-95E5-8E248E2E567F}" dt="2023-01-24T08:20:23.196" v="44" actId="20577"/>
        <pc:sldMkLst>
          <pc:docMk/>
          <pc:sldMk cId="4024569785" sldId="272"/>
        </pc:sldMkLst>
      </pc:sldChg>
      <pc:sldChg chg="addSp modSp mod">
        <pc:chgData name="Leonie Smith" userId="fed1330f33f5650e" providerId="LiveId" clId="{FD6AA2C1-4DBF-4E16-95E5-8E248E2E567F}" dt="2023-01-24T08:20:30.656" v="45" actId="20577"/>
        <pc:sldMkLst>
          <pc:docMk/>
          <pc:sldMk cId="487179600" sldId="273"/>
        </pc:sldMkLst>
      </pc:sldChg>
      <pc:sldChg chg="addSp modSp mod">
        <pc:chgData name="Leonie Smith" userId="fed1330f33f5650e" providerId="LiveId" clId="{FD6AA2C1-4DBF-4E16-95E5-8E248E2E567F}" dt="2023-01-24T08:20:38.805" v="46" actId="20577"/>
        <pc:sldMkLst>
          <pc:docMk/>
          <pc:sldMk cId="2168401200" sldId="274"/>
        </pc:sldMkLst>
      </pc:sldChg>
      <pc:sldChg chg="addSp modSp mod">
        <pc:chgData name="Leonie Smith" userId="fed1330f33f5650e" providerId="LiveId" clId="{FD6AA2C1-4DBF-4E16-95E5-8E248E2E567F}" dt="2023-01-24T08:20:44.554" v="47" actId="20577"/>
        <pc:sldMkLst>
          <pc:docMk/>
          <pc:sldMk cId="2996969115" sldId="275"/>
        </pc:sldMkLst>
      </pc:sldChg>
      <pc:sldChg chg="addSp modSp mod">
        <pc:chgData name="Leonie Smith" userId="fed1330f33f5650e" providerId="LiveId" clId="{FD6AA2C1-4DBF-4E16-95E5-8E248E2E567F}" dt="2023-01-24T08:20:50.818" v="48" actId="20577"/>
        <pc:sldMkLst>
          <pc:docMk/>
          <pc:sldMk cId="2390376940" sldId="276"/>
        </pc:sldMkLst>
      </pc:sldChg>
      <pc:sldChg chg="addSp modSp mod">
        <pc:chgData name="Leonie Smith" userId="fed1330f33f5650e" providerId="LiveId" clId="{FD6AA2C1-4DBF-4E16-95E5-8E248E2E567F}" dt="2023-01-24T08:20:59.434" v="49" actId="20577"/>
        <pc:sldMkLst>
          <pc:docMk/>
          <pc:sldMk cId="4265919077" sldId="277"/>
        </pc:sldMkLst>
      </pc:sldChg>
      <pc:sldChg chg="addSp modSp mod">
        <pc:chgData name="Leonie Smith" userId="fed1330f33f5650e" providerId="LiveId" clId="{FD6AA2C1-4DBF-4E16-95E5-8E248E2E567F}" dt="2023-01-24T08:21:06.668" v="50" actId="20577"/>
        <pc:sldMkLst>
          <pc:docMk/>
          <pc:sldMk cId="210266664" sldId="278"/>
        </pc:sldMkLst>
      </pc:sldChg>
      <pc:sldChg chg="addSp modSp mod">
        <pc:chgData name="Leonie Smith" userId="fed1330f33f5650e" providerId="LiveId" clId="{FD6AA2C1-4DBF-4E16-95E5-8E248E2E567F}" dt="2023-01-24T08:21:15.043" v="51" actId="20577"/>
        <pc:sldMkLst>
          <pc:docMk/>
          <pc:sldMk cId="3922583308" sldId="284"/>
        </pc:sldMkLst>
      </pc:sldChg>
      <pc:sldChg chg="addSp modSp mod">
        <pc:chgData name="Leonie Smith" userId="fed1330f33f5650e" providerId="LiveId" clId="{FD6AA2C1-4DBF-4E16-95E5-8E248E2E567F}" dt="2023-01-24T08:21:22.439" v="53" actId="20577"/>
        <pc:sldMkLst>
          <pc:docMk/>
          <pc:sldMk cId="1850742486" sldId="286"/>
        </pc:sldMkLst>
      </pc:sldChg>
      <pc:sldChg chg="addSp modSp mod">
        <pc:chgData name="Leonie Smith" userId="fed1330f33f5650e" providerId="LiveId" clId="{FD6AA2C1-4DBF-4E16-95E5-8E248E2E567F}" dt="2023-01-24T08:21:34.149" v="56" actId="1076"/>
        <pc:sldMkLst>
          <pc:docMk/>
          <pc:sldMk cId="18288722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46 </a:t>
            </a:r>
            <a:r>
              <a:rPr lang="en-IN" sz="1800" b="1" i="0" u="none" strike="noStrike" baseline="0" dirty="0" err="1">
                <a:latin typeface="TimesNewRomanPS-BoldMT"/>
              </a:rPr>
              <a:t>Ascention</a:t>
            </a:r>
            <a:r>
              <a:rPr lang="en-IN" sz="1800" b="1" i="0" u="none" strike="noStrike" baseline="0" dirty="0">
                <a:latin typeface="TimesNewRomanPS-BoldMT"/>
              </a:rPr>
              <a:t> &amp; </a:t>
            </a:r>
            <a:r>
              <a:rPr lang="en-IN" sz="1800" b="1" i="0" u="none" strike="noStrike" baseline="0" dirty="0" err="1">
                <a:latin typeface="TimesNewRomanPS-BoldMT"/>
              </a:rPr>
              <a:t>Pentacost</a:t>
            </a:r>
            <a:endParaRPr lang="en-IN" sz="1800" b="1" i="0" u="none" strike="noStrike" baseline="0" dirty="0">
              <a:latin typeface="TimesNewRomanPS-BoldMT"/>
            </a:endParaRPr>
          </a:p>
          <a:p>
            <a:pPr algn="l"/>
            <a:r>
              <a:rPr lang="en-US" sz="1800" b="0" i="0" u="none" strike="noStrike" baseline="0" dirty="0">
                <a:latin typeface="TimesNewRomanPSMT"/>
              </a:rPr>
              <a:t>1. Great Commission/Ascension - Acts 1:1-8; Matthew 28:18-20; Acts 1:9-11 (Left</a:t>
            </a:r>
          </a:p>
          <a:p>
            <a:pPr algn="l"/>
            <a:r>
              <a:rPr lang="en-IN" sz="1800" b="0" i="0" u="none" strike="noStrike" baseline="0" dirty="0">
                <a:latin typeface="TimesNewRomanPSMT"/>
              </a:rPr>
              <a:t>Top)</a:t>
            </a:r>
          </a:p>
          <a:p>
            <a:pPr algn="l"/>
            <a:r>
              <a:rPr lang="en-US" sz="1800" b="0" i="0" u="none" strike="noStrike" baseline="0" dirty="0">
                <a:latin typeface="TimesNewRomanPSMT"/>
              </a:rPr>
              <a:t>2. Receiving Holy Spirit - Acts 2:1-4 (Right Top)</a:t>
            </a:r>
          </a:p>
          <a:p>
            <a:pPr algn="l"/>
            <a:r>
              <a:rPr lang="en-US" sz="1800" b="0" i="0" u="none" strike="noStrike" baseline="0" dirty="0">
                <a:latin typeface="TimesNewRomanPSMT"/>
              </a:rPr>
              <a:t>3. Peter Addresses the crowd - Acts 2:5-41 (Right Bottom)</a:t>
            </a:r>
          </a:p>
          <a:p>
            <a:pPr algn="l"/>
            <a:r>
              <a:rPr lang="en-US" sz="1800" b="0" i="0" u="none" strike="noStrike" baseline="0" dirty="0">
                <a:latin typeface="TimesNewRomanPSMT"/>
              </a:rPr>
              <a:t>4. Community of Believers - Acts 2:42-47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46-1</a:t>
            </a:r>
            <a:endParaRPr lang="en-IN" dirty="0"/>
          </a:p>
        </p:txBody>
      </p:sp>
      <p:pic>
        <p:nvPicPr>
          <p:cNvPr id="19" name="Audio 18">
            <a:hlinkClick r:id="" action="ppaction://media"/>
            <a:extLst>
              <a:ext uri="{FF2B5EF4-FFF2-40B4-BE49-F238E27FC236}">
                <a16:creationId xmlns:a16="http://schemas.microsoft.com/office/drawing/2014/main" id="{2696B8D5-190C-A48F-6CD5-3D3C7C84C0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BD76695F-3179-20F1-AA79-39714A62A09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09"/>
    </mc:Choice>
    <mc:Fallback xmlns="">
      <p:transition spd="slow" advTm="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77643-1904-09F8-1644-BFDECDE245F8}"/>
              </a:ext>
            </a:extLst>
          </p:cNvPr>
          <p:cNvPicPr>
            <a:picLocks noChangeAspect="1"/>
          </p:cNvPicPr>
          <p:nvPr/>
        </p:nvPicPr>
        <p:blipFill>
          <a:blip r:embed="rId2"/>
          <a:stretch>
            <a:fillRect/>
          </a:stretch>
        </p:blipFill>
        <p:spPr>
          <a:xfrm>
            <a:off x="0" y="0"/>
            <a:ext cx="12192000" cy="7572777"/>
          </a:xfrm>
          <a:prstGeom prst="rect">
            <a:avLst/>
          </a:prstGeom>
        </p:spPr>
      </p:pic>
      <p:sp>
        <p:nvSpPr>
          <p:cNvPr id="2" name="TextBox 1">
            <a:extLst>
              <a:ext uri="{FF2B5EF4-FFF2-40B4-BE49-F238E27FC236}">
                <a16:creationId xmlns:a16="http://schemas.microsoft.com/office/drawing/2014/main" id="{02FEE0A7-727B-3AD0-6595-B11D3A35A0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621C92DA-04B3-9336-A2A3-E8DDBD7D1B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D078AF1-0CCD-3BB7-8AFE-548B4776F2E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ང་ཁོ་ཚོ་དང་མཉམ་དུ་བཞུགས་པའི་དུས་ཤིག་ལ་ཁོང་གིས་“ངས་ཁྱེད་ཚོར་སྔར་བཤད་པ་ལྟར་ངའི་ཡབ་ཀྱིས་ཞལ་ཆད་གནང་བ་དེ་མ་འགྲུབ་པའི་བར་དུ་ཡེ་རུ་ཤ་ལེམ་གྲོང་ཁྱེར་ནས་མ་བྲལ་བར་སྒུག་སྟེ་སྡོད་ཅིག </a:t>
            </a:r>
            <a:endParaRPr lang="en-IN" dirty="0"/>
          </a:p>
        </p:txBody>
      </p:sp>
      <p:sp>
        <p:nvSpPr>
          <p:cNvPr id="5" name="TextBox 4">
            <a:extLst>
              <a:ext uri="{FF2B5EF4-FFF2-40B4-BE49-F238E27FC236}">
                <a16:creationId xmlns:a16="http://schemas.microsoft.com/office/drawing/2014/main" id="{E10EC55B-953C-27EA-7D20-0C2B3B2D763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while they were gathered together, He commanded them: “Do not leave Jerusalem, but wait for the gift the Father promised, which you have heard Me discuss.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4D79-8FA9-3D64-0982-CDB1AEC319CE}"/>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545ED77-B3A2-4D4E-470E-A21FDF1043D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94EA6BA-187D-A5D4-6280-592B6E8358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D938DF-B2E8-1CA9-8AC9-1D4A0E0D782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ཡོ་ཧ་ནན་གྱིས་ཆུ་ཡིས་ཁྲུས་གསོལ་གནང་བ་རེད། འོན་ཀྱང་ཉིན་མང་པོ་མ་འགོར་བར་ཁྱེད་རྣམས་ལ་དམ་པའི་ཐུགས་ཉིད་ཀྱིས་ཁྲུས་གསོལ་གནང་བར་འགྱུར་”ཞེས་གསུངས།</a:t>
            </a:r>
            <a:endParaRPr lang="en-IN" dirty="0"/>
          </a:p>
        </p:txBody>
      </p:sp>
      <p:sp>
        <p:nvSpPr>
          <p:cNvPr id="5" name="TextBox 4">
            <a:extLst>
              <a:ext uri="{FF2B5EF4-FFF2-40B4-BE49-F238E27FC236}">
                <a16:creationId xmlns:a16="http://schemas.microsoft.com/office/drawing/2014/main" id="{32A840C6-95F2-C3E5-3B3C-72D85A5C813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5For John baptized with water, but in a few days you will be baptized with the Holy Spirit.”</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056"/>
    </mc:Choice>
    <mc:Fallback xmlns="">
      <p:transition spd="slow" advTm="1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0EA6C-194B-1177-61E0-44DE4ED467BB}"/>
              </a:ext>
            </a:extLst>
          </p:cNvPr>
          <p:cNvPicPr>
            <a:picLocks noChangeAspect="1"/>
          </p:cNvPicPr>
          <p:nvPr/>
        </p:nvPicPr>
        <p:blipFill>
          <a:blip r:embed="rId2"/>
          <a:stretch>
            <a:fillRect/>
          </a:stretch>
        </p:blipFill>
        <p:spPr>
          <a:xfrm>
            <a:off x="1" y="-294925"/>
            <a:ext cx="12192000" cy="7152925"/>
          </a:xfrm>
          <a:prstGeom prst="rect">
            <a:avLst/>
          </a:prstGeom>
        </p:spPr>
      </p:pic>
      <p:sp>
        <p:nvSpPr>
          <p:cNvPr id="2" name="TextBox 1">
            <a:extLst>
              <a:ext uri="{FF2B5EF4-FFF2-40B4-BE49-F238E27FC236}">
                <a16:creationId xmlns:a16="http://schemas.microsoft.com/office/drawing/2014/main" id="{D58999B9-0185-5194-917F-DA4792FD5E2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8D60C9F-45AB-36B9-46D6-A6A7C6985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21E1C78-751E-E1C4-E6E3-21EB82CB357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ཡང་ལྷན་དུ་འཛོམས་ནས་ཁོ་ཚོས་ཡེ་ཤུ་ལ་“གཙོ་བོ། ད་ཁྱེད་ཀྱིས་ཡ་ཧུ་དཱ་པའི་རྒྱལ་སྲིད་སླར་གསོ་མཛད་དམ་”ཞེས་དྲིས་པས།</a:t>
            </a:r>
            <a:endParaRPr lang="en-IN" dirty="0"/>
          </a:p>
        </p:txBody>
      </p:sp>
      <p:sp>
        <p:nvSpPr>
          <p:cNvPr id="5" name="TextBox 4">
            <a:extLst>
              <a:ext uri="{FF2B5EF4-FFF2-40B4-BE49-F238E27FC236}">
                <a16:creationId xmlns:a16="http://schemas.microsoft.com/office/drawing/2014/main" id="{0BA227D0-3980-DD93-75E4-83EEF9EE785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6So when they came together, they asked Him, “Lord, will You at this time restore the kingdom to Israel?”</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28"/>
    </mc:Choice>
    <mc:Fallback xmlns="">
      <p:transition spd="slow" advTm="1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8AA11-EBC2-FDE0-FA2A-2149A6C9A7A3}"/>
              </a:ext>
            </a:extLst>
          </p:cNvPr>
          <p:cNvPicPr>
            <a:picLocks noChangeAspect="1"/>
          </p:cNvPicPr>
          <p:nvPr/>
        </p:nvPicPr>
        <p:blipFill>
          <a:blip r:embed="rId2"/>
          <a:stretch>
            <a:fillRect/>
          </a:stretch>
        </p:blipFill>
        <p:spPr>
          <a:xfrm>
            <a:off x="-629478" y="0"/>
            <a:ext cx="12821478" cy="6858000"/>
          </a:xfrm>
          <a:prstGeom prst="rect">
            <a:avLst/>
          </a:prstGeom>
        </p:spPr>
      </p:pic>
      <p:sp>
        <p:nvSpPr>
          <p:cNvPr id="2" name="TextBox 1">
            <a:extLst>
              <a:ext uri="{FF2B5EF4-FFF2-40B4-BE49-F238E27FC236}">
                <a16:creationId xmlns:a16="http://schemas.microsoft.com/office/drawing/2014/main" id="{C115F43B-9952-1F9C-6836-D815832F407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54E6606-01DC-35D6-04BF-F0E434F73C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B8A523-2667-86C7-E1E1-E1098EC4D50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ལན་དུ་ཁོང་གིས་“ཡབ་ཀྱིས་རང་གི་དབང་ཆ་ལ་བརྟེན་ནས་བཀོད་པའི་དུས་དང་ནམ་དུས་ནི་ཁྱེད་ཀྱིས་ཤེས་པར་མི་རུང༌། </a:t>
            </a:r>
            <a:endParaRPr lang="en-IN" dirty="0"/>
          </a:p>
        </p:txBody>
      </p:sp>
      <p:sp>
        <p:nvSpPr>
          <p:cNvPr id="5" name="TextBox 4">
            <a:extLst>
              <a:ext uri="{FF2B5EF4-FFF2-40B4-BE49-F238E27FC236}">
                <a16:creationId xmlns:a16="http://schemas.microsoft.com/office/drawing/2014/main" id="{7EAF62FB-91FB-0E5D-3C70-A54587A293D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7Jesus replied, “It is not for you to know times or seasons that the Father has fixed by His own authority.</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989"/>
    </mc:Choice>
    <mc:Fallback xmlns="">
      <p:transition spd="slow" advTm="9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3EDA05-E5E8-847B-0600-BBF40165A496}"/>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CD1344-F116-D2FE-84F8-D77A3D4DAEC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6B1633FD-4762-273E-4852-1D16ABACE4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AC4BCCC-6EF1-C32A-6DE2-000D032C3E2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ཡང་དམ་པའི་ཐུགས་ཉིད་ཁྱེད་རྣམས་ལ་འབབ་པའི་ཚེ་ཁྱེད་ཚོར་ནུས་མཐུ་འཐོབ་པས། ཡེ་རུ་ཤ་ལེམ་དང༌། ཡ་ཧུ་དཱ་ཡུལ་ཡོངས། ས་མར་ཡཱ་ཡུལ། ས་གཞི་མཐའ་མའི་བར་དུ་ངའི་དཔང་པོ་ཡིན་པར་འགྱུར་”ཞེས་གསུངས་པའི་རྗེས་སུ། </a:t>
            </a:r>
            <a:endParaRPr lang="en-IN" dirty="0"/>
          </a:p>
        </p:txBody>
      </p:sp>
      <p:sp>
        <p:nvSpPr>
          <p:cNvPr id="5" name="TextBox 4">
            <a:extLst>
              <a:ext uri="{FF2B5EF4-FFF2-40B4-BE49-F238E27FC236}">
                <a16:creationId xmlns:a16="http://schemas.microsoft.com/office/drawing/2014/main" id="{339B3DAA-8C53-B012-1CAF-80671C4D186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8But you will receive power when the Holy Spirit comes upon you, and you will be My witnesses in Jerusalem, and in all Judea and Samaria, and to the ends of the earth.”</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153"/>
    </mc:Choice>
    <mc:Fallback xmlns="">
      <p:transition spd="slow" advTm="1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A8336-0D7C-6657-A5B4-25B2A7C6D4C9}"/>
              </a:ext>
            </a:extLst>
          </p:cNvPr>
          <p:cNvPicPr>
            <a:picLocks noChangeAspect="1"/>
          </p:cNvPicPr>
          <p:nvPr/>
        </p:nvPicPr>
        <p:blipFill>
          <a:blip r:embed="rId2"/>
          <a:stretch>
            <a:fillRect/>
          </a:stretch>
        </p:blipFill>
        <p:spPr>
          <a:xfrm>
            <a:off x="-90152" y="-385985"/>
            <a:ext cx="12282152" cy="7297549"/>
          </a:xfrm>
          <a:prstGeom prst="rect">
            <a:avLst/>
          </a:prstGeom>
        </p:spPr>
      </p:pic>
      <p:sp>
        <p:nvSpPr>
          <p:cNvPr id="2" name="TextBox 1">
            <a:extLst>
              <a:ext uri="{FF2B5EF4-FFF2-40B4-BE49-F238E27FC236}">
                <a16:creationId xmlns:a16="http://schemas.microsoft.com/office/drawing/2014/main" id="{88D1591B-0FFC-352C-322C-A48A353C488E}"/>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chemeClr val="bg1"/>
                </a:solidFill>
                <a:effectLst/>
                <a:latin typeface="ArialMT"/>
              </a:rPr>
              <a:t>མཛད་པ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71302-1E5E-DB89-57E6-42EE8B65AD6B}"/>
              </a:ext>
            </a:extLst>
          </p:cNvPr>
          <p:cNvPicPr>
            <a:picLocks noChangeAspect="1"/>
          </p:cNvPicPr>
          <p:nvPr/>
        </p:nvPicPr>
        <p:blipFill>
          <a:blip r:embed="rId2"/>
          <a:stretch>
            <a:fillRect/>
          </a:stretch>
        </p:blipFill>
        <p:spPr>
          <a:xfrm>
            <a:off x="-1" y="1"/>
            <a:ext cx="12895043" cy="6858000"/>
          </a:xfrm>
          <a:prstGeom prst="rect">
            <a:avLst/>
          </a:prstGeom>
        </p:spPr>
      </p:pic>
      <p:sp>
        <p:nvSpPr>
          <p:cNvPr id="2" name="TextBox 1">
            <a:extLst>
              <a:ext uri="{FF2B5EF4-FFF2-40B4-BE49-F238E27FC236}">
                <a16:creationId xmlns:a16="http://schemas.microsoft.com/office/drawing/2014/main" id="{A64910C1-FD1D-96DC-0F1B-F58D445D6E7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CE508132-9F6C-0F28-A339-3E1A095CA2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3C737A5-7C5D-5A4D-6119-BA3A5C80CFF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ཁོ་ཚོའི་མཐོང་སར་ཁོང་ཡར་འཕགས་ནས་སྤྲིན་པ་ཞིག་གིས་ཁོང་བསུས་ཏེ་མི་མཐོང་བར་གྱུར། </a:t>
            </a:r>
            <a:endParaRPr lang="en-IN" dirty="0"/>
          </a:p>
        </p:txBody>
      </p:sp>
      <p:sp>
        <p:nvSpPr>
          <p:cNvPr id="5" name="TextBox 4">
            <a:extLst>
              <a:ext uri="{FF2B5EF4-FFF2-40B4-BE49-F238E27FC236}">
                <a16:creationId xmlns:a16="http://schemas.microsoft.com/office/drawing/2014/main" id="{7866A4C1-DA99-77B0-35CD-2610B0963DC4}"/>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9After He had said this, they watched as He was taken up, and a cloud hid Him from their sight. </a:t>
            </a:r>
            <a:endParaRPr lang="en-IN" sz="54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195"/>
    </mc:Choice>
    <mc:Fallback xmlns="">
      <p:transition spd="slow" advTm="1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6E91847-A040-70A6-CE3F-B581F50906E4}"/>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EB080C-6246-9DA5-2E38-3CCFFF0CC9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E636EF28-3F0C-AA1D-5557-CCE4926E29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FAB8C84-48F5-1FBD-DCDA-3D81F801E66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ཁོ་ཚོས་ནམ་མཁའི་ཕྱོགས་སུ་ནན་གྱིས་བལྟས་ཏེ་ཁོང་ཡར་ཕེབས་དུས་གློ་བུར་དུ་གོས་དཀར་པོ་གྱོན་པའི་མི་གཉིས་དེ་ཚོའི་འགྲམ་དུ་ཐོན།</a:t>
            </a:r>
            <a:endParaRPr lang="en-IN" dirty="0"/>
          </a:p>
        </p:txBody>
      </p:sp>
      <p:sp>
        <p:nvSpPr>
          <p:cNvPr id="5" name="TextBox 4">
            <a:extLst>
              <a:ext uri="{FF2B5EF4-FFF2-40B4-BE49-F238E27FC236}">
                <a16:creationId xmlns:a16="http://schemas.microsoft.com/office/drawing/2014/main" id="{B952B50D-C87A-6256-9716-7F3A3828C52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10They were looking intently into the sky as He was going, when suddenly two men dressed in white stood beside them.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10A2-A0A6-E65D-18E9-A27748C4A5AA}"/>
              </a:ext>
            </a:extLst>
          </p:cNvPr>
          <p:cNvPicPr>
            <a:picLocks noChangeAspect="1"/>
          </p:cNvPicPr>
          <p:nvPr/>
        </p:nvPicPr>
        <p:blipFill>
          <a:blip r:embed="rId2"/>
          <a:stretch>
            <a:fillRect/>
          </a:stretch>
        </p:blipFill>
        <p:spPr>
          <a:xfrm>
            <a:off x="0" y="0"/>
            <a:ext cx="12894174" cy="6858000"/>
          </a:xfrm>
          <a:prstGeom prst="rect">
            <a:avLst/>
          </a:prstGeom>
        </p:spPr>
      </p:pic>
      <p:sp>
        <p:nvSpPr>
          <p:cNvPr id="2" name="TextBox 1">
            <a:extLst>
              <a:ext uri="{FF2B5EF4-FFF2-40B4-BE49-F238E27FC236}">
                <a16:creationId xmlns:a16="http://schemas.microsoft.com/office/drawing/2014/main" id="{3E4E1B45-83AA-BC14-9EDB-4795B73B92C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7076D68B-C6EC-64B2-DD31-BEBD81B133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189243A-7A55-E7C0-21F1-1D8874EFA34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ཁོང་ཚོས་“ཀྱེ་ག་ལིལ་པ་རྣམས། ཅིའི་ཕྱིར་བསྡད་དེ་ནམ་མཁའི་ཕྱོགས་སུ་ལྟ། ཁྱེད་ཚོའི་མདུན་ནས་དཀོན་མཆོག་གི་ཞིང་ཁམས་སུ་ཡར་འཕགས་པ་གཙོ་བོ་ཡེ་ཤུ་ཉིད། ཇི་ལྟར་ཞིང་ཁམས་སུ་འཕགས་པ་མཐོང་བ་བཞིན། དེ་ལྟར་ཕྱིར་ལོག་ཕེབས་ངེས་ཡིན་”ཞེས་གསུངས།</a:t>
            </a:r>
            <a:endParaRPr lang="en-IN" dirty="0"/>
          </a:p>
        </p:txBody>
      </p:sp>
      <p:sp>
        <p:nvSpPr>
          <p:cNvPr id="5" name="TextBox 4">
            <a:extLst>
              <a:ext uri="{FF2B5EF4-FFF2-40B4-BE49-F238E27FC236}">
                <a16:creationId xmlns:a16="http://schemas.microsoft.com/office/drawing/2014/main" id="{448081CD-86C7-42EE-44C0-A70CAEFCDFD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11“Men of Galilee,” they said, “why do you stand here looking into the sky? This same Jesus, who has been taken from you into heaven, will come back in the same way you have seen Him go into heaven.”</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8868"/>
    </mc:Choice>
    <mc:Fallback xmlns="">
      <p:transition spd="slow" advTm="1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CC0EC6B-2BA6-5032-0AE3-5015D4784274}"/>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65637AA-6B7D-5C87-ED2D-3643F48F24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effectLst/>
                <a:latin typeface="ArialMT"/>
              </a:rPr>
              <a:t>མད་ཐཱ </a:t>
            </a:r>
            <a:r>
              <a:rPr lang="en-IN" sz="8000" b="1" cap="all" dirty="0">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rgbClr val="121212"/>
                </a:solidFill>
                <a:effectLst/>
                <a:latin typeface="ArialMT"/>
              </a:rPr>
              <a:t>མཛད་པ 1</a:t>
            </a:r>
          </a:p>
          <a:p>
            <a:r>
              <a:rPr lang="bo-CN" sz="8000" b="1" dirty="0">
                <a:solidFill>
                  <a:srgbClr val="121212"/>
                </a:solidFill>
                <a:latin typeface="Arial" panose="020B0604020202020204" pitchFamily="34" charset="0"/>
              </a:rPr>
              <a:t>གཙོ་བོ་ཡེ་ཤུ་དཀོན་མཆོག་གི་ཞིང་ཁམས་སུ་འཕགས་པ།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4400" dirty="0">
                <a:latin typeface="TimesNewRomanPSMT"/>
              </a:rPr>
              <a:t>The </a:t>
            </a:r>
            <a:r>
              <a:rPr lang="en-US" sz="4400" b="0" i="0" u="none" strike="noStrike" baseline="0" dirty="0">
                <a:latin typeface="TimesNewRomanPSMT"/>
              </a:rPr>
              <a:t>Ascension - Acts 1:1-8; Matthew 28:18-20; Acts 1:9-11 </a:t>
            </a:r>
            <a:endParaRPr lang="en-IN" sz="4400" dirty="0"/>
          </a:p>
        </p:txBody>
      </p:sp>
      <p:pic>
        <p:nvPicPr>
          <p:cNvPr id="9" name="Audio 8">
            <a:hlinkClick r:id="" action="ppaction://media"/>
            <a:extLst>
              <a:ext uri="{FF2B5EF4-FFF2-40B4-BE49-F238E27FC236}">
                <a16:creationId xmlns:a16="http://schemas.microsoft.com/office/drawing/2014/main" id="{EB137EA9-A588-E579-9E2D-93C791FEA0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213"/>
    </mc:Choice>
    <mc:Fallback xmlns="">
      <p:transition spd="slow" advTm="6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328E8-CD7B-46A7-B054-4A32155449D1}"/>
              </a:ext>
            </a:extLst>
          </p:cNvPr>
          <p:cNvPicPr>
            <a:picLocks noChangeAspect="1"/>
          </p:cNvPicPr>
          <p:nvPr/>
        </p:nvPicPr>
        <p:blipFill>
          <a:blip r:embed="rId2"/>
          <a:stretch>
            <a:fillRect/>
          </a:stretch>
        </p:blipFill>
        <p:spPr>
          <a:xfrm>
            <a:off x="-90152" y="-385985"/>
            <a:ext cx="12282152" cy="7297549"/>
          </a:xfrm>
          <a:prstGeom prst="rect">
            <a:avLst/>
          </a:prstGeom>
        </p:spPr>
      </p:pic>
      <p:sp>
        <p:nvSpPr>
          <p:cNvPr id="3" name="TextBox 2">
            <a:extLst>
              <a:ext uri="{FF2B5EF4-FFF2-40B4-BE49-F238E27FC236}">
                <a16:creationId xmlns:a16="http://schemas.microsoft.com/office/drawing/2014/main" id="{F60BBF46-2550-80D1-FBE2-B4C8907D8802}"/>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མཛད་པ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
        <p:nvSpPr>
          <p:cNvPr id="4" name="TextBox 2">
            <a:extLst>
              <a:ext uri="{FF2B5EF4-FFF2-40B4-BE49-F238E27FC236}">
                <a16:creationId xmlns:a16="http://schemas.microsoft.com/office/drawing/2014/main" id="{81732B7B-34D3-B9AB-95A1-0B40C9353F0B}"/>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The book of Acts is written by the apostle Luke. It tells about what happened after Jesus went to heaven.</a:t>
            </a:r>
          </a:p>
          <a:p>
            <a:endParaRPr lang="en-IN" sz="4800" dirty="0"/>
          </a:p>
        </p:txBody>
      </p:sp>
      <p:pic>
        <p:nvPicPr>
          <p:cNvPr id="26" name="Audio 25">
            <a:hlinkClick r:id="" action="ppaction://media"/>
            <a:extLst>
              <a:ext uri="{FF2B5EF4-FFF2-40B4-BE49-F238E27FC236}">
                <a16:creationId xmlns:a16="http://schemas.microsoft.com/office/drawing/2014/main" id="{B495E1E8-B52B-E30B-5C7A-6F2B6D4E40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4532"/>
    </mc:Choice>
    <mc:Fallback xmlns="">
      <p:transition spd="slow" advTm="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0FD863-D998-1075-0E37-951693519CB3}"/>
              </a:ext>
            </a:extLst>
          </p:cNvPr>
          <p:cNvPicPr>
            <a:picLocks noChangeAspect="1"/>
          </p:cNvPicPr>
          <p:nvPr/>
        </p:nvPicPr>
        <p:blipFill rotWithShape="1">
          <a:blip r:embed="rId2"/>
          <a:srcRect r="8871" b="-1"/>
          <a:stretch/>
        </p:blipFill>
        <p:spPr>
          <a:xfrm>
            <a:off x="20" y="1282"/>
            <a:ext cx="12191980" cy="6856718"/>
          </a:xfrm>
          <a:prstGeom prst="rect">
            <a:avLst/>
          </a:prstGeom>
        </p:spPr>
      </p:pic>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udio 34">
            <a:hlinkClick r:id="" action="ppaction://media"/>
            <a:extLst>
              <a:ext uri="{FF2B5EF4-FFF2-40B4-BE49-F238E27FC236}">
                <a16:creationId xmlns:a16="http://schemas.microsoft.com/office/drawing/2014/main" id="{B1ED885F-8BDE-2045-51A3-C88E076805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885058-9CE5-79CC-19A7-3DA34FE7FEC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ཀྱེ་མི་རྗེ་ཐེ་ཨོ་ཕི་ལུ། གཙོ་བོ་ཡེ་ཤུས་གང་མཛད་པ་དང་ཆོས་གང་གསུངས་པ་ཐམས་ཅད་འགོ་བརྩམས་པ་ནས་བཟུང༌། ཁོང་གིས་བདམས་པའི་སྐུ་ཚབ་རྣམས་ལ་དམ་པའི་ཐུགས་ཉིད་ཐོག་ནས་བཀའ་གནང་བའི་རྗེས་སུ་དཀོན་མཆོག་གི་ཞིང་ཁམས་ལ་མ་འཕགས་པའི་ཉིན་མོའི་བར་དུ། ངས་མདོ་དང་པོར་བཀོད།</a:t>
            </a:r>
            <a:endParaRPr lang="en-IN" dirty="0"/>
          </a:p>
        </p:txBody>
      </p:sp>
      <p:sp>
        <p:nvSpPr>
          <p:cNvPr id="5" name="TextBox 4">
            <a:extLst>
              <a:ext uri="{FF2B5EF4-FFF2-40B4-BE49-F238E27FC236}">
                <a16:creationId xmlns:a16="http://schemas.microsoft.com/office/drawing/2014/main" id="{5A9E7137-F97E-8229-31CB-44AC9B570A61}"/>
              </a:ext>
            </a:extLst>
          </p:cNvPr>
          <p:cNvSpPr txBox="1"/>
          <p:nvPr/>
        </p:nvSpPr>
        <p:spPr>
          <a:xfrm>
            <a:off x="277091" y="166254"/>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1In my first book, O Theophilus, I wrote about all that Jesus began to do and to teach, 2until the day He was taken up to heaven, after giving instructions through the Holy Spirit to the apostles He had chosen. </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5829"/>
    </mc:Choice>
    <mc:Fallback xmlns="">
      <p:transition spd="slow" advTm="2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031A7-4EF2-2927-DBF1-72BE3E50E809}"/>
              </a:ext>
            </a:extLst>
          </p:cNvPr>
          <p:cNvPicPr>
            <a:picLocks noChangeAspect="1"/>
          </p:cNvPicPr>
          <p:nvPr/>
        </p:nvPicPr>
        <p:blipFill>
          <a:blip r:embed="rId2"/>
          <a:stretch>
            <a:fillRect/>
          </a:stretch>
        </p:blipFill>
        <p:spPr>
          <a:xfrm>
            <a:off x="0" y="-550536"/>
            <a:ext cx="12192000" cy="7408536"/>
          </a:xfrm>
          <a:prstGeom prst="rect">
            <a:avLst/>
          </a:prstGeom>
        </p:spPr>
      </p:pic>
      <p:sp>
        <p:nvSpPr>
          <p:cNvPr id="4" name="TextBox 3">
            <a:extLst>
              <a:ext uri="{FF2B5EF4-FFF2-40B4-BE49-F238E27FC236}">
                <a16:creationId xmlns:a16="http://schemas.microsoft.com/office/drawing/2014/main" id="{326CAA17-5E3E-9E78-91A8-BE8EC31AA33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6BE142BA-E99A-BE17-34CE-BCD5BD13D5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1DA452F-34BA-2E39-81B8-24A50FC06C6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ག་བསྔལ་མྱོང་བའི་རྗེས་སུ་ཁོང་འཆི་བ་ནས་སླར་གསོན་དུ་གྱུར་བའི་ར་སྤྲོད་མང་པོ་སྐུ་ཚབ་རྣམས་ལ་གསལ་པོར་བསྟན་ཞིང༌། ཉིན་བཞི་བཅུའི་རིང་ཁོང་གིས་ཁོ་ཚོར་མངོན་པར་མཛད་དེ་དཀོན་མཆོག་གི་རྒྱལ་སྲིད་ཀྱི་སྐོར་གསུངས། </a:t>
            </a:r>
            <a:endParaRPr lang="en-IN" dirty="0"/>
          </a:p>
        </p:txBody>
      </p:sp>
      <p:sp>
        <p:nvSpPr>
          <p:cNvPr id="5" name="TextBox 4">
            <a:extLst>
              <a:ext uri="{FF2B5EF4-FFF2-40B4-BE49-F238E27FC236}">
                <a16:creationId xmlns:a16="http://schemas.microsoft.com/office/drawing/2014/main" id="{B795BCB8-E772-CCE1-7F3B-40CAB0417F0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3After His suffering, He presented Himself to them with many convincing proofs that He was alive. He appeared to them over a span of forty days and spoke about the kingdom of God.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218"/>
    </mc:Choice>
    <mc:Fallback xmlns="">
      <p:transition spd="slow" advTm="1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2718</TotalTime>
  <Words>1089</Words>
  <Application>Microsoft Office PowerPoint</Application>
  <PresentationFormat>Widescreen</PresentationFormat>
  <Paragraphs>57</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2025-05-05T09:27:20Z</dcterms:modified>
</cp:coreProperties>
</file>