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8BD54-00C2-4197-9C5D-BC0E20AAC6ED}" v="21" dt="2025-05-05T09:26:23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0467" autoAdjust="0"/>
  </p:normalViewPr>
  <p:slideViewPr>
    <p:cSldViewPr snapToGrid="0">
      <p:cViewPr varScale="1">
        <p:scale>
          <a:sx n="41" d="100"/>
          <a:sy n="41" d="100"/>
        </p:scale>
        <p:origin x="9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7072DC4-6EEB-4458-A4EC-81A29D8E00AC}"/>
    <pc:docChg chg="modSld">
      <pc:chgData name="Leonie Smith" userId="fed1330f33f5650e" providerId="LiveId" clId="{07072DC4-6EEB-4458-A4EC-81A29D8E00AC}" dt="2023-01-24T08:34:44.068" v="75" actId="20577"/>
      <pc:docMkLst>
        <pc:docMk/>
      </pc:docMkLst>
      <pc:sldChg chg="addSp modSp">
        <pc:chgData name="Leonie Smith" userId="fed1330f33f5650e" providerId="LiveId" clId="{07072DC4-6EEB-4458-A4EC-81A29D8E00AC}" dt="2023-01-24T08:29:33.442" v="12"/>
        <pc:sldMkLst>
          <pc:docMk/>
          <pc:sldMk cId="3788111665" sldId="258"/>
        </pc:sldMkLst>
      </pc:sldChg>
      <pc:sldChg chg="modSp mod">
        <pc:chgData name="Leonie Smith" userId="fed1330f33f5650e" providerId="LiveId" clId="{07072DC4-6EEB-4458-A4EC-81A29D8E00AC}" dt="2023-01-24T08:28:47.836" v="5" actId="2711"/>
        <pc:sldMkLst>
          <pc:docMk/>
          <pc:sldMk cId="454763615" sldId="259"/>
        </pc:sldMkLst>
      </pc:sldChg>
      <pc:sldChg chg="addSp modSp mod">
        <pc:chgData name="Leonie Smith" userId="fed1330f33f5650e" providerId="LiveId" clId="{07072DC4-6EEB-4458-A4EC-81A29D8E00AC}" dt="2023-01-24T08:29:24.278" v="11" actId="107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07072DC4-6EEB-4458-A4EC-81A29D8E00AC}" dt="2023-01-24T08:31:13.105" v="3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7072DC4-6EEB-4458-A4EC-81A29D8E00AC}" dt="2023-01-24T08:31:21.638" v="3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07072DC4-6EEB-4458-A4EC-81A29D8E00AC}" dt="2023-01-24T08:31:33.901" v="40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7072DC4-6EEB-4458-A4EC-81A29D8E00AC}" dt="2023-01-24T08:31:41.161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7072DC4-6EEB-4458-A4EC-81A29D8E00AC}" dt="2023-01-24T08:31:47.635" v="4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07072DC4-6EEB-4458-A4EC-81A29D8E00AC}" dt="2023-01-24T08:31:55.620" v="43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7072DC4-6EEB-4458-A4EC-81A29D8E00AC}" dt="2023-01-24T08:32:02.495" v="4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07072DC4-6EEB-4458-A4EC-81A29D8E00AC}" dt="2023-01-24T08:32:07.721" v="4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7072DC4-6EEB-4458-A4EC-81A29D8E00AC}" dt="2023-01-24T08:32:15.932" v="48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07072DC4-6EEB-4458-A4EC-81A29D8E00AC}" dt="2023-01-24T08:32:31.976" v="53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07072DC4-6EEB-4458-A4EC-81A29D8E00AC}" dt="2023-01-24T08:32:52.419" v="5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07072DC4-6EEB-4458-A4EC-81A29D8E00AC}" dt="2023-01-24T08:33:44.216" v="6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07072DC4-6EEB-4458-A4EC-81A29D8E00AC}" dt="2023-01-24T08:33:55.276" v="65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07072DC4-6EEB-4458-A4EC-81A29D8E00AC}" dt="2023-01-24T08:34:08.698" v="67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07072DC4-6EEB-4458-A4EC-81A29D8E00AC}" dt="2023-01-24T08:34:22.890" v="69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07072DC4-6EEB-4458-A4EC-81A29D8E00AC}" dt="2023-01-24T08:34:29.797" v="71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07072DC4-6EEB-4458-A4EC-81A29D8E00AC}" dt="2023-01-24T08:34:37.820" v="73" actId="20577"/>
        <pc:sldMkLst>
          <pc:docMk/>
          <pc:sldMk cId="2859407553" sldId="294"/>
        </pc:sldMkLst>
      </pc:sldChg>
      <pc:sldChg chg="addSp modSp mod">
        <pc:chgData name="Leonie Smith" userId="fed1330f33f5650e" providerId="LiveId" clId="{07072DC4-6EEB-4458-A4EC-81A29D8E00AC}" dt="2023-01-24T08:34:44.068" v="75" actId="20577"/>
        <pc:sldMkLst>
          <pc:docMk/>
          <pc:sldMk cId="996491524" sldId="297"/>
        </pc:sldMkLst>
      </pc:sldChg>
    </pc:docChg>
  </pc:docChgLst>
  <pc:docChgLst>
    <pc:chgData name="Alfred Smith" userId="3c60a3631c0db8ad" providerId="LiveId" clId="{0E68BD54-00C2-4197-9C5D-BC0E20AAC6ED}"/>
    <pc:docChg chg="custSel modSld">
      <pc:chgData name="Alfred Smith" userId="3c60a3631c0db8ad" providerId="LiveId" clId="{0E68BD54-00C2-4197-9C5D-BC0E20AAC6ED}" dt="2025-05-05T09:26:23.806" v="43"/>
      <pc:docMkLst>
        <pc:docMk/>
      </pc:docMkLst>
      <pc:sldChg chg="addSp delSp modSp mod">
        <pc:chgData name="Alfred Smith" userId="3c60a3631c0db8ad" providerId="LiveId" clId="{0E68BD54-00C2-4197-9C5D-BC0E20AAC6ED}" dt="2025-05-05T09:24:46.934" v="42" actId="27636"/>
        <pc:sldMkLst>
          <pc:docMk/>
          <pc:sldMk cId="1499918570" sldId="257"/>
        </pc:sldMkLst>
        <pc:spChg chg="add mod">
          <ac:chgData name="Alfred Smith" userId="3c60a3631c0db8ad" providerId="LiveId" clId="{0E68BD54-00C2-4197-9C5D-BC0E20AAC6ED}" dt="2025-05-05T09:24:46.934" v="42" actId="27636"/>
          <ac:spMkLst>
            <pc:docMk/>
            <pc:sldMk cId="1499918570" sldId="257"/>
            <ac:spMk id="4" creationId="{8AEEE219-B737-8890-81FA-4C4942DBA598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3788111665" sldId="258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3788111665" sldId="258"/>
            <ac:spMk id="2" creationId="{309F5051-B908-AC48-70EC-08BC307ED816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54763615" sldId="259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0E68BD54-00C2-4197-9C5D-BC0E20AAC6ED}" dt="2025-04-21T12:33:03.758" v="5"/>
        <pc:sldMkLst>
          <pc:docMk/>
          <pc:sldMk cId="2346136586" sldId="260"/>
        </pc:sldMkLst>
        <pc:spChg chg="add mod">
          <ac:chgData name="Alfred Smith" userId="3c60a3631c0db8ad" providerId="LiveId" clId="{0E68BD54-00C2-4197-9C5D-BC0E20AAC6ED}" dt="2025-04-21T12:33:03.758" v="5"/>
          <ac:spMkLst>
            <pc:docMk/>
            <pc:sldMk cId="2346136586" sldId="260"/>
            <ac:spMk id="2" creationId="{E2CDBC18-AE65-21F7-CC00-E6A5EF0FB53B}"/>
          </ac:spMkLst>
        </pc:spChg>
        <pc:spChg chg="add mod">
          <ac:chgData name="Alfred Smith" userId="3c60a3631c0db8ad" providerId="LiveId" clId="{0E68BD54-00C2-4197-9C5D-BC0E20AAC6ED}" dt="2025-04-21T12:33:03.758" v="5"/>
          <ac:spMkLst>
            <pc:docMk/>
            <pc:sldMk cId="2346136586" sldId="260"/>
            <ac:spMk id="5" creationId="{54B2299F-06B3-3CE4-5AE9-33197B2930C9}"/>
          </ac:spMkLst>
        </pc:spChg>
      </pc:sldChg>
      <pc:sldChg chg="addSp delSp modSp mod">
        <pc:chgData name="Alfred Smith" userId="3c60a3631c0db8ad" providerId="LiveId" clId="{0E68BD54-00C2-4197-9C5D-BC0E20AAC6ED}" dt="2025-04-21T12:33:12.088" v="7"/>
        <pc:sldMkLst>
          <pc:docMk/>
          <pc:sldMk cId="4037329247" sldId="261"/>
        </pc:sldMkLst>
        <pc:spChg chg="add mod">
          <ac:chgData name="Alfred Smith" userId="3c60a3631c0db8ad" providerId="LiveId" clId="{0E68BD54-00C2-4197-9C5D-BC0E20AAC6ED}" dt="2025-04-21T12:33:12.088" v="7"/>
          <ac:spMkLst>
            <pc:docMk/>
            <pc:sldMk cId="4037329247" sldId="261"/>
            <ac:spMk id="2" creationId="{C0E03306-C297-F484-206E-86C756D1014E}"/>
          </ac:spMkLst>
        </pc:spChg>
        <pc:spChg chg="add mod">
          <ac:chgData name="Alfred Smith" userId="3c60a3631c0db8ad" providerId="LiveId" clId="{0E68BD54-00C2-4197-9C5D-BC0E20AAC6ED}" dt="2025-04-21T12:33:12.088" v="7"/>
          <ac:spMkLst>
            <pc:docMk/>
            <pc:sldMk cId="4037329247" sldId="261"/>
            <ac:spMk id="5" creationId="{0ADBEEE1-14A0-88C1-39B4-5DA18B64EBF1}"/>
          </ac:spMkLst>
        </pc:spChg>
      </pc:sldChg>
      <pc:sldChg chg="addSp delSp modSp mod">
        <pc:chgData name="Alfred Smith" userId="3c60a3631c0db8ad" providerId="LiveId" clId="{0E68BD54-00C2-4197-9C5D-BC0E20AAC6ED}" dt="2025-04-21T12:33:20.645" v="9"/>
        <pc:sldMkLst>
          <pc:docMk/>
          <pc:sldMk cId="1909638311" sldId="262"/>
        </pc:sldMkLst>
        <pc:spChg chg="add mod">
          <ac:chgData name="Alfred Smith" userId="3c60a3631c0db8ad" providerId="LiveId" clId="{0E68BD54-00C2-4197-9C5D-BC0E20AAC6ED}" dt="2025-04-21T12:33:20.645" v="9"/>
          <ac:spMkLst>
            <pc:docMk/>
            <pc:sldMk cId="1909638311" sldId="262"/>
            <ac:spMk id="2" creationId="{49F46F0C-7936-5D04-977C-EBBB5EBD0149}"/>
          </ac:spMkLst>
        </pc:spChg>
        <pc:spChg chg="add mod">
          <ac:chgData name="Alfred Smith" userId="3c60a3631c0db8ad" providerId="LiveId" clId="{0E68BD54-00C2-4197-9C5D-BC0E20AAC6ED}" dt="2025-04-21T12:33:20.645" v="9"/>
          <ac:spMkLst>
            <pc:docMk/>
            <pc:sldMk cId="1909638311" sldId="262"/>
            <ac:spMk id="5" creationId="{AE910513-D300-40C5-58E1-B98BFAB54CDA}"/>
          </ac:spMkLst>
        </pc:spChg>
      </pc:sldChg>
      <pc:sldChg chg="addSp delSp modSp mod">
        <pc:chgData name="Alfred Smith" userId="3c60a3631c0db8ad" providerId="LiveId" clId="{0E68BD54-00C2-4197-9C5D-BC0E20AAC6ED}" dt="2025-04-21T12:33:32.022" v="11"/>
        <pc:sldMkLst>
          <pc:docMk/>
          <pc:sldMk cId="641208035" sldId="263"/>
        </pc:sldMkLst>
        <pc:spChg chg="add mod">
          <ac:chgData name="Alfred Smith" userId="3c60a3631c0db8ad" providerId="LiveId" clId="{0E68BD54-00C2-4197-9C5D-BC0E20AAC6ED}" dt="2025-04-21T12:33:32.022" v="11"/>
          <ac:spMkLst>
            <pc:docMk/>
            <pc:sldMk cId="641208035" sldId="263"/>
            <ac:spMk id="2" creationId="{9E978BDD-BC72-1BED-E07D-AF6FAC9FE066}"/>
          </ac:spMkLst>
        </pc:spChg>
        <pc:spChg chg="add mod">
          <ac:chgData name="Alfred Smith" userId="3c60a3631c0db8ad" providerId="LiveId" clId="{0E68BD54-00C2-4197-9C5D-BC0E20AAC6ED}" dt="2025-04-21T12:33:32.022" v="11"/>
          <ac:spMkLst>
            <pc:docMk/>
            <pc:sldMk cId="641208035" sldId="263"/>
            <ac:spMk id="5" creationId="{43AD7177-4DAF-E252-39D8-1D08E3E678AD}"/>
          </ac:spMkLst>
        </pc:spChg>
      </pc:sldChg>
      <pc:sldChg chg="addSp delSp modSp mod">
        <pc:chgData name="Alfred Smith" userId="3c60a3631c0db8ad" providerId="LiveId" clId="{0E68BD54-00C2-4197-9C5D-BC0E20AAC6ED}" dt="2025-04-21T12:33:39.463" v="13"/>
        <pc:sldMkLst>
          <pc:docMk/>
          <pc:sldMk cId="4044745628" sldId="264"/>
        </pc:sldMkLst>
        <pc:spChg chg="add mod">
          <ac:chgData name="Alfred Smith" userId="3c60a3631c0db8ad" providerId="LiveId" clId="{0E68BD54-00C2-4197-9C5D-BC0E20AAC6ED}" dt="2025-04-21T12:33:39.463" v="13"/>
          <ac:spMkLst>
            <pc:docMk/>
            <pc:sldMk cId="4044745628" sldId="264"/>
            <ac:spMk id="2" creationId="{709B9C23-BA3A-7673-75BE-40D2F4DB6540}"/>
          </ac:spMkLst>
        </pc:spChg>
        <pc:spChg chg="add mod">
          <ac:chgData name="Alfred Smith" userId="3c60a3631c0db8ad" providerId="LiveId" clId="{0E68BD54-00C2-4197-9C5D-BC0E20AAC6ED}" dt="2025-04-21T12:33:39.463" v="13"/>
          <ac:spMkLst>
            <pc:docMk/>
            <pc:sldMk cId="4044745628" sldId="264"/>
            <ac:spMk id="5" creationId="{D76BED37-E076-D50F-B3E5-A13522F21FF8}"/>
          </ac:spMkLst>
        </pc:spChg>
      </pc:sldChg>
      <pc:sldChg chg="addSp delSp modSp mod">
        <pc:chgData name="Alfred Smith" userId="3c60a3631c0db8ad" providerId="LiveId" clId="{0E68BD54-00C2-4197-9C5D-BC0E20AAC6ED}" dt="2025-04-21T12:33:50.360" v="15"/>
        <pc:sldMkLst>
          <pc:docMk/>
          <pc:sldMk cId="978260341" sldId="265"/>
        </pc:sldMkLst>
        <pc:spChg chg="add mod">
          <ac:chgData name="Alfred Smith" userId="3c60a3631c0db8ad" providerId="LiveId" clId="{0E68BD54-00C2-4197-9C5D-BC0E20AAC6ED}" dt="2025-04-21T12:33:50.360" v="15"/>
          <ac:spMkLst>
            <pc:docMk/>
            <pc:sldMk cId="978260341" sldId="265"/>
            <ac:spMk id="2" creationId="{E6EB47C4-8038-E1A2-3CF4-0B81F57E428E}"/>
          </ac:spMkLst>
        </pc:spChg>
        <pc:spChg chg="add mod">
          <ac:chgData name="Alfred Smith" userId="3c60a3631c0db8ad" providerId="LiveId" clId="{0E68BD54-00C2-4197-9C5D-BC0E20AAC6ED}" dt="2025-04-21T12:33:50.360" v="15"/>
          <ac:spMkLst>
            <pc:docMk/>
            <pc:sldMk cId="978260341" sldId="265"/>
            <ac:spMk id="5" creationId="{A4819AFD-B56A-289D-F4B3-EF895709A66F}"/>
          </ac:spMkLst>
        </pc:spChg>
      </pc:sldChg>
      <pc:sldChg chg="addSp delSp modSp mod">
        <pc:chgData name="Alfred Smith" userId="3c60a3631c0db8ad" providerId="LiveId" clId="{0E68BD54-00C2-4197-9C5D-BC0E20AAC6ED}" dt="2025-04-21T12:33:58.564" v="17"/>
        <pc:sldMkLst>
          <pc:docMk/>
          <pc:sldMk cId="3575870363" sldId="266"/>
        </pc:sldMkLst>
        <pc:spChg chg="add mod">
          <ac:chgData name="Alfred Smith" userId="3c60a3631c0db8ad" providerId="LiveId" clId="{0E68BD54-00C2-4197-9C5D-BC0E20AAC6ED}" dt="2025-04-21T12:33:58.564" v="17"/>
          <ac:spMkLst>
            <pc:docMk/>
            <pc:sldMk cId="3575870363" sldId="266"/>
            <ac:spMk id="2" creationId="{E7504135-C0A2-FFC3-AD73-8CDF3CFC3549}"/>
          </ac:spMkLst>
        </pc:spChg>
        <pc:spChg chg="add mod">
          <ac:chgData name="Alfred Smith" userId="3c60a3631c0db8ad" providerId="LiveId" clId="{0E68BD54-00C2-4197-9C5D-BC0E20AAC6ED}" dt="2025-04-21T12:33:58.564" v="17"/>
          <ac:spMkLst>
            <pc:docMk/>
            <pc:sldMk cId="3575870363" sldId="266"/>
            <ac:spMk id="5" creationId="{E224B2DF-0FDB-C38E-7543-D2B58F5AD908}"/>
          </ac:spMkLst>
        </pc:spChg>
      </pc:sldChg>
      <pc:sldChg chg="addSp delSp modSp mod">
        <pc:chgData name="Alfred Smith" userId="3c60a3631c0db8ad" providerId="LiveId" clId="{0E68BD54-00C2-4197-9C5D-BC0E20AAC6ED}" dt="2025-04-21T12:34:06.110" v="19"/>
        <pc:sldMkLst>
          <pc:docMk/>
          <pc:sldMk cId="4017137865" sldId="267"/>
        </pc:sldMkLst>
        <pc:spChg chg="add mod">
          <ac:chgData name="Alfred Smith" userId="3c60a3631c0db8ad" providerId="LiveId" clId="{0E68BD54-00C2-4197-9C5D-BC0E20AAC6ED}" dt="2025-04-21T12:34:06.110" v="19"/>
          <ac:spMkLst>
            <pc:docMk/>
            <pc:sldMk cId="4017137865" sldId="267"/>
            <ac:spMk id="2" creationId="{6443492F-E310-70E7-7A0C-5F1756DA8C5E}"/>
          </ac:spMkLst>
        </pc:spChg>
        <pc:spChg chg="add mod">
          <ac:chgData name="Alfred Smith" userId="3c60a3631c0db8ad" providerId="LiveId" clId="{0E68BD54-00C2-4197-9C5D-BC0E20AAC6ED}" dt="2025-04-21T12:34:06.110" v="19"/>
          <ac:spMkLst>
            <pc:docMk/>
            <pc:sldMk cId="4017137865" sldId="267"/>
            <ac:spMk id="5" creationId="{50F24E79-7ABA-173E-FFB5-D68FAA9849F6}"/>
          </ac:spMkLst>
        </pc:spChg>
      </pc:sldChg>
      <pc:sldChg chg="addSp delSp modSp mod">
        <pc:chgData name="Alfred Smith" userId="3c60a3631c0db8ad" providerId="LiveId" clId="{0E68BD54-00C2-4197-9C5D-BC0E20AAC6ED}" dt="2025-04-21T12:34:15.169" v="21"/>
        <pc:sldMkLst>
          <pc:docMk/>
          <pc:sldMk cId="3137811553" sldId="268"/>
        </pc:sldMkLst>
        <pc:spChg chg="add mod">
          <ac:chgData name="Alfred Smith" userId="3c60a3631c0db8ad" providerId="LiveId" clId="{0E68BD54-00C2-4197-9C5D-BC0E20AAC6ED}" dt="2025-04-21T12:34:15.169" v="21"/>
          <ac:spMkLst>
            <pc:docMk/>
            <pc:sldMk cId="3137811553" sldId="268"/>
            <ac:spMk id="2" creationId="{CDEB54FB-D8F5-4EA1-7A96-F0F01E5DD5E3}"/>
          </ac:spMkLst>
        </pc:spChg>
        <pc:spChg chg="add mod">
          <ac:chgData name="Alfred Smith" userId="3c60a3631c0db8ad" providerId="LiveId" clId="{0E68BD54-00C2-4197-9C5D-BC0E20AAC6ED}" dt="2025-04-21T12:34:15.169" v="21"/>
          <ac:spMkLst>
            <pc:docMk/>
            <pc:sldMk cId="3137811553" sldId="268"/>
            <ac:spMk id="5" creationId="{4D04F1AC-1951-890A-69BE-B1FF87373349}"/>
          </ac:spMkLst>
        </pc:spChg>
      </pc:sldChg>
      <pc:sldChg chg="addSp delSp modSp mod">
        <pc:chgData name="Alfred Smith" userId="3c60a3631c0db8ad" providerId="LiveId" clId="{0E68BD54-00C2-4197-9C5D-BC0E20AAC6ED}" dt="2025-04-21T12:34:23.765" v="23"/>
        <pc:sldMkLst>
          <pc:docMk/>
          <pc:sldMk cId="100491716" sldId="269"/>
        </pc:sldMkLst>
        <pc:spChg chg="add mod">
          <ac:chgData name="Alfred Smith" userId="3c60a3631c0db8ad" providerId="LiveId" clId="{0E68BD54-00C2-4197-9C5D-BC0E20AAC6ED}" dt="2025-04-21T12:34:23.765" v="23"/>
          <ac:spMkLst>
            <pc:docMk/>
            <pc:sldMk cId="100491716" sldId="269"/>
            <ac:spMk id="2" creationId="{0AB6DA5F-FBAC-2FF6-A8D3-DE6A75DC8B0D}"/>
          </ac:spMkLst>
        </pc:spChg>
        <pc:spChg chg="add mod">
          <ac:chgData name="Alfred Smith" userId="3c60a3631c0db8ad" providerId="LiveId" clId="{0E68BD54-00C2-4197-9C5D-BC0E20AAC6ED}" dt="2025-04-21T12:34:23.765" v="23"/>
          <ac:spMkLst>
            <pc:docMk/>
            <pc:sldMk cId="100491716" sldId="269"/>
            <ac:spMk id="5" creationId="{8B3A992D-CC46-D1E9-370B-7BB1AF779E83}"/>
          </ac:spMkLst>
        </pc:spChg>
      </pc:sldChg>
      <pc:sldChg chg="addSp modSp mod">
        <pc:chgData name="Alfred Smith" userId="3c60a3631c0db8ad" providerId="LiveId" clId="{0E68BD54-00C2-4197-9C5D-BC0E20AAC6ED}" dt="2025-05-05T09:26:23.806" v="43"/>
        <pc:sldMkLst>
          <pc:docMk/>
          <pc:sldMk cId="4120481681" sldId="270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120481681" sldId="270"/>
            <ac:spMk id="3" creationId="{C47C957A-3E67-69E0-7DDD-B704CFACA735}"/>
          </ac:spMkLst>
        </pc:spChg>
        <pc:spChg chg="add mod">
          <ac:chgData name="Alfred Smith" userId="3c60a3631c0db8ad" providerId="LiveId" clId="{0E68BD54-00C2-4197-9C5D-BC0E20AAC6ED}" dt="2025-04-21T12:32:44.244" v="2"/>
          <ac:spMkLst>
            <pc:docMk/>
            <pc:sldMk cId="4120481681" sldId="270"/>
            <ac:spMk id="4" creationId="{1BB04CB3-7ADC-D01B-1402-0D18AF8F6AFD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939110669" sldId="271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939110669" sldId="271"/>
            <ac:spMk id="2" creationId="{F152A227-C929-0613-3E84-DD676260C43C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024569785" sldId="272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024569785" sldId="272"/>
            <ac:spMk id="2" creationId="{3F7DB1F1-37BA-4C43-BC1D-48BA756A039E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87179600" sldId="273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87179600" sldId="273"/>
            <ac:spMk id="2" creationId="{01CF9892-94AE-F8C7-4045-17C29C6DCB1E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168401200" sldId="274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168401200" sldId="274"/>
            <ac:spMk id="2" creationId="{1F2CCC7E-CE7C-BDC8-CDAB-3839DB5EE8CC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996969115" sldId="275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996969115" sldId="275"/>
            <ac:spMk id="2" creationId="{22427319-4E63-04FF-62B3-B8EE36F2C671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390376940" sldId="276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390376940" sldId="276"/>
            <ac:spMk id="2" creationId="{DB5CAE65-8493-F9B3-3D36-B5A649872F89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4265919077" sldId="277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4265919077" sldId="277"/>
            <ac:spMk id="2" creationId="{1B6CB6A3-3A8B-091D-B96C-9B90FDD7716C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10266664" sldId="278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10266664" sldId="278"/>
            <ac:spMk id="2" creationId="{8A8C2770-C4D7-5E7B-8EF6-1BA3619EB6E5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888433145" sldId="279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888433145" sldId="279"/>
            <ac:spMk id="2" creationId="{F95D6834-3ACB-4AB2-B2E3-A1035DF75890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791300187" sldId="280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791300187" sldId="280"/>
            <ac:spMk id="2" creationId="{1DD6D72B-860D-6D30-A0E7-8965178C7798}"/>
          </ac:spMkLst>
        </pc:spChg>
      </pc:sldChg>
      <pc:sldChg chg="addSp delSp modSp mod">
        <pc:chgData name="Alfred Smith" userId="3c60a3631c0db8ad" providerId="LiveId" clId="{0E68BD54-00C2-4197-9C5D-BC0E20AAC6ED}" dt="2025-04-21T12:34:43.449" v="25"/>
        <pc:sldMkLst>
          <pc:docMk/>
          <pc:sldMk cId="1922139011" sldId="281"/>
        </pc:sldMkLst>
        <pc:spChg chg="add mod">
          <ac:chgData name="Alfred Smith" userId="3c60a3631c0db8ad" providerId="LiveId" clId="{0E68BD54-00C2-4197-9C5D-BC0E20AAC6ED}" dt="2025-04-21T12:34:43.449" v="25"/>
          <ac:spMkLst>
            <pc:docMk/>
            <pc:sldMk cId="1922139011" sldId="281"/>
            <ac:spMk id="2" creationId="{ADE37B67-E2FE-7C06-CB45-6F0FC2F3ED43}"/>
          </ac:spMkLst>
        </pc:spChg>
        <pc:spChg chg="add mod">
          <ac:chgData name="Alfred Smith" userId="3c60a3631c0db8ad" providerId="LiveId" clId="{0E68BD54-00C2-4197-9C5D-BC0E20AAC6ED}" dt="2025-04-21T12:34:43.449" v="25"/>
          <ac:spMkLst>
            <pc:docMk/>
            <pc:sldMk cId="1922139011" sldId="281"/>
            <ac:spMk id="5" creationId="{03DEFAC8-A78B-750E-C34F-D0DAB2197C48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126511635" sldId="282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126511635" sldId="282"/>
            <ac:spMk id="2" creationId="{B9F9559C-A5CE-F444-E5B5-F57262728457}"/>
          </ac:spMkLst>
        </pc:spChg>
      </pc:sldChg>
      <pc:sldChg chg="addSp delSp modSp mod">
        <pc:chgData name="Alfred Smith" userId="3c60a3631c0db8ad" providerId="LiveId" clId="{0E68BD54-00C2-4197-9C5D-BC0E20AAC6ED}" dt="2025-04-21T12:34:51.082" v="27"/>
        <pc:sldMkLst>
          <pc:docMk/>
          <pc:sldMk cId="3166251957" sldId="283"/>
        </pc:sldMkLst>
        <pc:spChg chg="add mod">
          <ac:chgData name="Alfred Smith" userId="3c60a3631c0db8ad" providerId="LiveId" clId="{0E68BD54-00C2-4197-9C5D-BC0E20AAC6ED}" dt="2025-04-21T12:34:51.082" v="27"/>
          <ac:spMkLst>
            <pc:docMk/>
            <pc:sldMk cId="3166251957" sldId="283"/>
            <ac:spMk id="2" creationId="{19B5B491-A47A-09DE-7912-891C02B0BE79}"/>
          </ac:spMkLst>
        </pc:spChg>
        <pc:spChg chg="add mod">
          <ac:chgData name="Alfred Smith" userId="3c60a3631c0db8ad" providerId="LiveId" clId="{0E68BD54-00C2-4197-9C5D-BC0E20AAC6ED}" dt="2025-04-21T12:34:51.082" v="27"/>
          <ac:spMkLst>
            <pc:docMk/>
            <pc:sldMk cId="3166251957" sldId="283"/>
            <ac:spMk id="5" creationId="{E04086D7-FC69-A7AD-43D3-D7F370D076A7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3922583308" sldId="284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3922583308" sldId="284"/>
            <ac:spMk id="2" creationId="{23CCD08D-0281-315F-BC2E-46647BD509AD}"/>
          </ac:spMkLst>
        </pc:spChg>
      </pc:sldChg>
      <pc:sldChg chg="addSp delSp modSp mod">
        <pc:chgData name="Alfred Smith" userId="3c60a3631c0db8ad" providerId="LiveId" clId="{0E68BD54-00C2-4197-9C5D-BC0E20AAC6ED}" dt="2025-04-21T12:34:59.438" v="30"/>
        <pc:sldMkLst>
          <pc:docMk/>
          <pc:sldMk cId="1522780631" sldId="285"/>
        </pc:sldMkLst>
        <pc:spChg chg="add mod">
          <ac:chgData name="Alfred Smith" userId="3c60a3631c0db8ad" providerId="LiveId" clId="{0E68BD54-00C2-4197-9C5D-BC0E20AAC6ED}" dt="2025-04-21T12:34:59.438" v="30"/>
          <ac:spMkLst>
            <pc:docMk/>
            <pc:sldMk cId="1522780631" sldId="285"/>
            <ac:spMk id="2" creationId="{6B92BA8D-75FB-734A-4061-D033FF6618FF}"/>
          </ac:spMkLst>
        </pc:spChg>
        <pc:spChg chg="add mod">
          <ac:chgData name="Alfred Smith" userId="3c60a3631c0db8ad" providerId="LiveId" clId="{0E68BD54-00C2-4197-9C5D-BC0E20AAC6ED}" dt="2025-04-21T12:34:59.438" v="30"/>
          <ac:spMkLst>
            <pc:docMk/>
            <pc:sldMk cId="1522780631" sldId="285"/>
            <ac:spMk id="5" creationId="{4C82DCCB-D8BD-26F6-4A6E-EABA38B57991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850742486" sldId="286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850742486" sldId="286"/>
            <ac:spMk id="2" creationId="{E95880E3-CD74-F16F-1C7E-BDCAC730CBD1}"/>
          </ac:spMkLst>
        </pc:spChg>
      </pc:sldChg>
      <pc:sldChg chg="addSp delSp modSp mod">
        <pc:chgData name="Alfred Smith" userId="3c60a3631c0db8ad" providerId="LiveId" clId="{0E68BD54-00C2-4197-9C5D-BC0E20AAC6ED}" dt="2025-04-21T12:35:06.944" v="32"/>
        <pc:sldMkLst>
          <pc:docMk/>
          <pc:sldMk cId="2332778949" sldId="287"/>
        </pc:sldMkLst>
        <pc:spChg chg="add mod">
          <ac:chgData name="Alfred Smith" userId="3c60a3631c0db8ad" providerId="LiveId" clId="{0E68BD54-00C2-4197-9C5D-BC0E20AAC6ED}" dt="2025-04-21T12:35:06.944" v="32"/>
          <ac:spMkLst>
            <pc:docMk/>
            <pc:sldMk cId="2332778949" sldId="287"/>
            <ac:spMk id="2" creationId="{F4DA92EB-19E2-1919-2D28-4F4C9EA50FB2}"/>
          </ac:spMkLst>
        </pc:spChg>
        <pc:spChg chg="add mod">
          <ac:chgData name="Alfred Smith" userId="3c60a3631c0db8ad" providerId="LiveId" clId="{0E68BD54-00C2-4197-9C5D-BC0E20AAC6ED}" dt="2025-04-21T12:35:06.944" v="32"/>
          <ac:spMkLst>
            <pc:docMk/>
            <pc:sldMk cId="2332778949" sldId="287"/>
            <ac:spMk id="5" creationId="{CE768E0F-360B-A0D5-91D4-96C9CE6C5FAB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828872212" sldId="288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828872212" sldId="288"/>
            <ac:spMk id="2" creationId="{803E38F6-58C2-237E-20C7-00B28BF26D96}"/>
          </ac:spMkLst>
        </pc:spChg>
      </pc:sldChg>
      <pc:sldChg chg="addSp delSp modSp mod">
        <pc:chgData name="Alfred Smith" userId="3c60a3631c0db8ad" providerId="LiveId" clId="{0E68BD54-00C2-4197-9C5D-BC0E20AAC6ED}" dt="2025-04-21T12:35:19.202" v="34"/>
        <pc:sldMkLst>
          <pc:docMk/>
          <pc:sldMk cId="3153919605" sldId="289"/>
        </pc:sldMkLst>
        <pc:spChg chg="add mod">
          <ac:chgData name="Alfred Smith" userId="3c60a3631c0db8ad" providerId="LiveId" clId="{0E68BD54-00C2-4197-9C5D-BC0E20AAC6ED}" dt="2025-04-21T12:35:19.202" v="34"/>
          <ac:spMkLst>
            <pc:docMk/>
            <pc:sldMk cId="3153919605" sldId="289"/>
            <ac:spMk id="2" creationId="{19D74328-A932-B514-D2B6-B106DA13B16D}"/>
          </ac:spMkLst>
        </pc:spChg>
        <pc:spChg chg="add mod">
          <ac:chgData name="Alfred Smith" userId="3c60a3631c0db8ad" providerId="LiveId" clId="{0E68BD54-00C2-4197-9C5D-BC0E20AAC6ED}" dt="2025-04-21T12:35:19.202" v="34"/>
          <ac:spMkLst>
            <pc:docMk/>
            <pc:sldMk cId="3153919605" sldId="289"/>
            <ac:spMk id="5" creationId="{90D63BD7-653E-8B8B-4EF9-C882B6B86D47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292473336" sldId="290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292473336" sldId="290"/>
            <ac:spMk id="2" creationId="{53E27EE9-BEE1-90FB-F4D4-09B226AD58A0}"/>
          </ac:spMkLst>
        </pc:spChg>
      </pc:sldChg>
      <pc:sldChg chg="addSp delSp modSp mod">
        <pc:chgData name="Alfred Smith" userId="3c60a3631c0db8ad" providerId="LiveId" clId="{0E68BD54-00C2-4197-9C5D-BC0E20AAC6ED}" dt="2025-04-21T12:35:28.568" v="36"/>
        <pc:sldMkLst>
          <pc:docMk/>
          <pc:sldMk cId="1878919862" sldId="291"/>
        </pc:sldMkLst>
        <pc:spChg chg="add mod">
          <ac:chgData name="Alfred Smith" userId="3c60a3631c0db8ad" providerId="LiveId" clId="{0E68BD54-00C2-4197-9C5D-BC0E20AAC6ED}" dt="2025-04-21T12:35:28.568" v="36"/>
          <ac:spMkLst>
            <pc:docMk/>
            <pc:sldMk cId="1878919862" sldId="291"/>
            <ac:spMk id="2" creationId="{A8BA64D0-FF8D-60F0-A705-D9D390D2F337}"/>
          </ac:spMkLst>
        </pc:spChg>
        <pc:spChg chg="add mod">
          <ac:chgData name="Alfred Smith" userId="3c60a3631c0db8ad" providerId="LiveId" clId="{0E68BD54-00C2-4197-9C5D-BC0E20AAC6ED}" dt="2025-04-21T12:35:28.568" v="36"/>
          <ac:spMkLst>
            <pc:docMk/>
            <pc:sldMk cId="1878919862" sldId="291"/>
            <ac:spMk id="5" creationId="{A0DAA271-AEFB-E41A-72CC-7F7CA0449834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1014080634" sldId="292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1014080634" sldId="292"/>
            <ac:spMk id="2" creationId="{E2815256-9D62-A209-D383-1FB3382C5089}"/>
          </ac:spMkLst>
        </pc:spChg>
      </pc:sldChg>
      <pc:sldChg chg="addSp delSp modSp mod">
        <pc:chgData name="Alfred Smith" userId="3c60a3631c0db8ad" providerId="LiveId" clId="{0E68BD54-00C2-4197-9C5D-BC0E20AAC6ED}" dt="2025-04-21T12:35:36.544" v="38"/>
        <pc:sldMkLst>
          <pc:docMk/>
          <pc:sldMk cId="2219299321" sldId="293"/>
        </pc:sldMkLst>
        <pc:spChg chg="add mod">
          <ac:chgData name="Alfred Smith" userId="3c60a3631c0db8ad" providerId="LiveId" clId="{0E68BD54-00C2-4197-9C5D-BC0E20AAC6ED}" dt="2025-04-21T12:35:36.544" v="38"/>
          <ac:spMkLst>
            <pc:docMk/>
            <pc:sldMk cId="2219299321" sldId="293"/>
            <ac:spMk id="2" creationId="{FB996465-4F4B-F007-6589-28ED5F480466}"/>
          </ac:spMkLst>
        </pc:spChg>
        <pc:spChg chg="add mod">
          <ac:chgData name="Alfred Smith" userId="3c60a3631c0db8ad" providerId="LiveId" clId="{0E68BD54-00C2-4197-9C5D-BC0E20AAC6ED}" dt="2025-04-21T12:35:36.544" v="38"/>
          <ac:spMkLst>
            <pc:docMk/>
            <pc:sldMk cId="2219299321" sldId="293"/>
            <ac:spMk id="5" creationId="{F7F9C033-537E-C068-3CD6-0B01050EFDCB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2859407553" sldId="294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2859407553" sldId="294"/>
            <ac:spMk id="2" creationId="{D94ECAB5-0138-8E4D-BE7E-667D7C7D7000}"/>
          </ac:spMkLst>
        </pc:spChg>
      </pc:sldChg>
      <pc:sldChg chg="addSp delSp modSp mod">
        <pc:chgData name="Alfred Smith" userId="3c60a3631c0db8ad" providerId="LiveId" clId="{0E68BD54-00C2-4197-9C5D-BC0E20AAC6ED}" dt="2025-04-21T12:35:47.659" v="40"/>
        <pc:sldMkLst>
          <pc:docMk/>
          <pc:sldMk cId="3279066978" sldId="295"/>
        </pc:sldMkLst>
        <pc:spChg chg="add mod">
          <ac:chgData name="Alfred Smith" userId="3c60a3631c0db8ad" providerId="LiveId" clId="{0E68BD54-00C2-4197-9C5D-BC0E20AAC6ED}" dt="2025-04-21T12:35:47.659" v="40"/>
          <ac:spMkLst>
            <pc:docMk/>
            <pc:sldMk cId="3279066978" sldId="295"/>
            <ac:spMk id="2" creationId="{E2076E7C-9924-C647-2AA0-A557471976E9}"/>
          </ac:spMkLst>
        </pc:spChg>
        <pc:spChg chg="add mod">
          <ac:chgData name="Alfred Smith" userId="3c60a3631c0db8ad" providerId="LiveId" clId="{0E68BD54-00C2-4197-9C5D-BC0E20AAC6ED}" dt="2025-04-21T12:35:47.659" v="40"/>
          <ac:spMkLst>
            <pc:docMk/>
            <pc:sldMk cId="3279066978" sldId="295"/>
            <ac:spMk id="5" creationId="{17654E54-C3E2-5CEC-6439-668EEA6E3962}"/>
          </ac:spMkLst>
        </pc:spChg>
      </pc:sldChg>
      <pc:sldChg chg="modSp">
        <pc:chgData name="Alfred Smith" userId="3c60a3631c0db8ad" providerId="LiveId" clId="{0E68BD54-00C2-4197-9C5D-BC0E20AAC6ED}" dt="2025-05-05T09:26:23.806" v="43"/>
        <pc:sldMkLst>
          <pc:docMk/>
          <pc:sldMk cId="996491524" sldId="297"/>
        </pc:sldMkLst>
        <pc:spChg chg="mod">
          <ac:chgData name="Alfred Smith" userId="3c60a3631c0db8ad" providerId="LiveId" clId="{0E68BD54-00C2-4197-9C5D-BC0E20AAC6ED}" dt="2025-05-05T09:26:23.806" v="43"/>
          <ac:spMkLst>
            <pc:docMk/>
            <pc:sldMk cId="996491524" sldId="297"/>
            <ac:spMk id="3" creationId="{98AC5EA9-2C91-A165-A511-92DA010F6CAD}"/>
          </ac:spMkLst>
        </pc:spChg>
      </pc:sldChg>
    </pc:docChg>
  </pc:docChgLst>
  <pc:docChgLst>
    <pc:chgData name="Leonie Smith" userId="fed1330f33f5650e" providerId="LiveId" clId="{2F7998BE-7F56-41D7-A81D-BB5C13EAAC41}"/>
    <pc:docChg chg="undo custSel modSld">
      <pc:chgData name="Leonie Smith" userId="fed1330f33f5650e" providerId="LiveId" clId="{2F7998BE-7F56-41D7-A81D-BB5C13EAAC41}" dt="2023-01-10T04:23:00.312" v="319" actId="5793"/>
      <pc:docMkLst>
        <pc:docMk/>
      </pc:docMkLst>
      <pc:sldChg chg="addSp delSp modSp mod modTransition modAnim modNotesTx">
        <pc:chgData name="Leonie Smith" userId="fed1330f33f5650e" providerId="LiveId" clId="{2F7998BE-7F56-41D7-A81D-BB5C13EAAC41}" dt="2023-01-10T04:23:00.312" v="31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F7998BE-7F56-41D7-A81D-BB5C13EAAC41}" dt="2023-01-09T05:02:19.003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F7998BE-7F56-41D7-A81D-BB5C13EAAC41}" dt="2023-01-09T05:04:10.45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F7998BE-7F56-41D7-A81D-BB5C13EAAC41}" dt="2023-01-09T06:26:46.499" v="306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F7998BE-7F56-41D7-A81D-BB5C13EAAC41}" dt="2023-01-09T05:17:41.351" v="1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F7998BE-7F56-41D7-A81D-BB5C13EAAC41}" dt="2023-01-09T05:20:27.424" v="1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F7998BE-7F56-41D7-A81D-BB5C13EAAC41}" dt="2023-01-09T05:26:09.753" v="158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F7998BE-7F56-41D7-A81D-BB5C13EAAC41}" dt="2023-01-09T05:29:33.148" v="16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F7998BE-7F56-41D7-A81D-BB5C13EAAC41}" dt="2023-01-09T05:34:17.734" v="17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F7998BE-7F56-41D7-A81D-BB5C13EAAC41}" dt="2023-01-09T05:36:34.140" v="17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F7998BE-7F56-41D7-A81D-BB5C13EAAC41}" dt="2023-01-09T05:47:38.374" v="20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F7998BE-7F56-41D7-A81D-BB5C13EAAC41}" dt="2023-01-09T05:50:45.583" v="214"/>
        <pc:sldMkLst>
          <pc:docMk/>
          <pc:sldMk cId="100491716" sldId="269"/>
        </pc:sldMkLst>
      </pc:sldChg>
      <pc:sldChg chg="addSp delSp modSp mod">
        <pc:chgData name="Leonie Smith" userId="fed1330f33f5650e" providerId="LiveId" clId="{2F7998BE-7F56-41D7-A81D-BB5C13EAAC41}" dt="2023-01-09T05:26:51.536" v="161" actId="14100"/>
        <pc:sldMkLst>
          <pc:docMk/>
          <pc:sldMk cId="487179600" sldId="273"/>
        </pc:sldMkLst>
      </pc:sldChg>
      <pc:sldChg chg="addSp delSp modSp mod modTransition modAnim">
        <pc:chgData name="Leonie Smith" userId="fed1330f33f5650e" providerId="LiveId" clId="{2F7998BE-7F56-41D7-A81D-BB5C13EAAC41}" dt="2023-01-09T05:54:23.321" v="22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F7998BE-7F56-41D7-A81D-BB5C13EAAC41}" dt="2023-01-09T06:00:44.687" v="2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2F7998BE-7F56-41D7-A81D-BB5C13EAAC41}" dt="2023-01-09T06:03:05.256" v="250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2F7998BE-7F56-41D7-A81D-BB5C13EAAC41}" dt="2023-01-09T06:32:34.989" v="312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2F7998BE-7F56-41D7-A81D-BB5C13EAAC41}" dt="2023-01-09T06:15:30.429" v="285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2F7998BE-7F56-41D7-A81D-BB5C13EAAC41}" dt="2023-01-09T06:17:45.541" v="289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2F7998BE-7F56-41D7-A81D-BB5C13EAAC41}" dt="2023-01-09T06:22:15.960" v="299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2F7998BE-7F56-41D7-A81D-BB5C13EAAC41}" dt="2023-01-09T06:23:58.285" v="303"/>
        <pc:sldMkLst>
          <pc:docMk/>
          <pc:sldMk cId="3279066978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46-2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6B1A654-6EA1-E1F9-05ED-1437679F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EE219-B737-8890-81FA-4C4942DBA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"/>
    </mc:Choice>
    <mc:Fallback xmlns="">
      <p:transition spd="slow" advTm="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E14DCC-A23B-CDB3-9476-6CCFECAE5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-1146220"/>
            <a:ext cx="14232362" cy="800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F9892-94AE-F8C7-4045-17C29C6DCB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7E18F4E-661C-0389-1BE3-1FEB7D647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78BDD-BC72-1BED-E07D-AF6FAC9FE0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གློ་བུར་དུ་དཀོན་མཆོག་གི་ཞིང་ཁམས་ནས་ཧུར་ཧུར་དུ་རྒྱག་པའི་རླུང་དང་འདྲ་བའི་སྒྲ་ཞིག་བྱུང་བ་དང༌། དེས་ནི་ཁོ་ཚོ་སྡོད་སའི་ཁང་པ་ཆ་ཚང་ཁྱབ།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D7177-4DAF-E252-39D8-1D08E3E678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2Suddenly a sound like a mighty rushing wind came from heaven and filled the whole house where they were sitting.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7"/>
    </mc:Choice>
    <mc:Fallback xmlns="">
      <p:transition spd="slow" advTm="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0887A-544F-7949-BDD6-F494CE31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655" y="0"/>
            <a:ext cx="12597655" cy="7333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CCC7E-CE7C-BDC8-CDAB-3839DB5EE8C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CF40922F-CC3E-B727-26FD-F4F7975FB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B9C23-BA3A-7673-75BE-40D2F4DB65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མེ་ལྟར་གྱི་ལྕེ་རྣམས་ཁོ་ཚོའི་མདུན་དུ་མངོན་སུམ་དུ་གྱུར་ནས་བྲལ་ཏེ་སོ་སོའི་སྟེང་ལ་གནས།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BED37-E076-D50F-B3E5-A13522F21FF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3They saw tongues like flames of fire that separated and came to rest on each of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8"/>
    </mc:Choice>
    <mc:Fallback xmlns="">
      <p:transition spd="slow" advTm="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8C2E-061F-A8D9-5742-2AD7815EA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5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27319-4E63-04FF-62B3-B8EE36F2C6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F1F665-B728-7A20-D5B2-CC2224AE2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B47C4-8038-E1A2-3CF4-0B81F57E42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དཀོན་མཆོག་གི་དམ་པའི་ཐུགས་ཉིད་ཀྱིས་ཁོ་ཚོ་ཚང་མ་གང་བར་གྱུར་ཞིང༌། དམ་པའི་ཐུགས་ཉིད་ཀྱིས་ནུས་མཐུ་གནང་བ་བཞིན་དུ་ཁོ་ཚོས་སྐད་རིགས་གཞན་རྣམས་སྤྱད་ནས་སྐད་ཆ་བཤད།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19AFD-B56A-289D-F4B3-EF895709A66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4And they were all filled with the Holy Spirit and began to speak in other tongues as the Spirit enabled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"/>
    </mc:Choice>
    <mc:Fallback xmlns="">
      <p:transition spd="slow" advTm="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81CE5-8A17-EAD2-ACA8-A50B8972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387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CAE65-8493-F9B3-3D36-B5A649872F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2F7C992-67D9-5292-871C-8F90471CB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504135-C0A2-FFC3-AD73-8CDF3CFC35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ནམ་མཁའི་འོག་ཏུ་མི་རིགས་ཀུན་ནས་སེམས་དྲང་པོ་དང་ཆོས་སེམས་དང་ལྡན་པའི་ཡ་ཧུ་དཱ་པ་རྣམས་ཡེ་རུ་ཤ་ལེམ་ལ་གན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4B2DF-0FDB-C38E-7543-D2B58F5AD90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5Now there were dwelling  in Jerusalem God-fearing Jews from every nation under heaven.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2"/>
    </mc:Choice>
    <mc:Fallback xmlns="">
      <p:transition spd="slow" advTm="1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17C3B-D26A-858F-BA14-2CD70E32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0335"/>
            <a:ext cx="12192000" cy="753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CB6A3-3A8B-091D-B96C-9B90FDD7716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99A473A-246A-9CB4-D6AC-32E4A7987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3492F-E310-70E7-7A0C-5F1756DA8C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སྒྲ་དེ་བྱུང་བས་མི་ཚོགས་མང་པོ་ཞིག་འཛོམས་ཤིང༌། དེ་རྣམས་ཀྱིས་རང་རང་གི་སྐད་དད་ལྡན་པ་རྣམས་ཀྱིས་བཤད་པར་ཐོས་ནས་ཐེ་ཚོམ་སྐྱེས།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24E79-7ABA-173E-FFB5-D68FAA9849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6And when this sound rang out, a crowd came together in bewilderment, because each one heard them speaking his own language.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0"/>
    </mc:Choice>
    <mc:Fallback xmlns="">
      <p:transition spd="slow" advTm="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FECDF-80E8-3363-EE64-1E01C42B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F5051-B908-AC48-70EC-08BC307ED816}"/>
              </a:ext>
            </a:extLst>
          </p:cNvPr>
          <p:cNvSpPr txBox="1"/>
          <p:nvPr/>
        </p:nvSpPr>
        <p:spPr>
          <a:xfrm>
            <a:off x="232474" y="2607237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2C0FB-D891-C744-7D0A-05EAD735B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2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C2770-C4D7-5E7B-8EF6-1BA3619EB6E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C2B83BD9-8165-B74B-D8DD-1DF112F51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B54FB-D8F5-4EA1-7A96-F0F01E5DD5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ཧ་ལས་ཏེ་ཡ་མཚན་ཆེན་པོར་གྱུར་བས་ཁོ་ཚོས་“གཏམ་ཤོད་མཁན་འདི་ཚོ་ཚང་མ་ག་ལིལ་པ་མ་ཡིན་ནམ།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ཡང་ཁོ་ཚོས་རང་རེའི་ཕ་སྐད་སྤྱད་ནས་གཏམ་བྱེད་པར་ང་ཚོས་ཐོས་པ་དེ་ཅི་ལ་སྲིད།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4F1AC-1951-890A-69BE-B1FF8737334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7Astounded and amazed, they asked, “Are not all these men who are speaking Galileans? 8How is it then that each of us hears them in his own native language?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1"/>
    </mc:Choice>
    <mc:Fallback xmlns=""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E4054-886A-9BEA-5E03-BE3DEB35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067"/>
            <a:ext cx="12192000" cy="7047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D6834-3ACB-4AB2-B2E3-A1035DF7589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E4C7FA6-3385-0A9C-18C4-2BF5EC6A1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6DA5F-FBAC-2FF6-A8D3-DE6A75DC8B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ཀེ་རེ་ཊེ་དང༌། ཨ་རབ་པ་རྣམས་བཅས་མི་དེ་ཚོས་ང་ཚོ་རང་རང་གི་སྐད་ལ་དཀོན་མཆོག་གི་ངོ་མཚར་ཆེ་བའི་མཛད་པ་སྒྲོག་པར་ཐོས་”ཞེས་སྨྲ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A992D-CC46-D1E9-370B-7BB1AF779E8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(We all come from many different countries, and speak many different languages)11…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we hear them declaring the wonders of God in our own tongues!”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22C8D-6C95-802D-562C-38657BFE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6D72B-860D-6D30-A0E7-8965178C779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23EF8C1-4105-BC85-7AC0-5DA20BD34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37B67-E2FE-7C06-CB45-6F0FC2F3ED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ཡང་ཁོ་ཚོ་ཚང་མ་ཧ་ལས་ཏེ་ཐེ་ཚོམ་སྐྱེས་པས་གཅིག་གིས་གཅིག་ལ་“འདིའི་དོན་ཅི་ཡིན་”ཞེས་བཤད།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འོན་ཀྱང་གཞན་པ་རྣམས་ཀྱིས་ཁྲེལ་དགོད་བྱས་ཏེ་“ཁོ་ཚོ་རྒུན་ཆང་མངར་མོས་བཟི་བ་ཡིན་”ཞེས་ཟེར།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EFAC8-A78B-750E-C34F-D0DAB2197C4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12Astounded and perplexed, they asked one another, “What does this mean?”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13But others mocked them and said, “They are drunk on new wine!”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4"/>
    </mc:Choice>
    <mc:Fallback xmlns="">
      <p:transition spd="slow" advTm="1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B38A6-C868-D10B-E2F2-01C31A7E3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9559C-A5CE-F444-E5B5-F5726272845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2:12,13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D728CAF6-0849-CE41-29C0-CBA0D9C74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B5B491-A47A-09DE-7912-891C02B0BE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པེ་ཏྲོས་སྐུ་ཚབ་བཅུ་གཅིག་པོ་དང་མཉམ་དུ་ལངས་ཏེ་སྐད་ཆེན་པོས་མི་ཚོགས་ལ་“ཡ་ཧུ་དཱ་ཡུལ་པ་དང་ཡེ་རུ་ཤ་ལེམ་ལ་གནས་པ་ཐམས་ཅད། ངས་དོན་འདི་གསལ་བཤད་བྱེད་རྒྱུ་ཡིན་པས་ང་ལ་ནན་གྱིས་ཉོན་དང༌།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086D7-FC69-A7AD-43D3-D7F370D076A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14Then Peter stood up with the Eleven, lifted up his voice, and addressed the crowd: “Men of Judea and all who dwell in Jerusalem, let this be known to you, and listen carefully to my words.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3"/>
    </mc:Choice>
    <mc:Fallback xmlns="">
      <p:transition spd="slow" advTm="1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E87B4-DCEE-C60A-7D5D-5D5C95A9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" b="61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CD08D-0281-315F-BC2E-46647BD509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4C49F23-5E26-5BAA-51D2-2CBAA78E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2BA8D-75FB-734A-4061-D033FF6618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ཞོགས་པའི་ཆུ་ཚོད་དགུ་པ་ལས་མ་ཡིན་པས་ཁྱེད་ཚོའི་སེམས་ལ་མི་འདི་ཚོ་ཆང་གིས་ར་བཟི་བར་སྙམ་ན་ཡང་དེ་ལྟར་མི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དེ་ལས་ལྡོག་སྟེ་ཁྱེད་ཀྱིས་གང་ཐོས་པ་དེ་ལུང་སྟོན་པ་ཡོ་ཨེལ་གྱིས་ལུང་བསྟན་དང་མཐུན་ཏེ།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2DCCB-D8BD-26F6-4A6E-EABA38B5799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15These men are not drunk, as you suppose. It is only the third hour of the day (9 o’clock)! 16No, this is what was spoken by the prophet Joel: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2"/>
    </mc:Choice>
    <mc:Fallback xmlns="">
      <p:transition spd="slow" advTm="1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Receiving the Holy Spirit - Acts 1:12-14, 2:1-21 </a:t>
            </a:r>
            <a:endParaRPr lang="en-IN" sz="4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8D21185-829C-8952-668F-695F02999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"/>
    </mc:Choice>
    <mc:Fallback xmlns="">
      <p:transition spd="slow" advTm="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4168E-8D9E-759F-792F-284EB0F3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7600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880E3-CD74-F16F-1C7E-BDCAC730CBD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D4F8EB80-7078-2C1D-4D78-8BCD325C2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DA92EB-19E2-1919-2D28-4F4C9EA50F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དཀོན་མཆོག་གིས་ནམ་དུས་མཐའ་མའི་སྐབས་སུ།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ཁོང་གི་བཀའ་བསྩལ་ང་ཡི་ཐུགས་ཉིད་དེ།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མི་ཡི་རིགས་ཅན་ཀུན་ལ་གནང་འགྱུར་ཏེ།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ཁྱེད་ཀྱི་བུ་དང་བུ་མོས་ལུང་བསྟན་ཞིང༌།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སྐྱེས་པ་གཞོན་ནུ་རྣམས་ལ་ཞལ་གཟིགས་འོང༌།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ཁྱེད་ཀྱི་རྒན་རྒོན་རྣམས་ལ་རྨི་ལམ་འབྱུང༌། །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68E0F-360B-A0D5-91D4-96C9CE6C5F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17‘In the last days, God says,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I will pour out My Spirit on all people.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sons and daughters will prophesy,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young men will see visions,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old men will dream dreams.</a:t>
            </a:r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30FD0-6195-A267-9A12-B433EFF21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E38F6-58C2-237E-20C7-00B28BF26D9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1275AC8-89D8-DF1C-C2A3-793CE81E9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74328-A932-B514-D2B6-B106DA13B16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དུས་དེར་ང་ཡི་གཡོག་པོ་གཡོག་མོ་ལའང༌།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ང་ཡི་ཐུགས་ཉིད་བསྩལ་གནང་འགྱུར་ནས་ནི།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དེ་དག་གིས་ཀྱང་ལུང་བསྟན་འཆད་ངེས་ཡིན། །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63BD7-653E-8B8B-4EF9-C882B6B86D4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18Even on My menservants and maidservants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I will pour out My Spirit in those days,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they will prophesy.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7"/>
    </mc:Choice>
    <mc:Fallback xmlns="">
      <p:transition spd="slow" advTm="1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ADE5D-1B75-ABB2-67D0-1C2197732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r="23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7EE9-BEE1-90FB-F4D4-09B226AD58A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CC88A9B-48BA-A502-4D8E-8E90FC012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A64D0-FF8D-60F0-A705-D9D390D2F33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ང་ཡིས་ནམ་མཁར་ངོ་མཚར་བྱ་བ་དང༌།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ས་སྟེང་འདི་རུ་གྲུབ་རྟགས་སྟོན་པར་འགྱུར།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ཁྲག་དང་མེ་དང་དུད་རླངས་འབྱུང་བར་འགྱུར། །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AA271-AEFB-E41A-72CC-7F7CA044983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19I will show wonders in the heavens above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signs on the earth below,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blood and fire and billows of smoke.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3"/>
    </mc:Choice>
    <mc:Fallback xmlns="">
      <p:transition spd="slow" advTm="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99F99-D427-6B68-64EA-68AB96F6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15256-9D62-A209-D383-1FB3382C50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4587157-E41B-E617-6ABC-19EB33E77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96465-4F4B-F007-6589-28ED5F4804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གཙོ་བོའི་ཁྱད་འཕགས་ཉིན་མོ་མ་ཟིན་བར། །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ཉི་མ་མུན་དང་ཟླ་བ་ཁྲག་ཏུ་འགྱུར། །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9C033-537E-C068-3CD6-0B01050EFDC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sun will be turned to darkness,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moon to blood,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coming of the great and glorious Day of the Lord.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"/>
    </mc:Choice>
    <mc:Fallback xmlns="">
      <p:transition spd="slow" advTm="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F87B-8C57-FF0A-8CB3-760A6B5D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r="8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ECAB5-0138-8E4D-BE7E-667D7C7D700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E135C6A-0905-80AA-2661-862CA5523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76E7C-9924-C647-2AA0-A557471976E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དེ་དུས་གཙོ་བོའི་མཚན་ནས་བརྗོད་མཁན་རྣམས། །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སྐྱབས་ནས་ཐར་པ་ཐོབ་པར་ཐེ་ཚོམ་མེད། །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ཅེས་གསུངས་སོ། །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54E54-C3E2-5CEC-6439-668EEA6E39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everyone who calls on the name of the Lord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will be saved.’</a:t>
            </a:r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"/>
    </mc:Choice>
    <mc:Fallback xmlns="">
      <p:transition spd="slow" advTm="1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10722-F136-650A-42E3-7ACBA9BC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C957A-3E67-69E0-7DDD-B704CFACA735}"/>
              </a:ext>
            </a:extLst>
          </p:cNvPr>
          <p:cNvSpPr txBox="1"/>
          <p:nvPr/>
        </p:nvSpPr>
        <p:spPr>
          <a:xfrm>
            <a:off x="215848" y="2291354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BB04CB3-7ADC-D01B-1402-0D18AF8F6AFD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D14FE-EC79-46D1-2D4D-E970F824E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C5EA9-2C91-A165-A511-92DA010F6C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9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BBF5EDC-3FC7-C723-1CD9-89E805025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BC18-AE65-21F7-CC00-E6A5EF0FB53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ུ་ཚབ་རྣམས་ཡེ་རུ་ཤ་ལེམ་དང་ཐག་ཉེ་བ་སྟེ་སྤྱི་ལེ་གཅིག་ཙམ་གྱི་ས་ལ་ཆགས་པའི་སྐྱུར་རུ་ཤིང་ཟེར་བའི་རི་ནས་ཡེ་རུ་ཤ་ལེམ་དུ་ཕྱིར་ལོ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2299F-06B3-3CE4-5AE9-33197B2930C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returned to Jerusalem from the Mount of Olives, which is near the city, a Sabbath day’s journey (about 900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metres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) away.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5"/>
    </mc:Choice>
    <mc:Fallback xmlns="">
      <p:transition spd="slow" advTm="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889E-210E-9E57-7115-CEB5784E8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2A227-C929-0613-3E84-DD676260C43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A668A0F8-A00E-0C50-5D21-0D5B89273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03306-C297-F484-206E-86C756D101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5400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གྲོང་ཁྱེར་ལ་སླེབས་ནས་ཁོང་ཚོའི་བཞུགས་སའི་ཐོག་ཁང་ནང་དུ་འཛུལ།</a:t>
            </a:r>
            <a:r>
              <a:rPr lang="en-US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ཁོང་ཚོ་ཚང་མ་དང༌། གཙོ་བོ་ཡེ་ཤུའི་ཡུམ་མིར་ཡམ་ཚུད་པའི་བུད་མེད་དང༌། ཁོང་གི་གཅུང་པོ་རྣམས་དུས་རྒྱུན་དུ་འཛོམས་ནས་བློ་སེམས་གཅིག་མཐུན་གྱི་སྒོ་ནས་སྨོན་ལམ་འདེབས་བཞིན་ཡོད།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BEEE1-14A0-88C1-39B4-5DA18B64EBF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13When they arrived, they went to the upper room where they were staying:… 14With one accord they all continued in prayer, along with the women and Mary the mother of Jesus, and with His brothers.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3"/>
    </mc:Choice>
    <mc:Fallback xmlns="">
      <p:transition spd="slow" advTm="1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051BA-0B22-1675-7F72-4AAA49D5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08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DB1F1-37BA-4C43-BC1D-48BA756A039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26E99974-5ABB-ABC9-34AB-A76BB906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46F0C-7936-5D04-977C-EBBB5EBD01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rgbClr val="777A7B"/>
                </a:solidFill>
                <a:latin typeface="Arial" panose="020B0604020202020204" pitchFamily="34" charset="0"/>
              </a:rPr>
              <a:t>2: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ཉི་མ་ལྔ་བཅུ་པའི་དུས་ཆེན་ལ་སླེབས་སྐབས་ཁོ་ཚོ་ཚང་མ་ས་ཆ་གཅིག་ཏུ་འཛོམས་པ་དང༌།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10513-D300-40C5-58E1-B98BFAB54CD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2:1(The feast of Pentecost was ten days after Jesus went up to heaven)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1When the day of Pentecost  came, they were all together in one place.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5"/>
    </mc:Choice>
    <mc:Fallback xmlns="">
      <p:transition spd="slow" advTm="1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1532</Words>
  <Application>Microsoft Office PowerPoint</Application>
  <PresentationFormat>Widescreen</PresentationFormat>
  <Paragraphs>103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2025-05-05T09:26:25Z</dcterms:modified>
</cp:coreProperties>
</file>