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D24DFA-79AF-4FF0-AE0C-754DAE0D9E89}" v="10" dt="2025-05-05T09:25:47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0467" autoAdjust="0"/>
  </p:normalViewPr>
  <p:slideViewPr>
    <p:cSldViewPr snapToGrid="0">
      <p:cViewPr varScale="1">
        <p:scale>
          <a:sx n="41" d="100"/>
          <a:sy n="41" d="100"/>
        </p:scale>
        <p:origin x="10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A1CA78A-BABB-4453-852D-5111FD0471A9}"/>
    <pc:docChg chg="custSel modSld">
      <pc:chgData name="Leonie Smith" userId="fed1330f33f5650e" providerId="LiveId" clId="{7A1CA78A-BABB-4453-852D-5111FD0471A9}" dt="2023-01-24T09:17:47.835" v="113" actId="20577"/>
      <pc:docMkLst>
        <pc:docMk/>
      </pc:docMkLst>
      <pc:sldChg chg="addSp delSp modSp mod modTransition modAnim modNotesTx">
        <pc:chgData name="Leonie Smith" userId="fed1330f33f5650e" providerId="LiveId" clId="{7A1CA78A-BABB-4453-852D-5111FD0471A9}" dt="2023-01-12T04:49:37.786" v="76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7A1CA78A-BABB-4453-852D-5111FD0471A9}" dt="2023-01-24T09:16:17.786" v="97" actId="1076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7A1CA78A-BABB-4453-852D-5111FD0471A9}" dt="2023-01-11T06:58:29.340" v="72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7A1CA78A-BABB-4453-852D-5111FD0471A9}" dt="2023-01-11T06:29:43.921" v="27"/>
        <pc:sldMkLst>
          <pc:docMk/>
          <pc:sldMk cId="2346136586" sldId="260"/>
        </pc:sldMkLst>
      </pc:sldChg>
      <pc:sldChg chg="addSp modSp">
        <pc:chgData name="Leonie Smith" userId="fed1330f33f5650e" providerId="LiveId" clId="{7A1CA78A-BABB-4453-852D-5111FD0471A9}" dt="2023-01-11T06:34:47.318" v="28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7A1CA78A-BABB-4453-852D-5111FD0471A9}" dt="2023-01-11T06:38:23.894" v="35"/>
        <pc:sldMkLst>
          <pc:docMk/>
          <pc:sldMk cId="1909638311" sldId="262"/>
        </pc:sldMkLst>
      </pc:sldChg>
      <pc:sldChg chg="addSp modSp">
        <pc:chgData name="Leonie Smith" userId="fed1330f33f5650e" providerId="LiveId" clId="{7A1CA78A-BABB-4453-852D-5111FD0471A9}" dt="2023-01-11T06:40:26.676" v="36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7A1CA78A-BABB-4453-852D-5111FD0471A9}" dt="2023-01-11T06:42:33.508" v="4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7A1CA78A-BABB-4453-852D-5111FD0471A9}" dt="2023-01-11T06:53:12.378" v="68"/>
        <pc:sldMkLst>
          <pc:docMk/>
          <pc:sldMk cId="978260341" sldId="265"/>
        </pc:sldMkLst>
      </pc:sldChg>
      <pc:sldChg chg="addSp modSp mod">
        <pc:chgData name="Leonie Smith" userId="fed1330f33f5650e" providerId="LiveId" clId="{7A1CA78A-BABB-4453-852D-5111FD0471A9}" dt="2023-01-11T06:57:00.355" v="69"/>
        <pc:sldMkLst>
          <pc:docMk/>
          <pc:sldMk cId="3575870363" sldId="266"/>
        </pc:sldMkLst>
      </pc:sldChg>
      <pc:sldChg chg="addSp modSp">
        <pc:chgData name="Leonie Smith" userId="fed1330f33f5650e" providerId="LiveId" clId="{7A1CA78A-BABB-4453-852D-5111FD0471A9}" dt="2023-01-24T09:16:22.617" v="98"/>
        <pc:sldMkLst>
          <pc:docMk/>
          <pc:sldMk cId="4120481681" sldId="270"/>
        </pc:sldMkLst>
      </pc:sldChg>
      <pc:sldChg chg="addSp modSp mod">
        <pc:chgData name="Leonie Smith" userId="fed1330f33f5650e" providerId="LiveId" clId="{7A1CA78A-BABB-4453-852D-5111FD0471A9}" dt="2023-01-24T09:16:39.124" v="100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7A1CA78A-BABB-4453-852D-5111FD0471A9}" dt="2023-01-24T09:16:47.515" v="102" actId="20577"/>
        <pc:sldMkLst>
          <pc:docMk/>
          <pc:sldMk cId="4024569785" sldId="272"/>
        </pc:sldMkLst>
      </pc:sldChg>
      <pc:sldChg chg="addSp delSp modSp mod">
        <pc:chgData name="Leonie Smith" userId="fed1330f33f5650e" providerId="LiveId" clId="{7A1CA78A-BABB-4453-852D-5111FD0471A9}" dt="2023-01-24T09:16:56.617" v="104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7A1CA78A-BABB-4453-852D-5111FD0471A9}" dt="2023-01-24T09:17:09.931" v="107" actId="1076"/>
        <pc:sldMkLst>
          <pc:docMk/>
          <pc:sldMk cId="2168401200" sldId="274"/>
        </pc:sldMkLst>
      </pc:sldChg>
      <pc:sldChg chg="addSp modSp mod">
        <pc:chgData name="Leonie Smith" userId="fed1330f33f5650e" providerId="LiveId" clId="{7A1CA78A-BABB-4453-852D-5111FD0471A9}" dt="2023-01-24T09:17:21.944" v="10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7A1CA78A-BABB-4453-852D-5111FD0471A9}" dt="2023-01-24T09:17:32.226" v="111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7A1CA78A-BABB-4453-852D-5111FD0471A9}" dt="2023-01-24T09:17:47.835" v="113" actId="20577"/>
        <pc:sldMkLst>
          <pc:docMk/>
          <pc:sldMk cId="4265919077" sldId="277"/>
        </pc:sldMkLst>
      </pc:sldChg>
    </pc:docChg>
  </pc:docChgLst>
  <pc:docChgLst>
    <pc:chgData name="Alfred Smith" userId="3c60a3631c0db8ad" providerId="LiveId" clId="{21D24DFA-79AF-4FF0-AE0C-754DAE0D9E89}"/>
    <pc:docChg chg="custSel modSld">
      <pc:chgData name="Alfred Smith" userId="3c60a3631c0db8ad" providerId="LiveId" clId="{21D24DFA-79AF-4FF0-AE0C-754DAE0D9E89}" dt="2025-05-05T09:25:46.584" v="20"/>
      <pc:docMkLst>
        <pc:docMk/>
      </pc:docMkLst>
      <pc:sldChg chg="addSp delSp modSp mod">
        <pc:chgData name="Alfred Smith" userId="3c60a3631c0db8ad" providerId="LiveId" clId="{21D24DFA-79AF-4FF0-AE0C-754DAE0D9E89}" dt="2025-05-05T09:25:17.176" v="19" actId="27636"/>
        <pc:sldMkLst>
          <pc:docMk/>
          <pc:sldMk cId="1499918570" sldId="257"/>
        </pc:sldMkLst>
        <pc:spChg chg="add mod">
          <ac:chgData name="Alfred Smith" userId="3c60a3631c0db8ad" providerId="LiveId" clId="{21D24DFA-79AF-4FF0-AE0C-754DAE0D9E89}" dt="2025-05-05T09:25:17.176" v="19" actId="27636"/>
          <ac:spMkLst>
            <pc:docMk/>
            <pc:sldMk cId="1499918570" sldId="257"/>
            <ac:spMk id="4" creationId="{960DDC3D-2E77-619D-6984-8321A33C9A2D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3788111665" sldId="258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3788111665" sldId="258"/>
            <ac:spMk id="2" creationId="{516EA469-4CFA-9C9D-1BD1-F808FE2E5946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54763615" sldId="259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21D24DFA-79AF-4FF0-AE0C-754DAE0D9E89}" dt="2025-04-21T13:00:05.347" v="5"/>
        <pc:sldMkLst>
          <pc:docMk/>
          <pc:sldMk cId="2346136586" sldId="260"/>
        </pc:sldMkLst>
        <pc:spChg chg="add mod">
          <ac:chgData name="Alfred Smith" userId="3c60a3631c0db8ad" providerId="LiveId" clId="{21D24DFA-79AF-4FF0-AE0C-754DAE0D9E89}" dt="2025-04-21T13:00:05.347" v="5"/>
          <ac:spMkLst>
            <pc:docMk/>
            <pc:sldMk cId="2346136586" sldId="260"/>
            <ac:spMk id="2" creationId="{DDA07B0B-F5DC-D9CE-92D3-C1B65F62B304}"/>
          </ac:spMkLst>
        </pc:spChg>
        <pc:spChg chg="add mod">
          <ac:chgData name="Alfred Smith" userId="3c60a3631c0db8ad" providerId="LiveId" clId="{21D24DFA-79AF-4FF0-AE0C-754DAE0D9E89}" dt="2025-04-21T13:00:05.347" v="5"/>
          <ac:spMkLst>
            <pc:docMk/>
            <pc:sldMk cId="2346136586" sldId="260"/>
            <ac:spMk id="5" creationId="{582F4433-3419-8184-AD44-9C33951C9F4B}"/>
          </ac:spMkLst>
        </pc:spChg>
      </pc:sldChg>
      <pc:sldChg chg="addSp delSp modSp mod">
        <pc:chgData name="Alfred Smith" userId="3c60a3631c0db8ad" providerId="LiveId" clId="{21D24DFA-79AF-4FF0-AE0C-754DAE0D9E89}" dt="2025-04-21T13:00:13.558" v="7"/>
        <pc:sldMkLst>
          <pc:docMk/>
          <pc:sldMk cId="4037329247" sldId="261"/>
        </pc:sldMkLst>
        <pc:spChg chg="add mod">
          <ac:chgData name="Alfred Smith" userId="3c60a3631c0db8ad" providerId="LiveId" clId="{21D24DFA-79AF-4FF0-AE0C-754DAE0D9E89}" dt="2025-04-21T13:00:13.558" v="7"/>
          <ac:spMkLst>
            <pc:docMk/>
            <pc:sldMk cId="4037329247" sldId="261"/>
            <ac:spMk id="2" creationId="{E8B598B6-A84D-A46C-6179-4DA07FFA0FCE}"/>
          </ac:spMkLst>
        </pc:spChg>
        <pc:spChg chg="add mod">
          <ac:chgData name="Alfred Smith" userId="3c60a3631c0db8ad" providerId="LiveId" clId="{21D24DFA-79AF-4FF0-AE0C-754DAE0D9E89}" dt="2025-04-21T13:00:13.558" v="7"/>
          <ac:spMkLst>
            <pc:docMk/>
            <pc:sldMk cId="4037329247" sldId="261"/>
            <ac:spMk id="5" creationId="{224CB506-4E94-AFF5-6B7D-174CA4DC6A46}"/>
          </ac:spMkLst>
        </pc:spChg>
      </pc:sldChg>
      <pc:sldChg chg="addSp delSp modSp mod">
        <pc:chgData name="Alfred Smith" userId="3c60a3631c0db8ad" providerId="LiveId" clId="{21D24DFA-79AF-4FF0-AE0C-754DAE0D9E89}" dt="2025-04-21T13:00:22.310" v="9"/>
        <pc:sldMkLst>
          <pc:docMk/>
          <pc:sldMk cId="1909638311" sldId="262"/>
        </pc:sldMkLst>
        <pc:spChg chg="add mod">
          <ac:chgData name="Alfred Smith" userId="3c60a3631c0db8ad" providerId="LiveId" clId="{21D24DFA-79AF-4FF0-AE0C-754DAE0D9E89}" dt="2025-04-21T13:00:22.310" v="9"/>
          <ac:spMkLst>
            <pc:docMk/>
            <pc:sldMk cId="1909638311" sldId="262"/>
            <ac:spMk id="2" creationId="{5A9ED4C5-9D2F-440A-9DEB-570603BD77CC}"/>
          </ac:spMkLst>
        </pc:spChg>
        <pc:spChg chg="add mod">
          <ac:chgData name="Alfred Smith" userId="3c60a3631c0db8ad" providerId="LiveId" clId="{21D24DFA-79AF-4FF0-AE0C-754DAE0D9E89}" dt="2025-04-21T13:00:22.310" v="9"/>
          <ac:spMkLst>
            <pc:docMk/>
            <pc:sldMk cId="1909638311" sldId="262"/>
            <ac:spMk id="5" creationId="{1D46CADD-6FC5-49EE-2196-D702DBBF6911}"/>
          </ac:spMkLst>
        </pc:spChg>
      </pc:sldChg>
      <pc:sldChg chg="addSp delSp modSp mod">
        <pc:chgData name="Alfred Smith" userId="3c60a3631c0db8ad" providerId="LiveId" clId="{21D24DFA-79AF-4FF0-AE0C-754DAE0D9E89}" dt="2025-04-21T13:00:35.735" v="11"/>
        <pc:sldMkLst>
          <pc:docMk/>
          <pc:sldMk cId="641208035" sldId="263"/>
        </pc:sldMkLst>
        <pc:spChg chg="add mod">
          <ac:chgData name="Alfred Smith" userId="3c60a3631c0db8ad" providerId="LiveId" clId="{21D24DFA-79AF-4FF0-AE0C-754DAE0D9E89}" dt="2025-04-21T13:00:35.735" v="11"/>
          <ac:spMkLst>
            <pc:docMk/>
            <pc:sldMk cId="641208035" sldId="263"/>
            <ac:spMk id="2" creationId="{FCDE8F32-7F28-11E1-B9EE-20287CE921A9}"/>
          </ac:spMkLst>
        </pc:spChg>
        <pc:spChg chg="add mod">
          <ac:chgData name="Alfred Smith" userId="3c60a3631c0db8ad" providerId="LiveId" clId="{21D24DFA-79AF-4FF0-AE0C-754DAE0D9E89}" dt="2025-04-21T13:00:35.735" v="11"/>
          <ac:spMkLst>
            <pc:docMk/>
            <pc:sldMk cId="641208035" sldId="263"/>
            <ac:spMk id="5" creationId="{81665588-D38B-CBFC-2D2A-48540EFC53A5}"/>
          </ac:spMkLst>
        </pc:spChg>
      </pc:sldChg>
      <pc:sldChg chg="addSp delSp modSp mod">
        <pc:chgData name="Alfred Smith" userId="3c60a3631c0db8ad" providerId="LiveId" clId="{21D24DFA-79AF-4FF0-AE0C-754DAE0D9E89}" dt="2025-04-21T13:00:47.285" v="13"/>
        <pc:sldMkLst>
          <pc:docMk/>
          <pc:sldMk cId="4044745628" sldId="264"/>
        </pc:sldMkLst>
        <pc:spChg chg="add mod">
          <ac:chgData name="Alfred Smith" userId="3c60a3631c0db8ad" providerId="LiveId" clId="{21D24DFA-79AF-4FF0-AE0C-754DAE0D9E89}" dt="2025-04-21T13:00:47.285" v="13"/>
          <ac:spMkLst>
            <pc:docMk/>
            <pc:sldMk cId="4044745628" sldId="264"/>
            <ac:spMk id="2" creationId="{C98E05F4-1236-5105-77C2-26C321C76866}"/>
          </ac:spMkLst>
        </pc:spChg>
        <pc:spChg chg="add mod">
          <ac:chgData name="Alfred Smith" userId="3c60a3631c0db8ad" providerId="LiveId" clId="{21D24DFA-79AF-4FF0-AE0C-754DAE0D9E89}" dt="2025-04-21T13:00:47.285" v="13"/>
          <ac:spMkLst>
            <pc:docMk/>
            <pc:sldMk cId="4044745628" sldId="264"/>
            <ac:spMk id="5" creationId="{2543032F-3844-50FC-4C36-B7A05DB0D9FF}"/>
          </ac:spMkLst>
        </pc:spChg>
      </pc:sldChg>
      <pc:sldChg chg="addSp delSp modSp mod">
        <pc:chgData name="Alfred Smith" userId="3c60a3631c0db8ad" providerId="LiveId" clId="{21D24DFA-79AF-4FF0-AE0C-754DAE0D9E89}" dt="2025-04-21T13:00:56.038" v="15"/>
        <pc:sldMkLst>
          <pc:docMk/>
          <pc:sldMk cId="978260341" sldId="265"/>
        </pc:sldMkLst>
        <pc:spChg chg="add mod">
          <ac:chgData name="Alfred Smith" userId="3c60a3631c0db8ad" providerId="LiveId" clId="{21D24DFA-79AF-4FF0-AE0C-754DAE0D9E89}" dt="2025-04-21T13:00:56.038" v="15"/>
          <ac:spMkLst>
            <pc:docMk/>
            <pc:sldMk cId="978260341" sldId="265"/>
            <ac:spMk id="2" creationId="{9E3D4856-0009-6E6F-BA17-D1ABEEA58E27}"/>
          </ac:spMkLst>
        </pc:spChg>
        <pc:spChg chg="add mod">
          <ac:chgData name="Alfred Smith" userId="3c60a3631c0db8ad" providerId="LiveId" clId="{21D24DFA-79AF-4FF0-AE0C-754DAE0D9E89}" dt="2025-04-21T13:00:56.038" v="15"/>
          <ac:spMkLst>
            <pc:docMk/>
            <pc:sldMk cId="978260341" sldId="265"/>
            <ac:spMk id="5" creationId="{98CB0D91-F327-14ED-1563-56FF68ED4B58}"/>
          </ac:spMkLst>
        </pc:spChg>
      </pc:sldChg>
      <pc:sldChg chg="addSp delSp modSp mod">
        <pc:chgData name="Alfred Smith" userId="3c60a3631c0db8ad" providerId="LiveId" clId="{21D24DFA-79AF-4FF0-AE0C-754DAE0D9E89}" dt="2025-04-21T13:01:03.870" v="17"/>
        <pc:sldMkLst>
          <pc:docMk/>
          <pc:sldMk cId="3575870363" sldId="266"/>
        </pc:sldMkLst>
        <pc:spChg chg="add mod">
          <ac:chgData name="Alfred Smith" userId="3c60a3631c0db8ad" providerId="LiveId" clId="{21D24DFA-79AF-4FF0-AE0C-754DAE0D9E89}" dt="2025-04-21T13:01:03.870" v="17"/>
          <ac:spMkLst>
            <pc:docMk/>
            <pc:sldMk cId="3575870363" sldId="266"/>
            <ac:spMk id="2" creationId="{C157E976-70FB-8FDB-D9D4-B101DDDFFA20}"/>
          </ac:spMkLst>
        </pc:spChg>
        <pc:spChg chg="add mod">
          <ac:chgData name="Alfred Smith" userId="3c60a3631c0db8ad" providerId="LiveId" clId="{21D24DFA-79AF-4FF0-AE0C-754DAE0D9E89}" dt="2025-04-21T13:01:03.870" v="17"/>
          <ac:spMkLst>
            <pc:docMk/>
            <pc:sldMk cId="3575870363" sldId="266"/>
            <ac:spMk id="5" creationId="{0CAC5276-F238-6129-45F6-22FE87E29C6C}"/>
          </ac:spMkLst>
        </pc:spChg>
      </pc:sldChg>
      <pc:sldChg chg="addSp delSp modSp mod">
        <pc:chgData name="Alfred Smith" userId="3c60a3631c0db8ad" providerId="LiveId" clId="{21D24DFA-79AF-4FF0-AE0C-754DAE0D9E89}" dt="2025-05-05T09:25:46.584" v="20"/>
        <pc:sldMkLst>
          <pc:docMk/>
          <pc:sldMk cId="4120481681" sldId="270"/>
        </pc:sldMkLst>
        <pc:spChg chg="add mod">
          <ac:chgData name="Alfred Smith" userId="3c60a3631c0db8ad" providerId="LiveId" clId="{21D24DFA-79AF-4FF0-AE0C-754DAE0D9E89}" dt="2025-05-05T09:25:46.584" v="20"/>
          <ac:spMkLst>
            <pc:docMk/>
            <pc:sldMk cId="4120481681" sldId="270"/>
            <ac:spMk id="4" creationId="{D9E89218-5F38-E80A-A661-BC783F1C5930}"/>
          </ac:spMkLst>
        </pc:spChg>
        <pc:spChg chg="add mod">
          <ac:chgData name="Alfred Smith" userId="3c60a3631c0db8ad" providerId="LiveId" clId="{21D24DFA-79AF-4FF0-AE0C-754DAE0D9E89}" dt="2025-04-21T12:59:56.431" v="3"/>
          <ac:spMkLst>
            <pc:docMk/>
            <pc:sldMk cId="4120481681" sldId="270"/>
            <ac:spMk id="5" creationId="{EF575674-1464-9995-B1A1-B9BD8B4B1CF6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939110669" sldId="271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939110669" sldId="271"/>
            <ac:spMk id="2" creationId="{D1E3E1FF-5ED0-56A5-CBC7-E89648A423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024569785" sldId="272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024569785" sldId="272"/>
            <ac:spMk id="2" creationId="{ED73679E-C6C0-7B52-39CC-38DB86B384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87179600" sldId="273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87179600" sldId="273"/>
            <ac:spMk id="3" creationId="{4AA9679A-AFD9-FD08-C05A-6ECB7ECD4B14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168401200" sldId="274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168401200" sldId="274"/>
            <ac:spMk id="2" creationId="{CADD8DAB-548B-3AD2-C754-4B94E239D201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996969115" sldId="275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996969115" sldId="275"/>
            <ac:spMk id="2" creationId="{1659FF8F-7FF6-F2D5-C293-0037872D1117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2390376940" sldId="276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2390376940" sldId="276"/>
            <ac:spMk id="2" creationId="{1DF826FC-4B4F-2FA6-AD23-60A9F1D803E8}"/>
          </ac:spMkLst>
        </pc:spChg>
      </pc:sldChg>
      <pc:sldChg chg="modSp">
        <pc:chgData name="Alfred Smith" userId="3c60a3631c0db8ad" providerId="LiveId" clId="{21D24DFA-79AF-4FF0-AE0C-754DAE0D9E89}" dt="2025-05-05T09:25:46.584" v="20"/>
        <pc:sldMkLst>
          <pc:docMk/>
          <pc:sldMk cId="4265919077" sldId="277"/>
        </pc:sldMkLst>
        <pc:spChg chg="mod">
          <ac:chgData name="Alfred Smith" userId="3c60a3631c0db8ad" providerId="LiveId" clId="{21D24DFA-79AF-4FF0-AE0C-754DAE0D9E89}" dt="2025-05-05T09:25:46.584" v="20"/>
          <ac:spMkLst>
            <pc:docMk/>
            <pc:sldMk cId="4265919077" sldId="277"/>
            <ac:spMk id="3" creationId="{1E18DEE3-B664-DD07-BC5D-8022D8E838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46 </a:t>
            </a:r>
            <a:r>
              <a:rPr lang="en-IN" sz="1200" b="1" i="0" u="none" strike="noStrike" baseline="0" dirty="0" err="1">
                <a:latin typeface="TimesNewRomanPS-BoldMT"/>
              </a:rPr>
              <a:t>Ascention</a:t>
            </a:r>
            <a:r>
              <a:rPr lang="en-IN" sz="1200" b="1" i="0" u="none" strike="noStrike" baseline="0" dirty="0">
                <a:latin typeface="TimesNewRomanPS-BoldMT"/>
              </a:rPr>
              <a:t> &amp; </a:t>
            </a:r>
            <a:r>
              <a:rPr lang="en-IN" sz="1200" b="1" i="0" u="none" strike="noStrike" baseline="0" dirty="0" err="1">
                <a:latin typeface="TimesNewRomanPS-BoldMT"/>
              </a:rPr>
              <a:t>Pentacost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Great Commission/Ascension - Acts 1:1-8; Matthew 28:18-20; Acts 1:9-11 (Left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Receiving Holy Spirit - Acts 2:1-4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Peter Addresses the crowd - Acts 2:5-41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Community of Believers - Acts 2:42-47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46-4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733A5A4-FA81-74AE-9AA4-0BF6702FE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60DDC3D-2E77-619D-6984-8321A33C9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351ABC-F9C3-BA5B-8F4B-E5B198CB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570" y="0"/>
            <a:ext cx="130265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9679A-AFD9-FD08-C05A-6ECB7ECD4B1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22E5789-D201-57F8-CD8B-32E5BFEB2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E8F32-7F28-11E1-B9EE-20287CE921A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ཡང་དད་ལྡན་ཐམས་ཅད་འགྲོགས་ཏེ་ནོར་རྫས་ཡོད་ཚད་ཐུན་མོང་དུ་བྱས།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665588-D38B-CBFC-2D2A-48540EFC53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44All the believers were together and had everything in common.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8"/>
    </mc:Choice>
    <mc:Fallback xmlns="">
      <p:transition spd="slow" advTm="7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8C05A-703E-DF4F-572D-C4BBA3D4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13436998" cy="7002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D8DAB-548B-3AD2-C754-4B94E239D201}"/>
              </a:ext>
            </a:extLst>
          </p:cNvPr>
          <p:cNvSpPr txBox="1"/>
          <p:nvPr/>
        </p:nvSpPr>
        <p:spPr>
          <a:xfrm>
            <a:off x="9637425" y="16546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024AEAE-FC0A-2317-51C1-9F1949E13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8E05F4-1236-5105-77C2-26C321C7686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ནོར་རྫས་དང་ས་ཞིང་བཙོངས་ནས་མི་ཐམས་ཅད་ཀྱི་ནང་ལ་དགོས་པ་བཞིན་དུ་བགོ་བཤའ་བརྒྱབ།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3032F-3844-50FC-4C36-B7A05DB0D9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45Selling their possessions and goods, they shared with anyone who was in need.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73CE94-28DB-153A-6BE6-6FA06488E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5012"/>
            <a:ext cx="12192000" cy="7363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9FF8F-7FF6-F2D5-C293-0037872D111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3873CB1-8FBC-3D27-C2F1-62DB818A4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D4856-0009-6E6F-BA17-D1ABEEA58E2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ཉིན་རེར་ཁོ་རྣམས་མཆོད་ཁང་གི་ཁྱམས་རར་འཛོམས། ཁྱིམ་ཚང་ནང་བག་ལེབ་བགོས་པ་དང༌། སེམས་དགའ་ཞིང་དྲིན་གཟོའི་སེམས་ཀྱིས་མཉམ་དུ་ཟ་སྟེ། དཀོན་མཆོག་ལ་བསྟོད་པ་ཕུལ་ཞིང༌། </a:t>
            </a:r>
            <a:endParaRPr lang="en-IN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B0D91-F327-14ED-1563-56FF68ED4B5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46With one accord they continued to meet daily in the temple courts  and to break bread from house to house, sharing their meals with gladness and sincerity of heart,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3"/>
    </mc:Choice>
    <mc:Fallback xmlns="">
      <p:transition spd="slow" advTm="1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BC2570-AB9F-B969-43A2-54D54E3D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882"/>
            <a:ext cx="12384505" cy="72598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826FC-4B4F-2FA6-AD23-60A9F1D803E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C27E33-F720-8976-C847-B52E30AC1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7E976-70FB-8FDB-D9D4-B101DDDFFA2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མི་ཐམས་ཅད་ཀྱིས་ཁོ་རྣམས་ལ་མོས་མཐུན་བྱས། གཙོ་བོས་ཉིན་རེ་བཞིན་ཐར་བར་གྱུར་བ་རྣམས་ཁོ་ཚོའི་གྲལ་དུ་ཞུགས་པར་མཛད་དོ།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C5276-F238-6129-45F6-22FE87E29C6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47praising God and enjoying the favor of all the people. And the Lord added to their number daily those who were being saved.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9CF1CF-DD8D-2B98-4E71-87C271B6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1457"/>
            <a:ext cx="12192000" cy="7160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18DEE3-B664-DD07-BC5D-8022D8E838A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83C16A-3DAC-1522-4BDC-8FB386A22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6EA469-4CFA-9C9D-1BD1-F808FE2E5946}"/>
              </a:ext>
            </a:extLst>
          </p:cNvPr>
          <p:cNvSpPr txBox="1"/>
          <p:nvPr/>
        </p:nvSpPr>
        <p:spPr>
          <a:xfrm>
            <a:off x="4324027" y="4055632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མཛད་པ 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དད་ལྡན་རྣམས་ཀྱི་ཆོས་གྲོགས།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Community of Believers - Acts 2:41-47 </a:t>
            </a:r>
            <a:endParaRPr lang="en-IN" sz="60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C3EB83E-5483-4B6B-46F6-7A6CA980B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"/>
    </mc:Choice>
    <mc:Fallback xmlns="">
      <p:transition spd="slow" advTm="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DBD869-8925-4B3A-BCA2-A1A162BF9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2913"/>
            <a:ext cx="12192000" cy="7160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89218-5F38-E80A-A661-BC783F1C5930}"/>
              </a:ext>
            </a:extLst>
          </p:cNvPr>
          <p:cNvSpPr txBox="1"/>
          <p:nvPr/>
        </p:nvSpPr>
        <p:spPr>
          <a:xfrm>
            <a:off x="4695502" y="3213754"/>
            <a:ext cx="6726265" cy="27784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མཛད་པ 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དད་ལྡན་རྣམས་ཀྱི་ཆོས་གྲོགས།</a:t>
            </a:r>
            <a:endParaRPr lang="en-IN" sz="8000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F575674-1464-9995-B1A1-B9BD8B4B1CF6}"/>
              </a:ext>
            </a:extLst>
          </p:cNvPr>
          <p:cNvSpPr txBox="1"/>
          <p:nvPr/>
        </p:nvSpPr>
        <p:spPr>
          <a:xfrm>
            <a:off x="4464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12D0DBB4-0A5C-597F-487F-85FD5B238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07B0B-F5DC-D9CE-92D3-C1B65F62B3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དེ་ནས་ཁོང་གིས་གསུངས་པའི་བཀའ་དང་ལེན་བྱེད་མཁན་རྣམས་ཀྱིས་ཁྲུས་གསོལ་བླངས་ཤིང༌། ཉིན་མོ་དེར་མི་གསུམ་སྟོང་ཙམ་ཁོ་ཚོའི་གྲལ་དུ་ཞུགས།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F4433-3419-8184-AD44-9C33951C9F4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41Those who embraced his message were baptized, and about three thousand were added to the believers that day.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3"/>
    </mc:Choice>
    <mc:Fallback xmlns="">
      <p:transition spd="slow" advTm="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8518DD-D2AD-1EF7-F608-2B9D97ECF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157" y="0"/>
            <a:ext cx="1256015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E3E1FF-5ED0-56A5-CBC7-E89648A423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4887C1-9582-6CD7-0B26-08BBA8DE0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B598B6-A84D-A46C-6179-4DA07FFA0FC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ཡང་ཁོ་རྣམས་ལ་སྐུ་ཚབ་ཀྱི་ཆོས་བསྟན་པ་དང༌། དད་ལྡན་དང་འགྲོགས་པ། བག་ལེབ་བགོས་པ། སྨོན་ལམ་འདེབས་པར་བརྩོན་སེམས་ཡོད།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CB506-4E94-AFF5-6B7D-174CA4DC6A4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42They devoted themselves to the apostles’ teaching and to the fellowship, to the breaking of bread and to prayer.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7C94-C1BF-6B7A-019A-5117C1AC4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2860"/>
            <a:ext cx="12222581" cy="6880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73679E-C6C0-7B52-39CC-38DB86B3840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མཛད་པ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FD9031D-7A4F-248D-0F71-262D4CC86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ED4C5-9D2F-440A-9DEB-570603BD77C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དཀོན་མཆོག་གིས་སྐུ་ཚབ་རྣམས་བརྒྱུད་ནས་རྟགས་དང་ངོ་མཚར་བའི་དོན་མང་པོ་བསྟན་པས། མི་ཐམས་ཅད་འཇིགས་ཏེ་དཀོན་མཆོག་ལ་བཀུར་སྟི་བྱས།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6CADD-6FC5-49EE-2196-D702DBBF691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 sense of awe  came over everyone, and the apostles performed many wonders and signs.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6"/>
    </mc:Choice>
    <mc:Fallback xmlns="">
      <p:transition spd="slow" advTm="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629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2025-05-05T09:25:53Z</dcterms:modified>
</cp:coreProperties>
</file>