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CC46A1-4671-4331-A7BC-F0B5BAFDCB7C}" v="7" dt="2025-05-23T11:07:27.2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5" autoAdjust="0"/>
    <p:restoredTop sz="90467" autoAdjust="0"/>
  </p:normalViewPr>
  <p:slideViewPr>
    <p:cSldViewPr snapToGrid="0">
      <p:cViewPr varScale="1">
        <p:scale>
          <a:sx n="47" d="100"/>
          <a:sy n="47" d="100"/>
        </p:scale>
        <p:origin x="58" y="7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7A1CA78A-BABB-4453-852D-5111FD0471A9}"/>
    <pc:docChg chg="custSel modSld">
      <pc:chgData name="Leonie Smith" userId="fed1330f33f5650e" providerId="LiveId" clId="{7A1CA78A-BABB-4453-852D-5111FD0471A9}" dt="2023-01-24T09:17:47.835" v="113" actId="20577"/>
      <pc:docMkLst>
        <pc:docMk/>
      </pc:docMkLst>
      <pc:sldChg chg="addSp delSp modSp mod modTransition modAnim modNotesTx">
        <pc:chgData name="Leonie Smith" userId="fed1330f33f5650e" providerId="LiveId" clId="{7A1CA78A-BABB-4453-852D-5111FD0471A9}" dt="2023-01-12T04:49:37.786" v="76" actId="5793"/>
        <pc:sldMkLst>
          <pc:docMk/>
          <pc:sldMk cId="1499918570" sldId="257"/>
        </pc:sldMkLst>
      </pc:sldChg>
      <pc:sldChg chg="addSp modSp mod">
        <pc:chgData name="Leonie Smith" userId="fed1330f33f5650e" providerId="LiveId" clId="{7A1CA78A-BABB-4453-852D-5111FD0471A9}" dt="2023-01-24T09:16:17.786" v="97" actId="1076"/>
        <pc:sldMkLst>
          <pc:docMk/>
          <pc:sldMk cId="3788111665" sldId="258"/>
        </pc:sldMkLst>
      </pc:sldChg>
      <pc:sldChg chg="addSp delSp modSp mod modTransition modAnim">
        <pc:chgData name="Leonie Smith" userId="fed1330f33f5650e" providerId="LiveId" clId="{7A1CA78A-BABB-4453-852D-5111FD0471A9}" dt="2023-01-11T06:58:29.340" v="72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7A1CA78A-BABB-4453-852D-5111FD0471A9}" dt="2023-01-11T06:29:43.921" v="27"/>
        <pc:sldMkLst>
          <pc:docMk/>
          <pc:sldMk cId="2346136586" sldId="260"/>
        </pc:sldMkLst>
      </pc:sldChg>
      <pc:sldChg chg="addSp modSp">
        <pc:chgData name="Leonie Smith" userId="fed1330f33f5650e" providerId="LiveId" clId="{7A1CA78A-BABB-4453-852D-5111FD0471A9}" dt="2023-01-11T06:34:47.318" v="28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7A1CA78A-BABB-4453-852D-5111FD0471A9}" dt="2023-01-11T06:38:23.894" v="35"/>
        <pc:sldMkLst>
          <pc:docMk/>
          <pc:sldMk cId="1909638311" sldId="262"/>
        </pc:sldMkLst>
      </pc:sldChg>
      <pc:sldChg chg="addSp modSp">
        <pc:chgData name="Leonie Smith" userId="fed1330f33f5650e" providerId="LiveId" clId="{7A1CA78A-BABB-4453-852D-5111FD0471A9}" dt="2023-01-11T06:40:26.676" v="36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7A1CA78A-BABB-4453-852D-5111FD0471A9}" dt="2023-01-11T06:42:33.508" v="40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7A1CA78A-BABB-4453-852D-5111FD0471A9}" dt="2023-01-11T06:53:12.378" v="68"/>
        <pc:sldMkLst>
          <pc:docMk/>
          <pc:sldMk cId="978260341" sldId="265"/>
        </pc:sldMkLst>
      </pc:sldChg>
      <pc:sldChg chg="addSp modSp mod">
        <pc:chgData name="Leonie Smith" userId="fed1330f33f5650e" providerId="LiveId" clId="{7A1CA78A-BABB-4453-852D-5111FD0471A9}" dt="2023-01-11T06:57:00.355" v="69"/>
        <pc:sldMkLst>
          <pc:docMk/>
          <pc:sldMk cId="3575870363" sldId="266"/>
        </pc:sldMkLst>
      </pc:sldChg>
      <pc:sldChg chg="addSp modSp">
        <pc:chgData name="Leonie Smith" userId="fed1330f33f5650e" providerId="LiveId" clId="{7A1CA78A-BABB-4453-852D-5111FD0471A9}" dt="2023-01-24T09:16:22.617" v="98"/>
        <pc:sldMkLst>
          <pc:docMk/>
          <pc:sldMk cId="4120481681" sldId="270"/>
        </pc:sldMkLst>
      </pc:sldChg>
      <pc:sldChg chg="addSp modSp mod">
        <pc:chgData name="Leonie Smith" userId="fed1330f33f5650e" providerId="LiveId" clId="{7A1CA78A-BABB-4453-852D-5111FD0471A9}" dt="2023-01-24T09:16:39.124" v="100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7A1CA78A-BABB-4453-852D-5111FD0471A9}" dt="2023-01-24T09:16:47.515" v="102" actId="20577"/>
        <pc:sldMkLst>
          <pc:docMk/>
          <pc:sldMk cId="4024569785" sldId="272"/>
        </pc:sldMkLst>
      </pc:sldChg>
      <pc:sldChg chg="addSp delSp modSp mod">
        <pc:chgData name="Leonie Smith" userId="fed1330f33f5650e" providerId="LiveId" clId="{7A1CA78A-BABB-4453-852D-5111FD0471A9}" dt="2023-01-24T09:16:56.617" v="104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7A1CA78A-BABB-4453-852D-5111FD0471A9}" dt="2023-01-24T09:17:09.931" v="107" actId="1076"/>
        <pc:sldMkLst>
          <pc:docMk/>
          <pc:sldMk cId="2168401200" sldId="274"/>
        </pc:sldMkLst>
      </pc:sldChg>
      <pc:sldChg chg="addSp modSp mod">
        <pc:chgData name="Leonie Smith" userId="fed1330f33f5650e" providerId="LiveId" clId="{7A1CA78A-BABB-4453-852D-5111FD0471A9}" dt="2023-01-24T09:17:21.944" v="109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7A1CA78A-BABB-4453-852D-5111FD0471A9}" dt="2023-01-24T09:17:32.226" v="111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7A1CA78A-BABB-4453-852D-5111FD0471A9}" dt="2023-01-24T09:17:47.835" v="113" actId="20577"/>
        <pc:sldMkLst>
          <pc:docMk/>
          <pc:sldMk cId="4265919077" sldId="277"/>
        </pc:sldMkLst>
      </pc:sldChg>
    </pc:docChg>
  </pc:docChgLst>
  <pc:docChgLst>
    <pc:chgData name="Alfred Smith" userId="3c60a3631c0db8ad" providerId="LiveId" clId="{AACC46A1-4671-4331-A7BC-F0B5BAFDCB7C}"/>
    <pc:docChg chg="custSel modSld">
      <pc:chgData name="Alfred Smith" userId="3c60a3631c0db8ad" providerId="LiveId" clId="{AACC46A1-4671-4331-A7BC-F0B5BAFDCB7C}" dt="2025-05-23T11:07:27.244" v="16"/>
      <pc:docMkLst>
        <pc:docMk/>
      </pc:docMkLst>
      <pc:sldChg chg="modSp mod">
        <pc:chgData name="Alfred Smith" userId="3c60a3631c0db8ad" providerId="LiveId" clId="{AACC46A1-4671-4331-A7BC-F0B5BAFDCB7C}" dt="2025-05-23T11:03:23.332" v="1" actId="27636"/>
        <pc:sldMkLst>
          <pc:docMk/>
          <pc:sldMk cId="1499918570" sldId="257"/>
        </pc:sldMkLst>
        <pc:spChg chg="mod">
          <ac:chgData name="Alfred Smith" userId="3c60a3631c0db8ad" providerId="LiveId" clId="{AACC46A1-4671-4331-A7BC-F0B5BAFDCB7C}" dt="2025-05-23T11:03:23.332" v="1" actId="27636"/>
          <ac:spMkLst>
            <pc:docMk/>
            <pc:sldMk cId="1499918570" sldId="257"/>
            <ac:spMk id="4" creationId="{960DDC3D-2E77-619D-6984-8321A33C9A2D}"/>
          </ac:spMkLst>
        </pc:spChg>
      </pc:sldChg>
      <pc:sldChg chg="modSp">
        <pc:chgData name="Alfred Smith" userId="3c60a3631c0db8ad" providerId="LiveId" clId="{AACC46A1-4671-4331-A7BC-F0B5BAFDCB7C}" dt="2025-05-23T11:04:48.145" v="2"/>
        <pc:sldMkLst>
          <pc:docMk/>
          <pc:sldMk cId="3788111665" sldId="258"/>
        </pc:sldMkLst>
        <pc:spChg chg="mod">
          <ac:chgData name="Alfred Smith" userId="3c60a3631c0db8ad" providerId="LiveId" clId="{AACC46A1-4671-4331-A7BC-F0B5BAFDCB7C}" dt="2025-05-23T11:04:48.145" v="2"/>
          <ac:spMkLst>
            <pc:docMk/>
            <pc:sldMk cId="3788111665" sldId="258"/>
            <ac:spMk id="2" creationId="{516EA469-4CFA-9C9D-1BD1-F808FE2E5946}"/>
          </ac:spMkLst>
        </pc:spChg>
      </pc:sldChg>
      <pc:sldChg chg="modSp">
        <pc:chgData name="Alfred Smith" userId="3c60a3631c0db8ad" providerId="LiveId" clId="{AACC46A1-4671-4331-A7BC-F0B5BAFDCB7C}" dt="2025-05-23T11:04:48.145" v="2"/>
        <pc:sldMkLst>
          <pc:docMk/>
          <pc:sldMk cId="454763615" sldId="259"/>
        </pc:sldMkLst>
        <pc:spChg chg="mod">
          <ac:chgData name="Alfred Smith" userId="3c60a3631c0db8ad" providerId="LiveId" clId="{AACC46A1-4671-4331-A7BC-F0B5BAFDCB7C}" dt="2025-05-23T11:04:48.145" v="2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AACC46A1-4671-4331-A7BC-F0B5BAFDCB7C}" dt="2025-05-23T11:05:23.615" v="4"/>
        <pc:sldMkLst>
          <pc:docMk/>
          <pc:sldMk cId="2346136586" sldId="260"/>
        </pc:sldMkLst>
        <pc:spChg chg="del">
          <ac:chgData name="Alfred Smith" userId="3c60a3631c0db8ad" providerId="LiveId" clId="{AACC46A1-4671-4331-A7BC-F0B5BAFDCB7C}" dt="2025-05-23T11:05:22.994" v="3" actId="478"/>
          <ac:spMkLst>
            <pc:docMk/>
            <pc:sldMk cId="2346136586" sldId="260"/>
            <ac:spMk id="2" creationId="{DDA07B0B-F5DC-D9CE-92D3-C1B65F62B304}"/>
          </ac:spMkLst>
        </pc:spChg>
        <pc:spChg chg="add mod">
          <ac:chgData name="Alfred Smith" userId="3c60a3631c0db8ad" providerId="LiveId" clId="{AACC46A1-4671-4331-A7BC-F0B5BAFDCB7C}" dt="2025-05-23T11:05:23.615" v="4"/>
          <ac:spMkLst>
            <pc:docMk/>
            <pc:sldMk cId="2346136586" sldId="260"/>
            <ac:spMk id="3" creationId="{D982E9EE-3E92-4902-472B-6B30FDDE02DF}"/>
          </ac:spMkLst>
        </pc:spChg>
        <pc:spChg chg="add mod">
          <ac:chgData name="Alfred Smith" userId="3c60a3631c0db8ad" providerId="LiveId" clId="{AACC46A1-4671-4331-A7BC-F0B5BAFDCB7C}" dt="2025-05-23T11:05:23.615" v="4"/>
          <ac:spMkLst>
            <pc:docMk/>
            <pc:sldMk cId="2346136586" sldId="260"/>
            <ac:spMk id="4" creationId="{0E8FFE14-0300-D603-15ED-C216E242BA16}"/>
          </ac:spMkLst>
        </pc:spChg>
        <pc:spChg chg="del">
          <ac:chgData name="Alfred Smith" userId="3c60a3631c0db8ad" providerId="LiveId" clId="{AACC46A1-4671-4331-A7BC-F0B5BAFDCB7C}" dt="2025-05-23T11:05:22.994" v="3" actId="478"/>
          <ac:spMkLst>
            <pc:docMk/>
            <pc:sldMk cId="2346136586" sldId="260"/>
            <ac:spMk id="5" creationId="{582F4433-3419-8184-AD44-9C33951C9F4B}"/>
          </ac:spMkLst>
        </pc:spChg>
      </pc:sldChg>
      <pc:sldChg chg="addSp delSp modSp mod">
        <pc:chgData name="Alfred Smith" userId="3c60a3631c0db8ad" providerId="LiveId" clId="{AACC46A1-4671-4331-A7BC-F0B5BAFDCB7C}" dt="2025-05-23T11:05:44.683" v="6"/>
        <pc:sldMkLst>
          <pc:docMk/>
          <pc:sldMk cId="4037329247" sldId="261"/>
        </pc:sldMkLst>
        <pc:spChg chg="del">
          <ac:chgData name="Alfred Smith" userId="3c60a3631c0db8ad" providerId="LiveId" clId="{AACC46A1-4671-4331-A7BC-F0B5BAFDCB7C}" dt="2025-05-23T11:05:44.101" v="5" actId="478"/>
          <ac:spMkLst>
            <pc:docMk/>
            <pc:sldMk cId="4037329247" sldId="261"/>
            <ac:spMk id="2" creationId="{E8B598B6-A84D-A46C-6179-4DA07FFA0FCE}"/>
          </ac:spMkLst>
        </pc:spChg>
        <pc:spChg chg="add mod">
          <ac:chgData name="Alfred Smith" userId="3c60a3631c0db8ad" providerId="LiveId" clId="{AACC46A1-4671-4331-A7BC-F0B5BAFDCB7C}" dt="2025-05-23T11:05:44.683" v="6"/>
          <ac:spMkLst>
            <pc:docMk/>
            <pc:sldMk cId="4037329247" sldId="261"/>
            <ac:spMk id="3" creationId="{B494DF4D-1E2F-ABA3-F4A1-4FD6E2601E8B}"/>
          </ac:spMkLst>
        </pc:spChg>
        <pc:spChg chg="add mod">
          <ac:chgData name="Alfred Smith" userId="3c60a3631c0db8ad" providerId="LiveId" clId="{AACC46A1-4671-4331-A7BC-F0B5BAFDCB7C}" dt="2025-05-23T11:05:44.683" v="6"/>
          <ac:spMkLst>
            <pc:docMk/>
            <pc:sldMk cId="4037329247" sldId="261"/>
            <ac:spMk id="4" creationId="{C28E005D-7449-BC13-1EE7-E179BF1E3259}"/>
          </ac:spMkLst>
        </pc:spChg>
        <pc:spChg chg="del">
          <ac:chgData name="Alfred Smith" userId="3c60a3631c0db8ad" providerId="LiveId" clId="{AACC46A1-4671-4331-A7BC-F0B5BAFDCB7C}" dt="2025-05-23T11:05:44.101" v="5" actId="478"/>
          <ac:spMkLst>
            <pc:docMk/>
            <pc:sldMk cId="4037329247" sldId="261"/>
            <ac:spMk id="5" creationId="{224CB506-4E94-AFF5-6B7D-174CA4DC6A46}"/>
          </ac:spMkLst>
        </pc:spChg>
      </pc:sldChg>
      <pc:sldChg chg="addSp delSp modSp mod">
        <pc:chgData name="Alfred Smith" userId="3c60a3631c0db8ad" providerId="LiveId" clId="{AACC46A1-4671-4331-A7BC-F0B5BAFDCB7C}" dt="2025-05-23T11:06:03.863" v="8"/>
        <pc:sldMkLst>
          <pc:docMk/>
          <pc:sldMk cId="1909638311" sldId="262"/>
        </pc:sldMkLst>
        <pc:spChg chg="del">
          <ac:chgData name="Alfred Smith" userId="3c60a3631c0db8ad" providerId="LiveId" clId="{AACC46A1-4671-4331-A7BC-F0B5BAFDCB7C}" dt="2025-05-23T11:06:03.304" v="7" actId="478"/>
          <ac:spMkLst>
            <pc:docMk/>
            <pc:sldMk cId="1909638311" sldId="262"/>
            <ac:spMk id="2" creationId="{5A9ED4C5-9D2F-440A-9DEB-570603BD77CC}"/>
          </ac:spMkLst>
        </pc:spChg>
        <pc:spChg chg="add mod">
          <ac:chgData name="Alfred Smith" userId="3c60a3631c0db8ad" providerId="LiveId" clId="{AACC46A1-4671-4331-A7BC-F0B5BAFDCB7C}" dt="2025-05-23T11:06:03.863" v="8"/>
          <ac:spMkLst>
            <pc:docMk/>
            <pc:sldMk cId="1909638311" sldId="262"/>
            <ac:spMk id="3" creationId="{AB4C5857-86E7-0F36-C366-F7783CF5AEA7}"/>
          </ac:spMkLst>
        </pc:spChg>
        <pc:spChg chg="add mod">
          <ac:chgData name="Alfred Smith" userId="3c60a3631c0db8ad" providerId="LiveId" clId="{AACC46A1-4671-4331-A7BC-F0B5BAFDCB7C}" dt="2025-05-23T11:06:03.863" v="8"/>
          <ac:spMkLst>
            <pc:docMk/>
            <pc:sldMk cId="1909638311" sldId="262"/>
            <ac:spMk id="4" creationId="{9B8CDA07-2247-E572-347E-2CC01ADCBBCA}"/>
          </ac:spMkLst>
        </pc:spChg>
        <pc:spChg chg="del">
          <ac:chgData name="Alfred Smith" userId="3c60a3631c0db8ad" providerId="LiveId" clId="{AACC46A1-4671-4331-A7BC-F0B5BAFDCB7C}" dt="2025-05-23T11:06:03.304" v="7" actId="478"/>
          <ac:spMkLst>
            <pc:docMk/>
            <pc:sldMk cId="1909638311" sldId="262"/>
            <ac:spMk id="5" creationId="{1D46CADD-6FC5-49EE-2196-D702DBBF6911}"/>
          </ac:spMkLst>
        </pc:spChg>
      </pc:sldChg>
      <pc:sldChg chg="addSp delSp modSp mod">
        <pc:chgData name="Alfred Smith" userId="3c60a3631c0db8ad" providerId="LiveId" clId="{AACC46A1-4671-4331-A7BC-F0B5BAFDCB7C}" dt="2025-05-23T11:06:19.789" v="10"/>
        <pc:sldMkLst>
          <pc:docMk/>
          <pc:sldMk cId="641208035" sldId="263"/>
        </pc:sldMkLst>
        <pc:spChg chg="del">
          <ac:chgData name="Alfred Smith" userId="3c60a3631c0db8ad" providerId="LiveId" clId="{AACC46A1-4671-4331-A7BC-F0B5BAFDCB7C}" dt="2025-05-23T11:06:18.996" v="9" actId="478"/>
          <ac:spMkLst>
            <pc:docMk/>
            <pc:sldMk cId="641208035" sldId="263"/>
            <ac:spMk id="2" creationId="{FCDE8F32-7F28-11E1-B9EE-20287CE921A9}"/>
          </ac:spMkLst>
        </pc:spChg>
        <pc:spChg chg="add mod">
          <ac:chgData name="Alfred Smith" userId="3c60a3631c0db8ad" providerId="LiveId" clId="{AACC46A1-4671-4331-A7BC-F0B5BAFDCB7C}" dt="2025-05-23T11:06:19.789" v="10"/>
          <ac:spMkLst>
            <pc:docMk/>
            <pc:sldMk cId="641208035" sldId="263"/>
            <ac:spMk id="3" creationId="{1A9AA0D1-B9FE-F2D7-7C3A-24D43CC35F64}"/>
          </ac:spMkLst>
        </pc:spChg>
        <pc:spChg chg="add mod">
          <ac:chgData name="Alfred Smith" userId="3c60a3631c0db8ad" providerId="LiveId" clId="{AACC46A1-4671-4331-A7BC-F0B5BAFDCB7C}" dt="2025-05-23T11:06:19.789" v="10"/>
          <ac:spMkLst>
            <pc:docMk/>
            <pc:sldMk cId="641208035" sldId="263"/>
            <ac:spMk id="4" creationId="{309658CE-96F8-9746-7A75-3B4AB2EF11AF}"/>
          </ac:spMkLst>
        </pc:spChg>
        <pc:spChg chg="del">
          <ac:chgData name="Alfred Smith" userId="3c60a3631c0db8ad" providerId="LiveId" clId="{AACC46A1-4671-4331-A7BC-F0B5BAFDCB7C}" dt="2025-05-23T11:06:18.996" v="9" actId="478"/>
          <ac:spMkLst>
            <pc:docMk/>
            <pc:sldMk cId="641208035" sldId="263"/>
            <ac:spMk id="5" creationId="{81665588-D38B-CBFC-2D2A-48540EFC53A5}"/>
          </ac:spMkLst>
        </pc:spChg>
      </pc:sldChg>
      <pc:sldChg chg="modSp mod">
        <pc:chgData name="Alfred Smith" userId="3c60a3631c0db8ad" providerId="LiveId" clId="{AACC46A1-4671-4331-A7BC-F0B5BAFDCB7C}" dt="2025-05-23T11:06:41.952" v="12"/>
        <pc:sldMkLst>
          <pc:docMk/>
          <pc:sldMk cId="4044745628" sldId="264"/>
        </pc:sldMkLst>
        <pc:spChg chg="mod">
          <ac:chgData name="Alfred Smith" userId="3c60a3631c0db8ad" providerId="LiveId" clId="{AACC46A1-4671-4331-A7BC-F0B5BAFDCB7C}" dt="2025-05-23T11:06:41.952" v="12"/>
          <ac:spMkLst>
            <pc:docMk/>
            <pc:sldMk cId="4044745628" sldId="264"/>
            <ac:spMk id="2" creationId="{C98E05F4-1236-5105-77C2-26C321C76866}"/>
          </ac:spMkLst>
        </pc:spChg>
      </pc:sldChg>
      <pc:sldChg chg="addSp delSp modSp mod">
        <pc:chgData name="Alfred Smith" userId="3c60a3631c0db8ad" providerId="LiveId" clId="{AACC46A1-4671-4331-A7BC-F0B5BAFDCB7C}" dt="2025-05-23T11:07:02.962" v="14"/>
        <pc:sldMkLst>
          <pc:docMk/>
          <pc:sldMk cId="978260341" sldId="265"/>
        </pc:sldMkLst>
        <pc:spChg chg="del">
          <ac:chgData name="Alfred Smith" userId="3c60a3631c0db8ad" providerId="LiveId" clId="{AACC46A1-4671-4331-A7BC-F0B5BAFDCB7C}" dt="2025-05-23T11:07:01.742" v="13" actId="478"/>
          <ac:spMkLst>
            <pc:docMk/>
            <pc:sldMk cId="978260341" sldId="265"/>
            <ac:spMk id="2" creationId="{9E3D4856-0009-6E6F-BA17-D1ABEEA58E27}"/>
          </ac:spMkLst>
        </pc:spChg>
        <pc:spChg chg="add mod">
          <ac:chgData name="Alfred Smith" userId="3c60a3631c0db8ad" providerId="LiveId" clId="{AACC46A1-4671-4331-A7BC-F0B5BAFDCB7C}" dt="2025-05-23T11:07:02.962" v="14"/>
          <ac:spMkLst>
            <pc:docMk/>
            <pc:sldMk cId="978260341" sldId="265"/>
            <ac:spMk id="3" creationId="{2E8107F2-BAD7-618F-DBC1-3073FC89E6E3}"/>
          </ac:spMkLst>
        </pc:spChg>
        <pc:spChg chg="add mod">
          <ac:chgData name="Alfred Smith" userId="3c60a3631c0db8ad" providerId="LiveId" clId="{AACC46A1-4671-4331-A7BC-F0B5BAFDCB7C}" dt="2025-05-23T11:07:02.962" v="14"/>
          <ac:spMkLst>
            <pc:docMk/>
            <pc:sldMk cId="978260341" sldId="265"/>
            <ac:spMk id="4" creationId="{EC9042DD-8319-5538-8249-E98E6EA3C9A7}"/>
          </ac:spMkLst>
        </pc:spChg>
        <pc:spChg chg="del">
          <ac:chgData name="Alfred Smith" userId="3c60a3631c0db8ad" providerId="LiveId" clId="{AACC46A1-4671-4331-A7BC-F0B5BAFDCB7C}" dt="2025-05-23T11:07:01.742" v="13" actId="478"/>
          <ac:spMkLst>
            <pc:docMk/>
            <pc:sldMk cId="978260341" sldId="265"/>
            <ac:spMk id="5" creationId="{98CB0D91-F327-14ED-1563-56FF68ED4B58}"/>
          </ac:spMkLst>
        </pc:spChg>
      </pc:sldChg>
      <pc:sldChg chg="addSp delSp modSp mod">
        <pc:chgData name="Alfred Smith" userId="3c60a3631c0db8ad" providerId="LiveId" clId="{AACC46A1-4671-4331-A7BC-F0B5BAFDCB7C}" dt="2025-05-23T11:07:27.244" v="16"/>
        <pc:sldMkLst>
          <pc:docMk/>
          <pc:sldMk cId="3575870363" sldId="266"/>
        </pc:sldMkLst>
        <pc:spChg chg="del">
          <ac:chgData name="Alfred Smith" userId="3c60a3631c0db8ad" providerId="LiveId" clId="{AACC46A1-4671-4331-A7BC-F0B5BAFDCB7C}" dt="2025-05-23T11:07:26.373" v="15" actId="478"/>
          <ac:spMkLst>
            <pc:docMk/>
            <pc:sldMk cId="3575870363" sldId="266"/>
            <ac:spMk id="2" creationId="{C157E976-70FB-8FDB-D9D4-B101DDDFFA20}"/>
          </ac:spMkLst>
        </pc:spChg>
        <pc:spChg chg="add mod">
          <ac:chgData name="Alfred Smith" userId="3c60a3631c0db8ad" providerId="LiveId" clId="{AACC46A1-4671-4331-A7BC-F0B5BAFDCB7C}" dt="2025-05-23T11:07:27.244" v="16"/>
          <ac:spMkLst>
            <pc:docMk/>
            <pc:sldMk cId="3575870363" sldId="266"/>
            <ac:spMk id="3" creationId="{4E9A1C17-C1C2-5CF6-314A-6B40FC66DEA2}"/>
          </ac:spMkLst>
        </pc:spChg>
        <pc:spChg chg="add mod">
          <ac:chgData name="Alfred Smith" userId="3c60a3631c0db8ad" providerId="LiveId" clId="{AACC46A1-4671-4331-A7BC-F0B5BAFDCB7C}" dt="2025-05-23T11:07:27.244" v="16"/>
          <ac:spMkLst>
            <pc:docMk/>
            <pc:sldMk cId="3575870363" sldId="266"/>
            <ac:spMk id="4" creationId="{F71E2819-BA5D-ADE4-8BD3-3695B67F2FEC}"/>
          </ac:spMkLst>
        </pc:spChg>
        <pc:spChg chg="del">
          <ac:chgData name="Alfred Smith" userId="3c60a3631c0db8ad" providerId="LiveId" clId="{AACC46A1-4671-4331-A7BC-F0B5BAFDCB7C}" dt="2025-05-23T11:07:26.373" v="15" actId="478"/>
          <ac:spMkLst>
            <pc:docMk/>
            <pc:sldMk cId="3575870363" sldId="266"/>
            <ac:spMk id="5" creationId="{0CAC5276-F238-6129-45F6-22FE87E29C6C}"/>
          </ac:spMkLst>
        </pc:spChg>
      </pc:sldChg>
      <pc:sldChg chg="modSp">
        <pc:chgData name="Alfred Smith" userId="3c60a3631c0db8ad" providerId="LiveId" clId="{AACC46A1-4671-4331-A7BC-F0B5BAFDCB7C}" dt="2025-05-23T11:04:48.145" v="2"/>
        <pc:sldMkLst>
          <pc:docMk/>
          <pc:sldMk cId="4120481681" sldId="270"/>
        </pc:sldMkLst>
        <pc:spChg chg="mod">
          <ac:chgData name="Alfred Smith" userId="3c60a3631c0db8ad" providerId="LiveId" clId="{AACC46A1-4671-4331-A7BC-F0B5BAFDCB7C}" dt="2025-05-23T11:04:48.145" v="2"/>
          <ac:spMkLst>
            <pc:docMk/>
            <pc:sldMk cId="4120481681" sldId="270"/>
            <ac:spMk id="4" creationId="{D9E89218-5F38-E80A-A661-BC783F1C5930}"/>
          </ac:spMkLst>
        </pc:spChg>
      </pc:sldChg>
      <pc:sldChg chg="modSp">
        <pc:chgData name="Alfred Smith" userId="3c60a3631c0db8ad" providerId="LiveId" clId="{AACC46A1-4671-4331-A7BC-F0B5BAFDCB7C}" dt="2025-05-23T11:04:48.145" v="2"/>
        <pc:sldMkLst>
          <pc:docMk/>
          <pc:sldMk cId="939110669" sldId="271"/>
        </pc:sldMkLst>
        <pc:spChg chg="mod">
          <ac:chgData name="Alfred Smith" userId="3c60a3631c0db8ad" providerId="LiveId" clId="{AACC46A1-4671-4331-A7BC-F0B5BAFDCB7C}" dt="2025-05-23T11:04:48.145" v="2"/>
          <ac:spMkLst>
            <pc:docMk/>
            <pc:sldMk cId="939110669" sldId="271"/>
            <ac:spMk id="2" creationId="{D1E3E1FF-5ED0-56A5-CBC7-E89648A42301}"/>
          </ac:spMkLst>
        </pc:spChg>
      </pc:sldChg>
      <pc:sldChg chg="modSp">
        <pc:chgData name="Alfred Smith" userId="3c60a3631c0db8ad" providerId="LiveId" clId="{AACC46A1-4671-4331-A7BC-F0B5BAFDCB7C}" dt="2025-05-23T11:04:48.145" v="2"/>
        <pc:sldMkLst>
          <pc:docMk/>
          <pc:sldMk cId="4024569785" sldId="272"/>
        </pc:sldMkLst>
        <pc:spChg chg="mod">
          <ac:chgData name="Alfred Smith" userId="3c60a3631c0db8ad" providerId="LiveId" clId="{AACC46A1-4671-4331-A7BC-F0B5BAFDCB7C}" dt="2025-05-23T11:04:48.145" v="2"/>
          <ac:spMkLst>
            <pc:docMk/>
            <pc:sldMk cId="4024569785" sldId="272"/>
            <ac:spMk id="2" creationId="{ED73679E-C6C0-7B52-39CC-38DB86B38401}"/>
          </ac:spMkLst>
        </pc:spChg>
      </pc:sldChg>
      <pc:sldChg chg="modSp">
        <pc:chgData name="Alfred Smith" userId="3c60a3631c0db8ad" providerId="LiveId" clId="{AACC46A1-4671-4331-A7BC-F0B5BAFDCB7C}" dt="2025-05-23T11:04:48.145" v="2"/>
        <pc:sldMkLst>
          <pc:docMk/>
          <pc:sldMk cId="487179600" sldId="273"/>
        </pc:sldMkLst>
        <pc:spChg chg="mod">
          <ac:chgData name="Alfred Smith" userId="3c60a3631c0db8ad" providerId="LiveId" clId="{AACC46A1-4671-4331-A7BC-F0B5BAFDCB7C}" dt="2025-05-23T11:04:48.145" v="2"/>
          <ac:spMkLst>
            <pc:docMk/>
            <pc:sldMk cId="487179600" sldId="273"/>
            <ac:spMk id="3" creationId="{4AA9679A-AFD9-FD08-C05A-6ECB7ECD4B14}"/>
          </ac:spMkLst>
        </pc:spChg>
      </pc:sldChg>
      <pc:sldChg chg="modSp">
        <pc:chgData name="Alfred Smith" userId="3c60a3631c0db8ad" providerId="LiveId" clId="{AACC46A1-4671-4331-A7BC-F0B5BAFDCB7C}" dt="2025-05-23T11:04:48.145" v="2"/>
        <pc:sldMkLst>
          <pc:docMk/>
          <pc:sldMk cId="2168401200" sldId="274"/>
        </pc:sldMkLst>
        <pc:spChg chg="mod">
          <ac:chgData name="Alfred Smith" userId="3c60a3631c0db8ad" providerId="LiveId" clId="{AACC46A1-4671-4331-A7BC-F0B5BAFDCB7C}" dt="2025-05-23T11:04:48.145" v="2"/>
          <ac:spMkLst>
            <pc:docMk/>
            <pc:sldMk cId="2168401200" sldId="274"/>
            <ac:spMk id="2" creationId="{CADD8DAB-548B-3AD2-C754-4B94E239D201}"/>
          </ac:spMkLst>
        </pc:spChg>
      </pc:sldChg>
      <pc:sldChg chg="modSp">
        <pc:chgData name="Alfred Smith" userId="3c60a3631c0db8ad" providerId="LiveId" clId="{AACC46A1-4671-4331-A7BC-F0B5BAFDCB7C}" dt="2025-05-23T11:04:48.145" v="2"/>
        <pc:sldMkLst>
          <pc:docMk/>
          <pc:sldMk cId="2996969115" sldId="275"/>
        </pc:sldMkLst>
        <pc:spChg chg="mod">
          <ac:chgData name="Alfred Smith" userId="3c60a3631c0db8ad" providerId="LiveId" clId="{AACC46A1-4671-4331-A7BC-F0B5BAFDCB7C}" dt="2025-05-23T11:04:48.145" v="2"/>
          <ac:spMkLst>
            <pc:docMk/>
            <pc:sldMk cId="2996969115" sldId="275"/>
            <ac:spMk id="2" creationId="{1659FF8F-7FF6-F2D5-C293-0037872D1117}"/>
          </ac:spMkLst>
        </pc:spChg>
      </pc:sldChg>
      <pc:sldChg chg="modSp">
        <pc:chgData name="Alfred Smith" userId="3c60a3631c0db8ad" providerId="LiveId" clId="{AACC46A1-4671-4331-A7BC-F0B5BAFDCB7C}" dt="2025-05-23T11:04:48.145" v="2"/>
        <pc:sldMkLst>
          <pc:docMk/>
          <pc:sldMk cId="2390376940" sldId="276"/>
        </pc:sldMkLst>
        <pc:spChg chg="mod">
          <ac:chgData name="Alfred Smith" userId="3c60a3631c0db8ad" providerId="LiveId" clId="{AACC46A1-4671-4331-A7BC-F0B5BAFDCB7C}" dt="2025-05-23T11:04:48.145" v="2"/>
          <ac:spMkLst>
            <pc:docMk/>
            <pc:sldMk cId="2390376940" sldId="276"/>
            <ac:spMk id="2" creationId="{1DF826FC-4B4F-2FA6-AD23-60A9F1D803E8}"/>
          </ac:spMkLst>
        </pc:spChg>
      </pc:sldChg>
      <pc:sldChg chg="modSp">
        <pc:chgData name="Alfred Smith" userId="3c60a3631c0db8ad" providerId="LiveId" clId="{AACC46A1-4671-4331-A7BC-F0B5BAFDCB7C}" dt="2025-05-23T11:04:48.145" v="2"/>
        <pc:sldMkLst>
          <pc:docMk/>
          <pc:sldMk cId="4265919077" sldId="277"/>
        </pc:sldMkLst>
        <pc:spChg chg="mod">
          <ac:chgData name="Alfred Smith" userId="3c60a3631c0db8ad" providerId="LiveId" clId="{AACC46A1-4671-4331-A7BC-F0B5BAFDCB7C}" dt="2025-05-23T11:04:48.145" v="2"/>
          <ac:spMkLst>
            <pc:docMk/>
            <pc:sldMk cId="4265919077" sldId="277"/>
            <ac:spMk id="3" creationId="{1E18DEE3-B664-DD07-BC5D-8022D8E838A6}"/>
          </ac:spMkLst>
        </pc:spChg>
      </pc:sldChg>
    </pc:docChg>
  </pc:docChgLst>
  <pc:docChgLst>
    <pc:chgData name="Alfred Smith" userId="3c60a3631c0db8ad" providerId="LiveId" clId="{21D24DFA-79AF-4FF0-AE0C-754DAE0D9E89}"/>
    <pc:docChg chg="custSel modSld">
      <pc:chgData name="Alfred Smith" userId="3c60a3631c0db8ad" providerId="LiveId" clId="{21D24DFA-79AF-4FF0-AE0C-754DAE0D9E89}" dt="2025-05-05T09:25:46.584" v="20"/>
      <pc:docMkLst>
        <pc:docMk/>
      </pc:docMkLst>
      <pc:sldChg chg="addSp delSp modSp mod">
        <pc:chgData name="Alfred Smith" userId="3c60a3631c0db8ad" providerId="LiveId" clId="{21D24DFA-79AF-4FF0-AE0C-754DAE0D9E89}" dt="2025-05-05T09:25:17.176" v="19" actId="27636"/>
        <pc:sldMkLst>
          <pc:docMk/>
          <pc:sldMk cId="1499918570" sldId="257"/>
        </pc:sldMkLst>
        <pc:spChg chg="add mod">
          <ac:chgData name="Alfred Smith" userId="3c60a3631c0db8ad" providerId="LiveId" clId="{21D24DFA-79AF-4FF0-AE0C-754DAE0D9E89}" dt="2025-05-05T09:25:17.176" v="19" actId="27636"/>
          <ac:spMkLst>
            <pc:docMk/>
            <pc:sldMk cId="1499918570" sldId="257"/>
            <ac:spMk id="4" creationId="{960DDC3D-2E77-619D-6984-8321A33C9A2D}"/>
          </ac:spMkLst>
        </pc:spChg>
      </pc:sldChg>
      <pc:sldChg chg="modSp">
        <pc:chgData name="Alfred Smith" userId="3c60a3631c0db8ad" providerId="LiveId" clId="{21D24DFA-79AF-4FF0-AE0C-754DAE0D9E89}" dt="2025-05-05T09:25:46.584" v="20"/>
        <pc:sldMkLst>
          <pc:docMk/>
          <pc:sldMk cId="3788111665" sldId="258"/>
        </pc:sldMkLst>
        <pc:spChg chg="mod">
          <ac:chgData name="Alfred Smith" userId="3c60a3631c0db8ad" providerId="LiveId" clId="{21D24DFA-79AF-4FF0-AE0C-754DAE0D9E89}" dt="2025-05-05T09:25:46.584" v="20"/>
          <ac:spMkLst>
            <pc:docMk/>
            <pc:sldMk cId="3788111665" sldId="258"/>
            <ac:spMk id="2" creationId="{516EA469-4CFA-9C9D-1BD1-F808FE2E5946}"/>
          </ac:spMkLst>
        </pc:spChg>
      </pc:sldChg>
      <pc:sldChg chg="modSp">
        <pc:chgData name="Alfred Smith" userId="3c60a3631c0db8ad" providerId="LiveId" clId="{21D24DFA-79AF-4FF0-AE0C-754DAE0D9E89}" dt="2025-05-05T09:25:46.584" v="20"/>
        <pc:sldMkLst>
          <pc:docMk/>
          <pc:sldMk cId="454763615" sldId="259"/>
        </pc:sldMkLst>
        <pc:spChg chg="mod">
          <ac:chgData name="Alfred Smith" userId="3c60a3631c0db8ad" providerId="LiveId" clId="{21D24DFA-79AF-4FF0-AE0C-754DAE0D9E89}" dt="2025-05-05T09:25:46.584" v="20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21D24DFA-79AF-4FF0-AE0C-754DAE0D9E89}" dt="2025-04-21T13:00:05.347" v="5"/>
        <pc:sldMkLst>
          <pc:docMk/>
          <pc:sldMk cId="2346136586" sldId="260"/>
        </pc:sldMkLst>
        <pc:spChg chg="add mod">
          <ac:chgData name="Alfred Smith" userId="3c60a3631c0db8ad" providerId="LiveId" clId="{21D24DFA-79AF-4FF0-AE0C-754DAE0D9E89}" dt="2025-04-21T13:00:05.347" v="5"/>
          <ac:spMkLst>
            <pc:docMk/>
            <pc:sldMk cId="2346136586" sldId="260"/>
            <ac:spMk id="2" creationId="{DDA07B0B-F5DC-D9CE-92D3-C1B65F62B304}"/>
          </ac:spMkLst>
        </pc:spChg>
        <pc:spChg chg="add mod">
          <ac:chgData name="Alfred Smith" userId="3c60a3631c0db8ad" providerId="LiveId" clId="{21D24DFA-79AF-4FF0-AE0C-754DAE0D9E89}" dt="2025-04-21T13:00:05.347" v="5"/>
          <ac:spMkLst>
            <pc:docMk/>
            <pc:sldMk cId="2346136586" sldId="260"/>
            <ac:spMk id="5" creationId="{582F4433-3419-8184-AD44-9C33951C9F4B}"/>
          </ac:spMkLst>
        </pc:spChg>
      </pc:sldChg>
      <pc:sldChg chg="addSp delSp modSp mod">
        <pc:chgData name="Alfred Smith" userId="3c60a3631c0db8ad" providerId="LiveId" clId="{21D24DFA-79AF-4FF0-AE0C-754DAE0D9E89}" dt="2025-04-21T13:00:13.558" v="7"/>
        <pc:sldMkLst>
          <pc:docMk/>
          <pc:sldMk cId="4037329247" sldId="261"/>
        </pc:sldMkLst>
        <pc:spChg chg="add mod">
          <ac:chgData name="Alfred Smith" userId="3c60a3631c0db8ad" providerId="LiveId" clId="{21D24DFA-79AF-4FF0-AE0C-754DAE0D9E89}" dt="2025-04-21T13:00:13.558" v="7"/>
          <ac:spMkLst>
            <pc:docMk/>
            <pc:sldMk cId="4037329247" sldId="261"/>
            <ac:spMk id="2" creationId="{E8B598B6-A84D-A46C-6179-4DA07FFA0FCE}"/>
          </ac:spMkLst>
        </pc:spChg>
        <pc:spChg chg="add mod">
          <ac:chgData name="Alfred Smith" userId="3c60a3631c0db8ad" providerId="LiveId" clId="{21D24DFA-79AF-4FF0-AE0C-754DAE0D9E89}" dt="2025-04-21T13:00:13.558" v="7"/>
          <ac:spMkLst>
            <pc:docMk/>
            <pc:sldMk cId="4037329247" sldId="261"/>
            <ac:spMk id="5" creationId="{224CB506-4E94-AFF5-6B7D-174CA4DC6A46}"/>
          </ac:spMkLst>
        </pc:spChg>
      </pc:sldChg>
      <pc:sldChg chg="addSp delSp modSp mod">
        <pc:chgData name="Alfred Smith" userId="3c60a3631c0db8ad" providerId="LiveId" clId="{21D24DFA-79AF-4FF0-AE0C-754DAE0D9E89}" dt="2025-04-21T13:00:22.310" v="9"/>
        <pc:sldMkLst>
          <pc:docMk/>
          <pc:sldMk cId="1909638311" sldId="262"/>
        </pc:sldMkLst>
        <pc:spChg chg="add mod">
          <ac:chgData name="Alfred Smith" userId="3c60a3631c0db8ad" providerId="LiveId" clId="{21D24DFA-79AF-4FF0-AE0C-754DAE0D9E89}" dt="2025-04-21T13:00:22.310" v="9"/>
          <ac:spMkLst>
            <pc:docMk/>
            <pc:sldMk cId="1909638311" sldId="262"/>
            <ac:spMk id="2" creationId="{5A9ED4C5-9D2F-440A-9DEB-570603BD77CC}"/>
          </ac:spMkLst>
        </pc:spChg>
        <pc:spChg chg="add mod">
          <ac:chgData name="Alfred Smith" userId="3c60a3631c0db8ad" providerId="LiveId" clId="{21D24DFA-79AF-4FF0-AE0C-754DAE0D9E89}" dt="2025-04-21T13:00:22.310" v="9"/>
          <ac:spMkLst>
            <pc:docMk/>
            <pc:sldMk cId="1909638311" sldId="262"/>
            <ac:spMk id="5" creationId="{1D46CADD-6FC5-49EE-2196-D702DBBF6911}"/>
          </ac:spMkLst>
        </pc:spChg>
      </pc:sldChg>
      <pc:sldChg chg="addSp delSp modSp mod">
        <pc:chgData name="Alfred Smith" userId="3c60a3631c0db8ad" providerId="LiveId" clId="{21D24DFA-79AF-4FF0-AE0C-754DAE0D9E89}" dt="2025-04-21T13:00:35.735" v="11"/>
        <pc:sldMkLst>
          <pc:docMk/>
          <pc:sldMk cId="641208035" sldId="263"/>
        </pc:sldMkLst>
        <pc:spChg chg="add mod">
          <ac:chgData name="Alfred Smith" userId="3c60a3631c0db8ad" providerId="LiveId" clId="{21D24DFA-79AF-4FF0-AE0C-754DAE0D9E89}" dt="2025-04-21T13:00:35.735" v="11"/>
          <ac:spMkLst>
            <pc:docMk/>
            <pc:sldMk cId="641208035" sldId="263"/>
            <ac:spMk id="2" creationId="{FCDE8F32-7F28-11E1-B9EE-20287CE921A9}"/>
          </ac:spMkLst>
        </pc:spChg>
        <pc:spChg chg="add mod">
          <ac:chgData name="Alfred Smith" userId="3c60a3631c0db8ad" providerId="LiveId" clId="{21D24DFA-79AF-4FF0-AE0C-754DAE0D9E89}" dt="2025-04-21T13:00:35.735" v="11"/>
          <ac:spMkLst>
            <pc:docMk/>
            <pc:sldMk cId="641208035" sldId="263"/>
            <ac:spMk id="5" creationId="{81665588-D38B-CBFC-2D2A-48540EFC53A5}"/>
          </ac:spMkLst>
        </pc:spChg>
      </pc:sldChg>
      <pc:sldChg chg="addSp delSp modSp mod">
        <pc:chgData name="Alfred Smith" userId="3c60a3631c0db8ad" providerId="LiveId" clId="{21D24DFA-79AF-4FF0-AE0C-754DAE0D9E89}" dt="2025-04-21T13:00:47.285" v="13"/>
        <pc:sldMkLst>
          <pc:docMk/>
          <pc:sldMk cId="4044745628" sldId="264"/>
        </pc:sldMkLst>
        <pc:spChg chg="add mod">
          <ac:chgData name="Alfred Smith" userId="3c60a3631c0db8ad" providerId="LiveId" clId="{21D24DFA-79AF-4FF0-AE0C-754DAE0D9E89}" dt="2025-04-21T13:00:47.285" v="13"/>
          <ac:spMkLst>
            <pc:docMk/>
            <pc:sldMk cId="4044745628" sldId="264"/>
            <ac:spMk id="2" creationId="{C98E05F4-1236-5105-77C2-26C321C76866}"/>
          </ac:spMkLst>
        </pc:spChg>
        <pc:spChg chg="add mod">
          <ac:chgData name="Alfred Smith" userId="3c60a3631c0db8ad" providerId="LiveId" clId="{21D24DFA-79AF-4FF0-AE0C-754DAE0D9E89}" dt="2025-04-21T13:00:47.285" v="13"/>
          <ac:spMkLst>
            <pc:docMk/>
            <pc:sldMk cId="4044745628" sldId="264"/>
            <ac:spMk id="5" creationId="{2543032F-3844-50FC-4C36-B7A05DB0D9FF}"/>
          </ac:spMkLst>
        </pc:spChg>
      </pc:sldChg>
      <pc:sldChg chg="addSp delSp modSp mod">
        <pc:chgData name="Alfred Smith" userId="3c60a3631c0db8ad" providerId="LiveId" clId="{21D24DFA-79AF-4FF0-AE0C-754DAE0D9E89}" dt="2025-04-21T13:00:56.038" v="15"/>
        <pc:sldMkLst>
          <pc:docMk/>
          <pc:sldMk cId="978260341" sldId="265"/>
        </pc:sldMkLst>
        <pc:spChg chg="add mod">
          <ac:chgData name="Alfred Smith" userId="3c60a3631c0db8ad" providerId="LiveId" clId="{21D24DFA-79AF-4FF0-AE0C-754DAE0D9E89}" dt="2025-04-21T13:00:56.038" v="15"/>
          <ac:spMkLst>
            <pc:docMk/>
            <pc:sldMk cId="978260341" sldId="265"/>
            <ac:spMk id="2" creationId="{9E3D4856-0009-6E6F-BA17-D1ABEEA58E27}"/>
          </ac:spMkLst>
        </pc:spChg>
        <pc:spChg chg="add mod">
          <ac:chgData name="Alfred Smith" userId="3c60a3631c0db8ad" providerId="LiveId" clId="{21D24DFA-79AF-4FF0-AE0C-754DAE0D9E89}" dt="2025-04-21T13:00:56.038" v="15"/>
          <ac:spMkLst>
            <pc:docMk/>
            <pc:sldMk cId="978260341" sldId="265"/>
            <ac:spMk id="5" creationId="{98CB0D91-F327-14ED-1563-56FF68ED4B58}"/>
          </ac:spMkLst>
        </pc:spChg>
      </pc:sldChg>
      <pc:sldChg chg="addSp delSp modSp mod">
        <pc:chgData name="Alfred Smith" userId="3c60a3631c0db8ad" providerId="LiveId" clId="{21D24DFA-79AF-4FF0-AE0C-754DAE0D9E89}" dt="2025-04-21T13:01:03.870" v="17"/>
        <pc:sldMkLst>
          <pc:docMk/>
          <pc:sldMk cId="3575870363" sldId="266"/>
        </pc:sldMkLst>
        <pc:spChg chg="add mod">
          <ac:chgData name="Alfred Smith" userId="3c60a3631c0db8ad" providerId="LiveId" clId="{21D24DFA-79AF-4FF0-AE0C-754DAE0D9E89}" dt="2025-04-21T13:01:03.870" v="17"/>
          <ac:spMkLst>
            <pc:docMk/>
            <pc:sldMk cId="3575870363" sldId="266"/>
            <ac:spMk id="2" creationId="{C157E976-70FB-8FDB-D9D4-B101DDDFFA20}"/>
          </ac:spMkLst>
        </pc:spChg>
        <pc:spChg chg="add mod">
          <ac:chgData name="Alfred Smith" userId="3c60a3631c0db8ad" providerId="LiveId" clId="{21D24DFA-79AF-4FF0-AE0C-754DAE0D9E89}" dt="2025-04-21T13:01:03.870" v="17"/>
          <ac:spMkLst>
            <pc:docMk/>
            <pc:sldMk cId="3575870363" sldId="266"/>
            <ac:spMk id="5" creationId="{0CAC5276-F238-6129-45F6-22FE87E29C6C}"/>
          </ac:spMkLst>
        </pc:spChg>
      </pc:sldChg>
      <pc:sldChg chg="addSp delSp modSp mod">
        <pc:chgData name="Alfred Smith" userId="3c60a3631c0db8ad" providerId="LiveId" clId="{21D24DFA-79AF-4FF0-AE0C-754DAE0D9E89}" dt="2025-05-05T09:25:46.584" v="20"/>
        <pc:sldMkLst>
          <pc:docMk/>
          <pc:sldMk cId="4120481681" sldId="270"/>
        </pc:sldMkLst>
        <pc:spChg chg="add mod">
          <ac:chgData name="Alfred Smith" userId="3c60a3631c0db8ad" providerId="LiveId" clId="{21D24DFA-79AF-4FF0-AE0C-754DAE0D9E89}" dt="2025-05-05T09:25:46.584" v="20"/>
          <ac:spMkLst>
            <pc:docMk/>
            <pc:sldMk cId="4120481681" sldId="270"/>
            <ac:spMk id="4" creationId="{D9E89218-5F38-E80A-A661-BC783F1C5930}"/>
          </ac:spMkLst>
        </pc:spChg>
        <pc:spChg chg="add mod">
          <ac:chgData name="Alfred Smith" userId="3c60a3631c0db8ad" providerId="LiveId" clId="{21D24DFA-79AF-4FF0-AE0C-754DAE0D9E89}" dt="2025-04-21T12:59:56.431" v="3"/>
          <ac:spMkLst>
            <pc:docMk/>
            <pc:sldMk cId="4120481681" sldId="270"/>
            <ac:spMk id="5" creationId="{EF575674-1464-9995-B1A1-B9BD8B4B1CF6}"/>
          </ac:spMkLst>
        </pc:spChg>
      </pc:sldChg>
      <pc:sldChg chg="modSp">
        <pc:chgData name="Alfred Smith" userId="3c60a3631c0db8ad" providerId="LiveId" clId="{21D24DFA-79AF-4FF0-AE0C-754DAE0D9E89}" dt="2025-05-05T09:25:46.584" v="20"/>
        <pc:sldMkLst>
          <pc:docMk/>
          <pc:sldMk cId="939110669" sldId="271"/>
        </pc:sldMkLst>
        <pc:spChg chg="mod">
          <ac:chgData name="Alfred Smith" userId="3c60a3631c0db8ad" providerId="LiveId" clId="{21D24DFA-79AF-4FF0-AE0C-754DAE0D9E89}" dt="2025-05-05T09:25:46.584" v="20"/>
          <ac:spMkLst>
            <pc:docMk/>
            <pc:sldMk cId="939110669" sldId="271"/>
            <ac:spMk id="2" creationId="{D1E3E1FF-5ED0-56A5-CBC7-E89648A42301}"/>
          </ac:spMkLst>
        </pc:spChg>
      </pc:sldChg>
      <pc:sldChg chg="modSp">
        <pc:chgData name="Alfred Smith" userId="3c60a3631c0db8ad" providerId="LiveId" clId="{21D24DFA-79AF-4FF0-AE0C-754DAE0D9E89}" dt="2025-05-05T09:25:46.584" v="20"/>
        <pc:sldMkLst>
          <pc:docMk/>
          <pc:sldMk cId="4024569785" sldId="272"/>
        </pc:sldMkLst>
        <pc:spChg chg="mod">
          <ac:chgData name="Alfred Smith" userId="3c60a3631c0db8ad" providerId="LiveId" clId="{21D24DFA-79AF-4FF0-AE0C-754DAE0D9E89}" dt="2025-05-05T09:25:46.584" v="20"/>
          <ac:spMkLst>
            <pc:docMk/>
            <pc:sldMk cId="4024569785" sldId="272"/>
            <ac:spMk id="2" creationId="{ED73679E-C6C0-7B52-39CC-38DB86B38401}"/>
          </ac:spMkLst>
        </pc:spChg>
      </pc:sldChg>
      <pc:sldChg chg="modSp">
        <pc:chgData name="Alfred Smith" userId="3c60a3631c0db8ad" providerId="LiveId" clId="{21D24DFA-79AF-4FF0-AE0C-754DAE0D9E89}" dt="2025-05-05T09:25:46.584" v="20"/>
        <pc:sldMkLst>
          <pc:docMk/>
          <pc:sldMk cId="487179600" sldId="273"/>
        </pc:sldMkLst>
        <pc:spChg chg="mod">
          <ac:chgData name="Alfred Smith" userId="3c60a3631c0db8ad" providerId="LiveId" clId="{21D24DFA-79AF-4FF0-AE0C-754DAE0D9E89}" dt="2025-05-05T09:25:46.584" v="20"/>
          <ac:spMkLst>
            <pc:docMk/>
            <pc:sldMk cId="487179600" sldId="273"/>
            <ac:spMk id="3" creationId="{4AA9679A-AFD9-FD08-C05A-6ECB7ECD4B14}"/>
          </ac:spMkLst>
        </pc:spChg>
      </pc:sldChg>
      <pc:sldChg chg="modSp">
        <pc:chgData name="Alfred Smith" userId="3c60a3631c0db8ad" providerId="LiveId" clId="{21D24DFA-79AF-4FF0-AE0C-754DAE0D9E89}" dt="2025-05-05T09:25:46.584" v="20"/>
        <pc:sldMkLst>
          <pc:docMk/>
          <pc:sldMk cId="2168401200" sldId="274"/>
        </pc:sldMkLst>
        <pc:spChg chg="mod">
          <ac:chgData name="Alfred Smith" userId="3c60a3631c0db8ad" providerId="LiveId" clId="{21D24DFA-79AF-4FF0-AE0C-754DAE0D9E89}" dt="2025-05-05T09:25:46.584" v="20"/>
          <ac:spMkLst>
            <pc:docMk/>
            <pc:sldMk cId="2168401200" sldId="274"/>
            <ac:spMk id="2" creationId="{CADD8DAB-548B-3AD2-C754-4B94E239D201}"/>
          </ac:spMkLst>
        </pc:spChg>
      </pc:sldChg>
      <pc:sldChg chg="modSp">
        <pc:chgData name="Alfred Smith" userId="3c60a3631c0db8ad" providerId="LiveId" clId="{21D24DFA-79AF-4FF0-AE0C-754DAE0D9E89}" dt="2025-05-05T09:25:46.584" v="20"/>
        <pc:sldMkLst>
          <pc:docMk/>
          <pc:sldMk cId="2996969115" sldId="275"/>
        </pc:sldMkLst>
        <pc:spChg chg="mod">
          <ac:chgData name="Alfred Smith" userId="3c60a3631c0db8ad" providerId="LiveId" clId="{21D24DFA-79AF-4FF0-AE0C-754DAE0D9E89}" dt="2025-05-05T09:25:46.584" v="20"/>
          <ac:spMkLst>
            <pc:docMk/>
            <pc:sldMk cId="2996969115" sldId="275"/>
            <ac:spMk id="2" creationId="{1659FF8F-7FF6-F2D5-C293-0037872D1117}"/>
          </ac:spMkLst>
        </pc:spChg>
      </pc:sldChg>
      <pc:sldChg chg="modSp">
        <pc:chgData name="Alfred Smith" userId="3c60a3631c0db8ad" providerId="LiveId" clId="{21D24DFA-79AF-4FF0-AE0C-754DAE0D9E89}" dt="2025-05-05T09:25:46.584" v="20"/>
        <pc:sldMkLst>
          <pc:docMk/>
          <pc:sldMk cId="2390376940" sldId="276"/>
        </pc:sldMkLst>
        <pc:spChg chg="mod">
          <ac:chgData name="Alfred Smith" userId="3c60a3631c0db8ad" providerId="LiveId" clId="{21D24DFA-79AF-4FF0-AE0C-754DAE0D9E89}" dt="2025-05-05T09:25:46.584" v="20"/>
          <ac:spMkLst>
            <pc:docMk/>
            <pc:sldMk cId="2390376940" sldId="276"/>
            <ac:spMk id="2" creationId="{1DF826FC-4B4F-2FA6-AD23-60A9F1D803E8}"/>
          </ac:spMkLst>
        </pc:spChg>
      </pc:sldChg>
      <pc:sldChg chg="modSp">
        <pc:chgData name="Alfred Smith" userId="3c60a3631c0db8ad" providerId="LiveId" clId="{21D24DFA-79AF-4FF0-AE0C-754DAE0D9E89}" dt="2025-05-05T09:25:46.584" v="20"/>
        <pc:sldMkLst>
          <pc:docMk/>
          <pc:sldMk cId="4265919077" sldId="277"/>
        </pc:sldMkLst>
        <pc:spChg chg="mod">
          <ac:chgData name="Alfred Smith" userId="3c60a3631c0db8ad" providerId="LiveId" clId="{21D24DFA-79AF-4FF0-AE0C-754DAE0D9E89}" dt="2025-05-05T09:25:46.584" v="20"/>
          <ac:spMkLst>
            <pc:docMk/>
            <pc:sldMk cId="4265919077" sldId="277"/>
            <ac:spMk id="3" creationId="{1E18DEE3-B664-DD07-BC5D-8022D8E838A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46 </a:t>
            </a:r>
            <a:r>
              <a:rPr lang="en-IN" sz="1200" b="1" i="0" u="none" strike="noStrike" baseline="0" dirty="0" err="1">
                <a:latin typeface="TimesNewRomanPS-BoldMT"/>
              </a:rPr>
              <a:t>Ascention</a:t>
            </a:r>
            <a:r>
              <a:rPr lang="en-IN" sz="1200" b="1" i="0" u="none" strike="noStrike" baseline="0" dirty="0">
                <a:latin typeface="TimesNewRomanPS-BoldMT"/>
              </a:rPr>
              <a:t> &amp; </a:t>
            </a:r>
            <a:r>
              <a:rPr lang="en-IN" sz="1200" b="1" i="0" u="none" strike="noStrike" baseline="0" dirty="0" err="1">
                <a:latin typeface="TimesNewRomanPS-BoldMT"/>
              </a:rPr>
              <a:t>Pentacost</a:t>
            </a:r>
            <a:endParaRPr lang="en-IN" sz="1200" b="1" i="0" u="none" strike="noStrike" baseline="0" dirty="0">
              <a:latin typeface="TimesNewRomanPS-BoldMT"/>
            </a:endParaRP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Great Commission/Ascension - Acts 1:1-8; Matthew 28:18-20; Acts 1:9-11 (Left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Receiving Holy Spirit - Acts 2:1-4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Peter Addresses the crowd - Acts 2:5-41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Community of Believers - Acts 2:42-47 (Left Bottom)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46-4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C733A5A4-FA81-74AE-9AA4-0BF6702FE3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60DDC3D-2E77-619D-6984-8321A33C9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8"/>
    </mc:Choice>
    <mc:Fallback xmlns="">
      <p:transition spd="slow" advTm="3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351ABC-F9C3-BA5B-8F4B-E5B198CB6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4570" y="0"/>
            <a:ext cx="1302657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A9679A-AFD9-FD08-C05A-6ECB7ECD4B14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22E5789-D201-57F8-CD8B-32E5BFEB23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9AA0D1-B9FE-F2D7-7C3A-24D43CC35F6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44ཡང་དད་ལྡན་ཐམས་ཅད་ལྷན་དུ་གནས་ཤིང་དངོས་པོ་ཡོད་ཚད་སྤྱི་གཞུང་ལ་དབང་བར་བྱས༌ཏེ།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9658CE-96F8-9746-7A75-3B4AB2EF11A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44All the believers were together and had everything in common.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8"/>
    </mc:Choice>
    <mc:Fallback xmlns="">
      <p:transition spd="slow" advTm="7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C8C05A-703E-DF4F-572D-C4BBA3D44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4379"/>
            <a:ext cx="13436998" cy="70023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DD8DAB-548B-3AD2-C754-4B94E239D201}"/>
              </a:ext>
            </a:extLst>
          </p:cNvPr>
          <p:cNvSpPr txBox="1"/>
          <p:nvPr/>
        </p:nvSpPr>
        <p:spPr>
          <a:xfrm>
            <a:off x="9637425" y="16546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3024AEAE-FC0A-2317-51C1-9F1949E13E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8E05F4-1236-5105-77C2-26C321C7686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45ནོར་རྫས་དང་ས་ཞིང་བཙོངས་ནས་སུ་ཞིག་ལ་དགོས་མཁོ་ཡོད་ན་དེ་བཞིན་སོ་སོར་བགོས་སོ།།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43032F-3844-50FC-4C36-B7A05DB0D9F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45Selling their possessions and goods, they shared with anyone who was in need.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9"/>
    </mc:Choice>
    <mc:Fallback xmlns="">
      <p:transition spd="slow" advTm="7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73CE94-28DB-153A-6BE6-6FA06488E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5012"/>
            <a:ext cx="12192000" cy="73630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59FF8F-7FF6-F2D5-C293-0037872D1117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83873CB1-8FBC-3D27-C2F1-62DB818A40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8107F2-BAD7-618F-DBC1-3073FC89E6E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46ད་དུང་ཁོ་རྣམས་ཀྱིས་ཉིན་རེ་བཞིན་བློ་སེམས་གཅིག་མཐུན་ངང་མཆོད་ཁང་དུ་འཛོམས་པ༌དང༌། ཁྱིམ་གང་དུའང་བག་ལེབ་ལོངས་སུ་སྤྱད༌ཅིང་། དགའ་སྤྲོ་དང་གཞུང་དྲང་གི་སེམས་བཅངས་ནས་མཉམ་དུ་ཟས་སྤྱད༌པ་དང་། </a:t>
            </a:r>
            <a:endParaRPr lang="en-IN" sz="6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9042DD-8319-5538-8249-E98E6EA3C9A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46With one accord they continued to meet daily in the temple courts  and to break bread from house to house, sharing their meals with gladness and sincerity of heart,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93"/>
    </mc:Choice>
    <mc:Fallback xmlns="">
      <p:transition spd="slow" advTm="13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BC2570-AB9F-B969-43A2-54D54E3DA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1882"/>
            <a:ext cx="12384505" cy="72598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F826FC-4B4F-2FA6-AD23-60A9F1D803E8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0C27E33-F720-8976-C847-B52E30AC1D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9A1C17-C1C2-5CF6-314A-6B40FC66DEA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47དཀོན་མཆོག་ལ་བསྟོད་ཅིང་བསྔགས་པ་དང་མི་ཐམས་ཅད་ཀྱང་ཁོ་རྣམས་ལ་དགའ་བར༌གྱུར། གཙོ་བོས་ཀྱང་ཉིན་རེ་བཞིན་ཁོང་གིས་བསྐྱབས་པ་རྣམས་དད་ལྡན་གྱི་གྲས་སུ་ཞུགས་པར་མཛད༌དོ།།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E2819-BA5D-ADE4-8BD3-3695B67F2FE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" panose="020B0604020202020204" pitchFamily="34" charset="0"/>
              </a:rPr>
              <a:t>47praising God and enjoying the favor of all the people. </a:t>
            </a:r>
            <a:r>
              <a:rPr lang="en-US" sz="4800">
                <a:solidFill>
                  <a:srgbClr val="121212"/>
                </a:solidFill>
                <a:latin typeface="Arial" panose="020B0604020202020204" pitchFamily="34" charset="0"/>
              </a:rPr>
              <a:t>And the Lord added to their number daily those who were being saved.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67"/>
    </mc:Choice>
    <mc:Fallback xmlns="">
      <p:transition spd="slow" advTm="10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9CF1CF-DD8D-2B98-4E71-87C271B60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1457"/>
            <a:ext cx="12192000" cy="71609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18DEE3-B664-DD07-BC5D-8022D8E838A6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83C16A-3DAC-1522-4BDC-8FB386A22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2913"/>
            <a:ext cx="12192000" cy="71609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6EA469-4CFA-9C9D-1BD1-F808FE2E5946}"/>
              </a:ext>
            </a:extLst>
          </p:cNvPr>
          <p:cNvSpPr txBox="1"/>
          <p:nvPr/>
        </p:nvSpPr>
        <p:spPr>
          <a:xfrm>
            <a:off x="4324027" y="4055632"/>
            <a:ext cx="6726265" cy="27784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མཛད་འཕྲིན 2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དད་ལྡན་རྣམས་ཀྱི་ཆོས་གྲོགས།</a:t>
            </a:r>
            <a:endParaRPr lang="en-IN" sz="8000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མཛད་འཕྲིན 2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དད་ལྡན་རྣམས་ཀྱི་ཆོས་གྲོགས།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Community of Believers - Acts 2:41-47 </a:t>
            </a:r>
            <a:endParaRPr lang="en-IN" sz="6000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1C3EB83E-5483-4B6B-46F6-7A6CA980B3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9"/>
    </mc:Choice>
    <mc:Fallback xmlns="">
      <p:transition spd="slow" advTm="4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DBD869-8925-4B3A-BCA2-A1A162BF9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2913"/>
            <a:ext cx="12192000" cy="71609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E89218-5F38-E80A-A661-BC783F1C5930}"/>
              </a:ext>
            </a:extLst>
          </p:cNvPr>
          <p:cNvSpPr txBox="1"/>
          <p:nvPr/>
        </p:nvSpPr>
        <p:spPr>
          <a:xfrm>
            <a:off x="4695502" y="3213754"/>
            <a:ext cx="6726265" cy="27784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མཛད་འཕྲིན 2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དད་ལྡན་རྣམས་ཀྱི་ཆོས་གྲོགས།</a:t>
            </a:r>
            <a:endParaRPr lang="en-IN" sz="8000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EF575674-1464-9995-B1A1-B9BD8B4B1CF6}"/>
              </a:ext>
            </a:extLst>
          </p:cNvPr>
          <p:cNvSpPr txBox="1"/>
          <p:nvPr/>
        </p:nvSpPr>
        <p:spPr>
          <a:xfrm>
            <a:off x="446405" y="599217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Audio 37">
            <a:hlinkClick r:id="" action="ppaction://media"/>
            <a:extLst>
              <a:ext uri="{FF2B5EF4-FFF2-40B4-BE49-F238E27FC236}">
                <a16:creationId xmlns:a16="http://schemas.microsoft.com/office/drawing/2014/main" id="{12D0DBB4-0A5C-597F-487F-85FD5B2385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82E9EE-3E92-4902-472B-6B30FDDE02D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41དེ་ནས་པེ་ཏྲོའི་གཏམ་དང་དུ་བླངས་པ་རྣམས་ལ་ཁྲུས་གསོལ་ཐོབ༌ཅིང༌། ཉིན༌དེར་མི་གྲངས་སུམ་སྟོང་ཙམ་དད་ལྡན་གྱི་གྲས་སུ་ཞུགས༌སོ།།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8FFE14-0300-D603-15ED-C216E242BA1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41Those who embraced his message were baptized, and about three thousand were added to the believers that day.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3"/>
    </mc:Choice>
    <mc:Fallback xmlns="">
      <p:transition spd="slow" advTm="9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8518DD-D2AD-1EF7-F608-2B9D97ECF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157" y="0"/>
            <a:ext cx="1256015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E3E1FF-5ED0-56A5-CBC7-E89648A42301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E4887C1-9582-6CD7-0B26-08BBA8DE01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94DF4D-1E2F-ABA3-F4A1-4FD6E2601E8B}"/>
              </a:ext>
            </a:extLst>
          </p:cNvPr>
          <p:cNvSpPr txBox="1"/>
          <p:nvPr/>
        </p:nvSpPr>
        <p:spPr>
          <a:xfrm>
            <a:off x="6096000" y="217601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42ཡང་དེ་རྣམས་ཀྱིས་སྙིང་རུས་བསྐྱེད་ནས་རྟག་ཏུ་སྐུ་ཚབ་པ་རྣམས་ཀྱི་ཆོས་བསླབ་པ་དང༌། ཕན་ཚུན་ལ་འབྲེལ་འདྲིས་བྱས་པ༌དང༌། བག་ལེབ་ལོངས་སུ་སྤྱད༌ཅིང་། གསོལ་བ་བཏབ་ནས་བསྡད་དོ།།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8E005D-7449-BC13-1EE7-E179BF1E3259}"/>
              </a:ext>
            </a:extLst>
          </p:cNvPr>
          <p:cNvSpPr txBox="1"/>
          <p:nvPr/>
        </p:nvSpPr>
        <p:spPr>
          <a:xfrm>
            <a:off x="110836" y="217602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42They devoted themselves to the apostles’ teaching and to the fellowship, to the breaking of bread and to prayer.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25"/>
    </mc:Choice>
    <mc:Fallback xmlns="">
      <p:transition spd="slow" advTm="11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E27C94-C1BF-6B7A-019A-5117C1AC4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2860"/>
            <a:ext cx="12222581" cy="68808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73679E-C6C0-7B52-39CC-38DB86B38401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4FD9031D-7A4F-248D-0F71-262D4CC864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4C5857-86E7-0F36-C366-F7783CF5AEA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43སྐུ་ཚབ་པ་རྣམས་བརྒྱུད་ནས་ངོ་མཚར་བའི་དོན་དང་གྲུབ་རྟགས་མང་པོ་བསྟན༌པས། མི་ཐམས་ཅད་གུས་ཞུམ་ལྡན་པར་གྱུར་ཏོ།།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8CDA07-2247-E572-347E-2CC01ADCBBC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43A sense of awe  came over everyone, and the apostles performed many wonders and signs.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6"/>
    </mc:Choice>
    <mc:Fallback xmlns="">
      <p:transition spd="slow" advTm="7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1365</TotalTime>
  <Words>682</Words>
  <Application>Microsoft Office PowerPoint</Application>
  <PresentationFormat>Widescreen</PresentationFormat>
  <Paragraphs>47</Paragraphs>
  <Slides>18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46-4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2025-05-23T11:07:35Z</dcterms:modified>
</cp:coreProperties>
</file>