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59" r:id="rId4"/>
    <p:sldId id="270" r:id="rId5"/>
    <p:sldId id="260" r:id="rId6"/>
    <p:sldId id="271"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300" r:id="rId27"/>
    <p:sldId id="299"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B26393-4AE2-400D-B6FE-EDB201A0A1D8}" v="1" dt="2025-05-23T11:09:10.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0467" autoAdjust="0"/>
  </p:normalViewPr>
  <p:slideViewPr>
    <p:cSldViewPr snapToGrid="0">
      <p:cViewPr varScale="1">
        <p:scale>
          <a:sx n="46" d="100"/>
          <a:sy n="46" d="100"/>
        </p:scale>
        <p:origin x="62"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5B26393-4AE2-400D-B6FE-EDB201A0A1D8}"/>
    <pc:docChg chg="undo custSel modSld">
      <pc:chgData name="Alfred Smith" userId="3c60a3631c0db8ad" providerId="LiveId" clId="{C5B26393-4AE2-400D-B6FE-EDB201A0A1D8}" dt="2025-05-23T11:20:15.154" v="73" actId="404"/>
      <pc:docMkLst>
        <pc:docMk/>
      </pc:docMkLst>
      <pc:sldChg chg="modSp mod">
        <pc:chgData name="Alfred Smith" userId="3c60a3631c0db8ad" providerId="LiveId" clId="{C5B26393-4AE2-400D-B6FE-EDB201A0A1D8}" dt="2025-05-23T11:08:47.936" v="1" actId="27636"/>
        <pc:sldMkLst>
          <pc:docMk/>
          <pc:sldMk cId="1499918570" sldId="257"/>
        </pc:sldMkLst>
        <pc:spChg chg="mod">
          <ac:chgData name="Alfred Smith" userId="3c60a3631c0db8ad" providerId="LiveId" clId="{C5B26393-4AE2-400D-B6FE-EDB201A0A1D8}" dt="2025-05-23T11:08:47.936" v="1" actId="27636"/>
          <ac:spMkLst>
            <pc:docMk/>
            <pc:sldMk cId="1499918570" sldId="257"/>
            <ac:spMk id="4" creationId="{CAF1AC19-E139-C6E8-C602-BEF1A328EEC9}"/>
          </ac:spMkLst>
        </pc:spChg>
      </pc:sldChg>
      <pc:sldChg chg="modSp">
        <pc:chgData name="Alfred Smith" userId="3c60a3631c0db8ad" providerId="LiveId" clId="{C5B26393-4AE2-400D-B6FE-EDB201A0A1D8}" dt="2025-05-23T11:09:10.843" v="2"/>
        <pc:sldMkLst>
          <pc:docMk/>
          <pc:sldMk cId="3788111665" sldId="258"/>
        </pc:sldMkLst>
        <pc:spChg chg="mod">
          <ac:chgData name="Alfred Smith" userId="3c60a3631c0db8ad" providerId="LiveId" clId="{C5B26393-4AE2-400D-B6FE-EDB201A0A1D8}" dt="2025-05-23T11:09:10.843" v="2"/>
          <ac:spMkLst>
            <pc:docMk/>
            <pc:sldMk cId="3788111665" sldId="258"/>
            <ac:spMk id="2" creationId="{EE871047-1200-9A6E-42F3-ED301F93A286}"/>
          </ac:spMkLst>
        </pc:spChg>
      </pc:sldChg>
      <pc:sldChg chg="modSp">
        <pc:chgData name="Alfred Smith" userId="3c60a3631c0db8ad" providerId="LiveId" clId="{C5B26393-4AE2-400D-B6FE-EDB201A0A1D8}" dt="2025-05-23T11:09:10.843" v="2"/>
        <pc:sldMkLst>
          <pc:docMk/>
          <pc:sldMk cId="454763615" sldId="259"/>
        </pc:sldMkLst>
        <pc:spChg chg="mod">
          <ac:chgData name="Alfred Smith" userId="3c60a3631c0db8ad" providerId="LiveId" clId="{C5B26393-4AE2-400D-B6FE-EDB201A0A1D8}" dt="2025-05-23T11:09:10.843" v="2"/>
          <ac:spMkLst>
            <pc:docMk/>
            <pc:sldMk cId="454763615" sldId="259"/>
            <ac:spMk id="3" creationId="{A58184BD-88F1-BA02-40C1-D8403D0EEC0D}"/>
          </ac:spMkLst>
        </pc:spChg>
      </pc:sldChg>
      <pc:sldChg chg="modSp mod">
        <pc:chgData name="Alfred Smith" userId="3c60a3631c0db8ad" providerId="LiveId" clId="{C5B26393-4AE2-400D-B6FE-EDB201A0A1D8}" dt="2025-05-23T11:09:57.756" v="4"/>
        <pc:sldMkLst>
          <pc:docMk/>
          <pc:sldMk cId="2346136586" sldId="260"/>
        </pc:sldMkLst>
        <pc:spChg chg="mod">
          <ac:chgData name="Alfred Smith" userId="3c60a3631c0db8ad" providerId="LiveId" clId="{C5B26393-4AE2-400D-B6FE-EDB201A0A1D8}" dt="2025-05-23T11:09:57.756" v="4"/>
          <ac:spMkLst>
            <pc:docMk/>
            <pc:sldMk cId="2346136586" sldId="260"/>
            <ac:spMk id="2" creationId="{B589AF26-B555-8BCB-D80B-2D1080878288}"/>
          </ac:spMkLst>
        </pc:spChg>
      </pc:sldChg>
      <pc:sldChg chg="modSp mod">
        <pc:chgData name="Alfred Smith" userId="3c60a3631c0db8ad" providerId="LiveId" clId="{C5B26393-4AE2-400D-B6FE-EDB201A0A1D8}" dt="2025-05-23T11:10:47.358" v="8" actId="404"/>
        <pc:sldMkLst>
          <pc:docMk/>
          <pc:sldMk cId="1909638311" sldId="262"/>
        </pc:sldMkLst>
        <pc:spChg chg="mod">
          <ac:chgData name="Alfred Smith" userId="3c60a3631c0db8ad" providerId="LiveId" clId="{C5B26393-4AE2-400D-B6FE-EDB201A0A1D8}" dt="2025-05-23T11:10:47.358" v="8" actId="404"/>
          <ac:spMkLst>
            <pc:docMk/>
            <pc:sldMk cId="1909638311" sldId="262"/>
            <ac:spMk id="2" creationId="{AED943DE-6230-EA8E-EFED-37DBCCD7B724}"/>
          </ac:spMkLst>
        </pc:spChg>
      </pc:sldChg>
      <pc:sldChg chg="modSp mod">
        <pc:chgData name="Alfred Smith" userId="3c60a3631c0db8ad" providerId="LiveId" clId="{C5B26393-4AE2-400D-B6FE-EDB201A0A1D8}" dt="2025-05-23T11:11:05.523" v="10"/>
        <pc:sldMkLst>
          <pc:docMk/>
          <pc:sldMk cId="641208035" sldId="263"/>
        </pc:sldMkLst>
        <pc:spChg chg="mod">
          <ac:chgData name="Alfred Smith" userId="3c60a3631c0db8ad" providerId="LiveId" clId="{C5B26393-4AE2-400D-B6FE-EDB201A0A1D8}" dt="2025-05-23T11:11:05.523" v="10"/>
          <ac:spMkLst>
            <pc:docMk/>
            <pc:sldMk cId="641208035" sldId="263"/>
            <ac:spMk id="2" creationId="{58D97E4E-11EA-3828-EFDE-4C00086FCB4D}"/>
          </ac:spMkLst>
        </pc:spChg>
      </pc:sldChg>
      <pc:sldChg chg="modSp mod">
        <pc:chgData name="Alfred Smith" userId="3c60a3631c0db8ad" providerId="LiveId" clId="{C5B26393-4AE2-400D-B6FE-EDB201A0A1D8}" dt="2025-05-23T11:11:34.998" v="14"/>
        <pc:sldMkLst>
          <pc:docMk/>
          <pc:sldMk cId="4044745628" sldId="264"/>
        </pc:sldMkLst>
        <pc:spChg chg="mod">
          <ac:chgData name="Alfred Smith" userId="3c60a3631c0db8ad" providerId="LiveId" clId="{C5B26393-4AE2-400D-B6FE-EDB201A0A1D8}" dt="2025-05-23T11:11:34.998" v="14"/>
          <ac:spMkLst>
            <pc:docMk/>
            <pc:sldMk cId="4044745628" sldId="264"/>
            <ac:spMk id="2" creationId="{BBA04C7D-5830-687E-10E8-E9E0CDD0356B}"/>
          </ac:spMkLst>
        </pc:spChg>
      </pc:sldChg>
      <pc:sldChg chg="modSp mod">
        <pc:chgData name="Alfred Smith" userId="3c60a3631c0db8ad" providerId="LiveId" clId="{C5B26393-4AE2-400D-B6FE-EDB201A0A1D8}" dt="2025-05-23T11:11:59.546" v="17" actId="404"/>
        <pc:sldMkLst>
          <pc:docMk/>
          <pc:sldMk cId="978260341" sldId="265"/>
        </pc:sldMkLst>
        <pc:spChg chg="mod">
          <ac:chgData name="Alfred Smith" userId="3c60a3631c0db8ad" providerId="LiveId" clId="{C5B26393-4AE2-400D-B6FE-EDB201A0A1D8}" dt="2025-05-23T11:11:59.546" v="17" actId="404"/>
          <ac:spMkLst>
            <pc:docMk/>
            <pc:sldMk cId="978260341" sldId="265"/>
            <ac:spMk id="2" creationId="{253ABD04-35A0-CE71-705B-B307DE48DCB7}"/>
          </ac:spMkLst>
        </pc:spChg>
      </pc:sldChg>
      <pc:sldChg chg="modSp mod">
        <pc:chgData name="Alfred Smith" userId="3c60a3631c0db8ad" providerId="LiveId" clId="{C5B26393-4AE2-400D-B6FE-EDB201A0A1D8}" dt="2025-05-23T11:12:29.046" v="28"/>
        <pc:sldMkLst>
          <pc:docMk/>
          <pc:sldMk cId="3575870363" sldId="266"/>
        </pc:sldMkLst>
        <pc:spChg chg="mod">
          <ac:chgData name="Alfred Smith" userId="3c60a3631c0db8ad" providerId="LiveId" clId="{C5B26393-4AE2-400D-B6FE-EDB201A0A1D8}" dt="2025-05-23T11:12:29.046" v="28"/>
          <ac:spMkLst>
            <pc:docMk/>
            <pc:sldMk cId="3575870363" sldId="266"/>
            <ac:spMk id="2" creationId="{122F08C4-0A30-96B8-9F8C-7E6953273260}"/>
          </ac:spMkLst>
        </pc:spChg>
      </pc:sldChg>
      <pc:sldChg chg="modSp mod">
        <pc:chgData name="Alfred Smith" userId="3c60a3631c0db8ad" providerId="LiveId" clId="{C5B26393-4AE2-400D-B6FE-EDB201A0A1D8}" dt="2025-05-23T11:12:55.530" v="30"/>
        <pc:sldMkLst>
          <pc:docMk/>
          <pc:sldMk cId="4017137865" sldId="267"/>
        </pc:sldMkLst>
        <pc:spChg chg="mod">
          <ac:chgData name="Alfred Smith" userId="3c60a3631c0db8ad" providerId="LiveId" clId="{C5B26393-4AE2-400D-B6FE-EDB201A0A1D8}" dt="2025-05-23T11:12:55.530" v="30"/>
          <ac:spMkLst>
            <pc:docMk/>
            <pc:sldMk cId="4017137865" sldId="267"/>
            <ac:spMk id="2" creationId="{CA72A07A-8F1E-37DB-BDC5-BAFF2D6A4ADF}"/>
          </ac:spMkLst>
        </pc:spChg>
      </pc:sldChg>
      <pc:sldChg chg="modSp mod">
        <pc:chgData name="Alfred Smith" userId="3c60a3631c0db8ad" providerId="LiveId" clId="{C5B26393-4AE2-400D-B6FE-EDB201A0A1D8}" dt="2025-05-23T11:13:27.717" v="35" actId="404"/>
        <pc:sldMkLst>
          <pc:docMk/>
          <pc:sldMk cId="3137811553" sldId="268"/>
        </pc:sldMkLst>
        <pc:spChg chg="mod">
          <ac:chgData name="Alfred Smith" userId="3c60a3631c0db8ad" providerId="LiveId" clId="{C5B26393-4AE2-400D-B6FE-EDB201A0A1D8}" dt="2025-05-23T11:13:27.717" v="35" actId="404"/>
          <ac:spMkLst>
            <pc:docMk/>
            <pc:sldMk cId="3137811553" sldId="268"/>
            <ac:spMk id="2" creationId="{CA22D93D-51B8-899F-A871-36C7F50479B1}"/>
          </ac:spMkLst>
        </pc:spChg>
      </pc:sldChg>
      <pc:sldChg chg="modSp mod">
        <pc:chgData name="Alfred Smith" userId="3c60a3631c0db8ad" providerId="LiveId" clId="{C5B26393-4AE2-400D-B6FE-EDB201A0A1D8}" dt="2025-05-23T11:13:52.322" v="37"/>
        <pc:sldMkLst>
          <pc:docMk/>
          <pc:sldMk cId="100491716" sldId="269"/>
        </pc:sldMkLst>
        <pc:spChg chg="mod">
          <ac:chgData name="Alfred Smith" userId="3c60a3631c0db8ad" providerId="LiveId" clId="{C5B26393-4AE2-400D-B6FE-EDB201A0A1D8}" dt="2025-05-23T11:13:52.322" v="37"/>
          <ac:spMkLst>
            <pc:docMk/>
            <pc:sldMk cId="100491716" sldId="269"/>
            <ac:spMk id="2" creationId="{6ED7C84F-9DDE-DF42-E820-F337B2935447}"/>
          </ac:spMkLst>
        </pc:spChg>
      </pc:sldChg>
      <pc:sldChg chg="modSp">
        <pc:chgData name="Alfred Smith" userId="3c60a3631c0db8ad" providerId="LiveId" clId="{C5B26393-4AE2-400D-B6FE-EDB201A0A1D8}" dt="2025-05-23T11:09:10.843" v="2"/>
        <pc:sldMkLst>
          <pc:docMk/>
          <pc:sldMk cId="4120481681" sldId="270"/>
        </pc:sldMkLst>
        <pc:spChg chg="mod">
          <ac:chgData name="Alfred Smith" userId="3c60a3631c0db8ad" providerId="LiveId" clId="{C5B26393-4AE2-400D-B6FE-EDB201A0A1D8}" dt="2025-05-23T11:09:10.843" v="2"/>
          <ac:spMkLst>
            <pc:docMk/>
            <pc:sldMk cId="4120481681" sldId="270"/>
            <ac:spMk id="3" creationId="{4C0FDA79-CE62-6CEE-1927-A1749ED1292A}"/>
          </ac:spMkLst>
        </pc:spChg>
      </pc:sldChg>
      <pc:sldChg chg="modSp">
        <pc:chgData name="Alfred Smith" userId="3c60a3631c0db8ad" providerId="LiveId" clId="{C5B26393-4AE2-400D-B6FE-EDB201A0A1D8}" dt="2025-05-23T11:09:10.843" v="2"/>
        <pc:sldMkLst>
          <pc:docMk/>
          <pc:sldMk cId="939110669" sldId="271"/>
        </pc:sldMkLst>
        <pc:spChg chg="mod">
          <ac:chgData name="Alfred Smith" userId="3c60a3631c0db8ad" providerId="LiveId" clId="{C5B26393-4AE2-400D-B6FE-EDB201A0A1D8}" dt="2025-05-23T11:09:10.843" v="2"/>
          <ac:spMkLst>
            <pc:docMk/>
            <pc:sldMk cId="939110669" sldId="271"/>
            <ac:spMk id="2" creationId="{F734DDC1-7E6C-7C5E-AA41-81E3973971F6}"/>
          </ac:spMkLst>
        </pc:spChg>
      </pc:sldChg>
      <pc:sldChg chg="modSp">
        <pc:chgData name="Alfred Smith" userId="3c60a3631c0db8ad" providerId="LiveId" clId="{C5B26393-4AE2-400D-B6FE-EDB201A0A1D8}" dt="2025-05-23T11:09:10.843" v="2"/>
        <pc:sldMkLst>
          <pc:docMk/>
          <pc:sldMk cId="487179600" sldId="273"/>
        </pc:sldMkLst>
        <pc:spChg chg="mod">
          <ac:chgData name="Alfred Smith" userId="3c60a3631c0db8ad" providerId="LiveId" clId="{C5B26393-4AE2-400D-B6FE-EDB201A0A1D8}" dt="2025-05-23T11:09:10.843" v="2"/>
          <ac:spMkLst>
            <pc:docMk/>
            <pc:sldMk cId="487179600" sldId="273"/>
            <ac:spMk id="2" creationId="{47C4FB2E-39E6-25B3-DAD4-BE39644FC877}"/>
          </ac:spMkLst>
        </pc:spChg>
      </pc:sldChg>
      <pc:sldChg chg="modSp">
        <pc:chgData name="Alfred Smith" userId="3c60a3631c0db8ad" providerId="LiveId" clId="{C5B26393-4AE2-400D-B6FE-EDB201A0A1D8}" dt="2025-05-23T11:09:10.843" v="2"/>
        <pc:sldMkLst>
          <pc:docMk/>
          <pc:sldMk cId="2168401200" sldId="274"/>
        </pc:sldMkLst>
        <pc:spChg chg="mod">
          <ac:chgData name="Alfred Smith" userId="3c60a3631c0db8ad" providerId="LiveId" clId="{C5B26393-4AE2-400D-B6FE-EDB201A0A1D8}" dt="2025-05-23T11:09:10.843" v="2"/>
          <ac:spMkLst>
            <pc:docMk/>
            <pc:sldMk cId="2168401200" sldId="274"/>
            <ac:spMk id="2" creationId="{9A80DA25-7411-CC95-AD35-5F4E56B4722B}"/>
          </ac:spMkLst>
        </pc:spChg>
      </pc:sldChg>
      <pc:sldChg chg="modSp">
        <pc:chgData name="Alfred Smith" userId="3c60a3631c0db8ad" providerId="LiveId" clId="{C5B26393-4AE2-400D-B6FE-EDB201A0A1D8}" dt="2025-05-23T11:09:10.843" v="2"/>
        <pc:sldMkLst>
          <pc:docMk/>
          <pc:sldMk cId="2996969115" sldId="275"/>
        </pc:sldMkLst>
        <pc:spChg chg="mod">
          <ac:chgData name="Alfred Smith" userId="3c60a3631c0db8ad" providerId="LiveId" clId="{C5B26393-4AE2-400D-B6FE-EDB201A0A1D8}" dt="2025-05-23T11:09:10.843" v="2"/>
          <ac:spMkLst>
            <pc:docMk/>
            <pc:sldMk cId="2996969115" sldId="275"/>
            <ac:spMk id="2" creationId="{D31E9037-C7C2-FFF9-CCB9-AA819EC59631}"/>
          </ac:spMkLst>
        </pc:spChg>
      </pc:sldChg>
      <pc:sldChg chg="modSp">
        <pc:chgData name="Alfred Smith" userId="3c60a3631c0db8ad" providerId="LiveId" clId="{C5B26393-4AE2-400D-B6FE-EDB201A0A1D8}" dt="2025-05-23T11:09:10.843" v="2"/>
        <pc:sldMkLst>
          <pc:docMk/>
          <pc:sldMk cId="2390376940" sldId="276"/>
        </pc:sldMkLst>
        <pc:spChg chg="mod">
          <ac:chgData name="Alfred Smith" userId="3c60a3631c0db8ad" providerId="LiveId" clId="{C5B26393-4AE2-400D-B6FE-EDB201A0A1D8}" dt="2025-05-23T11:09:10.843" v="2"/>
          <ac:spMkLst>
            <pc:docMk/>
            <pc:sldMk cId="2390376940" sldId="276"/>
            <ac:spMk id="2" creationId="{7AB79228-33FD-22D6-DB74-1AE025BBB1D7}"/>
          </ac:spMkLst>
        </pc:spChg>
      </pc:sldChg>
      <pc:sldChg chg="modSp">
        <pc:chgData name="Alfred Smith" userId="3c60a3631c0db8ad" providerId="LiveId" clId="{C5B26393-4AE2-400D-B6FE-EDB201A0A1D8}" dt="2025-05-23T11:09:10.843" v="2"/>
        <pc:sldMkLst>
          <pc:docMk/>
          <pc:sldMk cId="4265919077" sldId="277"/>
        </pc:sldMkLst>
        <pc:spChg chg="mod">
          <ac:chgData name="Alfred Smith" userId="3c60a3631c0db8ad" providerId="LiveId" clId="{C5B26393-4AE2-400D-B6FE-EDB201A0A1D8}" dt="2025-05-23T11:09:10.843" v="2"/>
          <ac:spMkLst>
            <pc:docMk/>
            <pc:sldMk cId="4265919077" sldId="277"/>
            <ac:spMk id="2" creationId="{C53F80E6-4BD8-BE99-B970-55636AEF8922}"/>
          </ac:spMkLst>
        </pc:spChg>
      </pc:sldChg>
      <pc:sldChg chg="modSp">
        <pc:chgData name="Alfred Smith" userId="3c60a3631c0db8ad" providerId="LiveId" clId="{C5B26393-4AE2-400D-B6FE-EDB201A0A1D8}" dt="2025-05-23T11:09:10.843" v="2"/>
        <pc:sldMkLst>
          <pc:docMk/>
          <pc:sldMk cId="210266664" sldId="278"/>
        </pc:sldMkLst>
        <pc:spChg chg="mod">
          <ac:chgData name="Alfred Smith" userId="3c60a3631c0db8ad" providerId="LiveId" clId="{C5B26393-4AE2-400D-B6FE-EDB201A0A1D8}" dt="2025-05-23T11:09:10.843" v="2"/>
          <ac:spMkLst>
            <pc:docMk/>
            <pc:sldMk cId="210266664" sldId="278"/>
            <ac:spMk id="2" creationId="{12855AA6-DFB0-9E04-ED2D-6202BFE7866B}"/>
          </ac:spMkLst>
        </pc:spChg>
      </pc:sldChg>
      <pc:sldChg chg="modSp">
        <pc:chgData name="Alfred Smith" userId="3c60a3631c0db8ad" providerId="LiveId" clId="{C5B26393-4AE2-400D-B6FE-EDB201A0A1D8}" dt="2025-05-23T11:09:10.843" v="2"/>
        <pc:sldMkLst>
          <pc:docMk/>
          <pc:sldMk cId="888433145" sldId="279"/>
        </pc:sldMkLst>
        <pc:spChg chg="mod">
          <ac:chgData name="Alfred Smith" userId="3c60a3631c0db8ad" providerId="LiveId" clId="{C5B26393-4AE2-400D-B6FE-EDB201A0A1D8}" dt="2025-05-23T11:09:10.843" v="2"/>
          <ac:spMkLst>
            <pc:docMk/>
            <pc:sldMk cId="888433145" sldId="279"/>
            <ac:spMk id="2" creationId="{594D0995-E399-4A5C-AA71-BACC9CACEB21}"/>
          </ac:spMkLst>
        </pc:spChg>
      </pc:sldChg>
      <pc:sldChg chg="modSp">
        <pc:chgData name="Alfred Smith" userId="3c60a3631c0db8ad" providerId="LiveId" clId="{C5B26393-4AE2-400D-B6FE-EDB201A0A1D8}" dt="2025-05-23T11:09:10.843" v="2"/>
        <pc:sldMkLst>
          <pc:docMk/>
          <pc:sldMk cId="791300187" sldId="280"/>
        </pc:sldMkLst>
        <pc:spChg chg="mod">
          <ac:chgData name="Alfred Smith" userId="3c60a3631c0db8ad" providerId="LiveId" clId="{C5B26393-4AE2-400D-B6FE-EDB201A0A1D8}" dt="2025-05-23T11:09:10.843" v="2"/>
          <ac:spMkLst>
            <pc:docMk/>
            <pc:sldMk cId="791300187" sldId="280"/>
            <ac:spMk id="2" creationId="{98EC9D33-C586-636B-8B95-DAEA5BC6A0F1}"/>
          </ac:spMkLst>
        </pc:spChg>
      </pc:sldChg>
      <pc:sldChg chg="modSp mod">
        <pc:chgData name="Alfred Smith" userId="3c60a3631c0db8ad" providerId="LiveId" clId="{C5B26393-4AE2-400D-B6FE-EDB201A0A1D8}" dt="2025-05-23T11:14:23.415" v="40" actId="404"/>
        <pc:sldMkLst>
          <pc:docMk/>
          <pc:sldMk cId="1922139011" sldId="281"/>
        </pc:sldMkLst>
        <pc:spChg chg="mod">
          <ac:chgData name="Alfred Smith" userId="3c60a3631c0db8ad" providerId="LiveId" clId="{C5B26393-4AE2-400D-B6FE-EDB201A0A1D8}" dt="2025-05-23T11:14:23.415" v="40" actId="404"/>
          <ac:spMkLst>
            <pc:docMk/>
            <pc:sldMk cId="1922139011" sldId="281"/>
            <ac:spMk id="2" creationId="{F21C6AB8-8993-76F2-3690-1302407411C6}"/>
          </ac:spMkLst>
        </pc:spChg>
      </pc:sldChg>
      <pc:sldChg chg="modSp">
        <pc:chgData name="Alfred Smith" userId="3c60a3631c0db8ad" providerId="LiveId" clId="{C5B26393-4AE2-400D-B6FE-EDB201A0A1D8}" dt="2025-05-23T11:09:10.843" v="2"/>
        <pc:sldMkLst>
          <pc:docMk/>
          <pc:sldMk cId="1126511635" sldId="282"/>
        </pc:sldMkLst>
        <pc:spChg chg="mod">
          <ac:chgData name="Alfred Smith" userId="3c60a3631c0db8ad" providerId="LiveId" clId="{C5B26393-4AE2-400D-B6FE-EDB201A0A1D8}" dt="2025-05-23T11:09:10.843" v="2"/>
          <ac:spMkLst>
            <pc:docMk/>
            <pc:sldMk cId="1126511635" sldId="282"/>
            <ac:spMk id="2" creationId="{8D0FF0FB-52B5-4306-280A-E2DBE845FD2C}"/>
          </ac:spMkLst>
        </pc:spChg>
      </pc:sldChg>
      <pc:sldChg chg="modSp mod">
        <pc:chgData name="Alfred Smith" userId="3c60a3631c0db8ad" providerId="LiveId" clId="{C5B26393-4AE2-400D-B6FE-EDB201A0A1D8}" dt="2025-05-23T11:16:09.993" v="48" actId="5793"/>
        <pc:sldMkLst>
          <pc:docMk/>
          <pc:sldMk cId="3166251957" sldId="283"/>
        </pc:sldMkLst>
        <pc:spChg chg="mod">
          <ac:chgData name="Alfred Smith" userId="3c60a3631c0db8ad" providerId="LiveId" clId="{C5B26393-4AE2-400D-B6FE-EDB201A0A1D8}" dt="2025-05-23T11:16:05.139" v="45" actId="5793"/>
          <ac:spMkLst>
            <pc:docMk/>
            <pc:sldMk cId="3166251957" sldId="283"/>
            <ac:spMk id="2" creationId="{3E206DA8-2C77-E8F4-2F6C-B60F824A5E60}"/>
          </ac:spMkLst>
        </pc:spChg>
        <pc:spChg chg="mod">
          <ac:chgData name="Alfred Smith" userId="3c60a3631c0db8ad" providerId="LiveId" clId="{C5B26393-4AE2-400D-B6FE-EDB201A0A1D8}" dt="2025-05-23T11:16:09.993" v="48" actId="5793"/>
          <ac:spMkLst>
            <pc:docMk/>
            <pc:sldMk cId="3166251957" sldId="283"/>
            <ac:spMk id="5" creationId="{DF92A0F1-40F0-9A17-0867-A9BFAECA650D}"/>
          </ac:spMkLst>
        </pc:spChg>
      </pc:sldChg>
      <pc:sldChg chg="modSp">
        <pc:chgData name="Alfred Smith" userId="3c60a3631c0db8ad" providerId="LiveId" clId="{C5B26393-4AE2-400D-B6FE-EDB201A0A1D8}" dt="2025-05-23T11:09:10.843" v="2"/>
        <pc:sldMkLst>
          <pc:docMk/>
          <pc:sldMk cId="3922583308" sldId="284"/>
        </pc:sldMkLst>
        <pc:spChg chg="mod">
          <ac:chgData name="Alfred Smith" userId="3c60a3631c0db8ad" providerId="LiveId" clId="{C5B26393-4AE2-400D-B6FE-EDB201A0A1D8}" dt="2025-05-23T11:09:10.843" v="2"/>
          <ac:spMkLst>
            <pc:docMk/>
            <pc:sldMk cId="3922583308" sldId="284"/>
            <ac:spMk id="2" creationId="{271DBDD2-C23D-A9A1-91CA-87392849C1E0}"/>
          </ac:spMkLst>
        </pc:spChg>
      </pc:sldChg>
      <pc:sldChg chg="modSp mod">
        <pc:chgData name="Alfred Smith" userId="3c60a3631c0db8ad" providerId="LiveId" clId="{C5B26393-4AE2-400D-B6FE-EDB201A0A1D8}" dt="2025-05-23T11:17:38.645" v="54" actId="404"/>
        <pc:sldMkLst>
          <pc:docMk/>
          <pc:sldMk cId="1522780631" sldId="285"/>
        </pc:sldMkLst>
        <pc:spChg chg="mod">
          <ac:chgData name="Alfred Smith" userId="3c60a3631c0db8ad" providerId="LiveId" clId="{C5B26393-4AE2-400D-B6FE-EDB201A0A1D8}" dt="2025-05-23T11:17:38.645" v="54" actId="404"/>
          <ac:spMkLst>
            <pc:docMk/>
            <pc:sldMk cId="1522780631" sldId="285"/>
            <ac:spMk id="2" creationId="{A5C06B7C-A9B2-292B-D5C5-89079AD3F408}"/>
          </ac:spMkLst>
        </pc:spChg>
      </pc:sldChg>
      <pc:sldChg chg="modSp">
        <pc:chgData name="Alfred Smith" userId="3c60a3631c0db8ad" providerId="LiveId" clId="{C5B26393-4AE2-400D-B6FE-EDB201A0A1D8}" dt="2025-05-23T11:09:10.843" v="2"/>
        <pc:sldMkLst>
          <pc:docMk/>
          <pc:sldMk cId="1850742486" sldId="286"/>
        </pc:sldMkLst>
        <pc:spChg chg="mod">
          <ac:chgData name="Alfred Smith" userId="3c60a3631c0db8ad" providerId="LiveId" clId="{C5B26393-4AE2-400D-B6FE-EDB201A0A1D8}" dt="2025-05-23T11:09:10.843" v="2"/>
          <ac:spMkLst>
            <pc:docMk/>
            <pc:sldMk cId="1850742486" sldId="286"/>
            <ac:spMk id="3" creationId="{5899FC1D-272D-96D8-85E0-87C47A3F8B43}"/>
          </ac:spMkLst>
        </pc:spChg>
      </pc:sldChg>
      <pc:sldChg chg="modSp mod">
        <pc:chgData name="Alfred Smith" userId="3c60a3631c0db8ad" providerId="LiveId" clId="{C5B26393-4AE2-400D-B6FE-EDB201A0A1D8}" dt="2025-05-23T11:17:58.079" v="56"/>
        <pc:sldMkLst>
          <pc:docMk/>
          <pc:sldMk cId="2332778949" sldId="287"/>
        </pc:sldMkLst>
        <pc:spChg chg="mod">
          <ac:chgData name="Alfred Smith" userId="3c60a3631c0db8ad" providerId="LiveId" clId="{C5B26393-4AE2-400D-B6FE-EDB201A0A1D8}" dt="2025-05-23T11:17:58.079" v="56"/>
          <ac:spMkLst>
            <pc:docMk/>
            <pc:sldMk cId="2332778949" sldId="287"/>
            <ac:spMk id="2" creationId="{4541AD65-FDD8-E488-B3F9-D52FCC39D88D}"/>
          </ac:spMkLst>
        </pc:spChg>
      </pc:sldChg>
      <pc:sldChg chg="modSp">
        <pc:chgData name="Alfred Smith" userId="3c60a3631c0db8ad" providerId="LiveId" clId="{C5B26393-4AE2-400D-B6FE-EDB201A0A1D8}" dt="2025-05-23T11:09:10.843" v="2"/>
        <pc:sldMkLst>
          <pc:docMk/>
          <pc:sldMk cId="1828872212" sldId="288"/>
        </pc:sldMkLst>
        <pc:spChg chg="mod">
          <ac:chgData name="Alfred Smith" userId="3c60a3631c0db8ad" providerId="LiveId" clId="{C5B26393-4AE2-400D-B6FE-EDB201A0A1D8}" dt="2025-05-23T11:09:10.843" v="2"/>
          <ac:spMkLst>
            <pc:docMk/>
            <pc:sldMk cId="1828872212" sldId="288"/>
            <ac:spMk id="2" creationId="{E5CE3F2B-E100-E245-803D-CDD7FE8C92E7}"/>
          </ac:spMkLst>
        </pc:spChg>
      </pc:sldChg>
      <pc:sldChg chg="modSp mod">
        <pc:chgData name="Alfred Smith" userId="3c60a3631c0db8ad" providerId="LiveId" clId="{C5B26393-4AE2-400D-B6FE-EDB201A0A1D8}" dt="2025-05-23T11:18:20.499" v="59" actId="404"/>
        <pc:sldMkLst>
          <pc:docMk/>
          <pc:sldMk cId="3153919605" sldId="289"/>
        </pc:sldMkLst>
        <pc:spChg chg="mod">
          <ac:chgData name="Alfred Smith" userId="3c60a3631c0db8ad" providerId="LiveId" clId="{C5B26393-4AE2-400D-B6FE-EDB201A0A1D8}" dt="2025-05-23T11:18:20.499" v="59" actId="404"/>
          <ac:spMkLst>
            <pc:docMk/>
            <pc:sldMk cId="3153919605" sldId="289"/>
            <ac:spMk id="2" creationId="{06C2D064-3053-FA5F-FD23-371D873AE1E6}"/>
          </ac:spMkLst>
        </pc:spChg>
      </pc:sldChg>
      <pc:sldChg chg="modSp">
        <pc:chgData name="Alfred Smith" userId="3c60a3631c0db8ad" providerId="LiveId" clId="{C5B26393-4AE2-400D-B6FE-EDB201A0A1D8}" dt="2025-05-23T11:09:10.843" v="2"/>
        <pc:sldMkLst>
          <pc:docMk/>
          <pc:sldMk cId="1292473336" sldId="290"/>
        </pc:sldMkLst>
        <pc:spChg chg="mod">
          <ac:chgData name="Alfred Smith" userId="3c60a3631c0db8ad" providerId="LiveId" clId="{C5B26393-4AE2-400D-B6FE-EDB201A0A1D8}" dt="2025-05-23T11:09:10.843" v="2"/>
          <ac:spMkLst>
            <pc:docMk/>
            <pc:sldMk cId="1292473336" sldId="290"/>
            <ac:spMk id="2" creationId="{F9A0FD2C-DC76-E004-F470-F83608C15DAA}"/>
          </ac:spMkLst>
        </pc:spChg>
      </pc:sldChg>
      <pc:sldChg chg="modSp mod">
        <pc:chgData name="Alfred Smith" userId="3c60a3631c0db8ad" providerId="LiveId" clId="{C5B26393-4AE2-400D-B6FE-EDB201A0A1D8}" dt="2025-05-23T11:18:44.561" v="62"/>
        <pc:sldMkLst>
          <pc:docMk/>
          <pc:sldMk cId="1878919862" sldId="291"/>
        </pc:sldMkLst>
        <pc:spChg chg="mod">
          <ac:chgData name="Alfred Smith" userId="3c60a3631c0db8ad" providerId="LiveId" clId="{C5B26393-4AE2-400D-B6FE-EDB201A0A1D8}" dt="2025-05-23T11:18:44.561" v="62"/>
          <ac:spMkLst>
            <pc:docMk/>
            <pc:sldMk cId="1878919862" sldId="291"/>
            <ac:spMk id="2" creationId="{02256B07-FF81-5F50-928E-766FC38F3D01}"/>
          </ac:spMkLst>
        </pc:spChg>
      </pc:sldChg>
      <pc:sldChg chg="modSp">
        <pc:chgData name="Alfred Smith" userId="3c60a3631c0db8ad" providerId="LiveId" clId="{C5B26393-4AE2-400D-B6FE-EDB201A0A1D8}" dt="2025-05-23T11:09:10.843" v="2"/>
        <pc:sldMkLst>
          <pc:docMk/>
          <pc:sldMk cId="1014080634" sldId="292"/>
        </pc:sldMkLst>
        <pc:spChg chg="mod">
          <ac:chgData name="Alfred Smith" userId="3c60a3631c0db8ad" providerId="LiveId" clId="{C5B26393-4AE2-400D-B6FE-EDB201A0A1D8}" dt="2025-05-23T11:09:10.843" v="2"/>
          <ac:spMkLst>
            <pc:docMk/>
            <pc:sldMk cId="1014080634" sldId="292"/>
            <ac:spMk id="2" creationId="{0BACE005-F846-A219-5E8C-DEE7781E8184}"/>
          </ac:spMkLst>
        </pc:spChg>
      </pc:sldChg>
      <pc:sldChg chg="modSp mod">
        <pc:chgData name="Alfred Smith" userId="3c60a3631c0db8ad" providerId="LiveId" clId="{C5B26393-4AE2-400D-B6FE-EDB201A0A1D8}" dt="2025-05-23T11:19:04.411" v="64"/>
        <pc:sldMkLst>
          <pc:docMk/>
          <pc:sldMk cId="2219299321" sldId="293"/>
        </pc:sldMkLst>
        <pc:spChg chg="mod">
          <ac:chgData name="Alfred Smith" userId="3c60a3631c0db8ad" providerId="LiveId" clId="{C5B26393-4AE2-400D-B6FE-EDB201A0A1D8}" dt="2025-05-23T11:19:04.411" v="64"/>
          <ac:spMkLst>
            <pc:docMk/>
            <pc:sldMk cId="2219299321" sldId="293"/>
            <ac:spMk id="2" creationId="{939BA581-F3C1-1058-3647-CB47048D6D6C}"/>
          </ac:spMkLst>
        </pc:spChg>
      </pc:sldChg>
      <pc:sldChg chg="modSp">
        <pc:chgData name="Alfred Smith" userId="3c60a3631c0db8ad" providerId="LiveId" clId="{C5B26393-4AE2-400D-B6FE-EDB201A0A1D8}" dt="2025-05-23T11:09:10.843" v="2"/>
        <pc:sldMkLst>
          <pc:docMk/>
          <pc:sldMk cId="2859407553" sldId="294"/>
        </pc:sldMkLst>
        <pc:spChg chg="mod">
          <ac:chgData name="Alfred Smith" userId="3c60a3631c0db8ad" providerId="LiveId" clId="{C5B26393-4AE2-400D-B6FE-EDB201A0A1D8}" dt="2025-05-23T11:09:10.843" v="2"/>
          <ac:spMkLst>
            <pc:docMk/>
            <pc:sldMk cId="2859407553" sldId="294"/>
            <ac:spMk id="2" creationId="{AE92E9CE-6DAE-5D1F-26C6-5F211A557991}"/>
          </ac:spMkLst>
        </pc:spChg>
      </pc:sldChg>
      <pc:sldChg chg="modSp mod">
        <pc:chgData name="Alfred Smith" userId="3c60a3631c0db8ad" providerId="LiveId" clId="{C5B26393-4AE2-400D-B6FE-EDB201A0A1D8}" dt="2025-05-23T11:19:42.180" v="66"/>
        <pc:sldMkLst>
          <pc:docMk/>
          <pc:sldMk cId="3279066978" sldId="295"/>
        </pc:sldMkLst>
        <pc:spChg chg="mod">
          <ac:chgData name="Alfred Smith" userId="3c60a3631c0db8ad" providerId="LiveId" clId="{C5B26393-4AE2-400D-B6FE-EDB201A0A1D8}" dt="2025-05-23T11:19:42.180" v="66"/>
          <ac:spMkLst>
            <pc:docMk/>
            <pc:sldMk cId="3279066978" sldId="295"/>
            <ac:spMk id="2" creationId="{E9002D86-9546-9750-D1D7-D425BA919B64}"/>
          </ac:spMkLst>
        </pc:spChg>
      </pc:sldChg>
      <pc:sldChg chg="modSp">
        <pc:chgData name="Alfred Smith" userId="3c60a3631c0db8ad" providerId="LiveId" clId="{C5B26393-4AE2-400D-B6FE-EDB201A0A1D8}" dt="2025-05-23T11:09:10.843" v="2"/>
        <pc:sldMkLst>
          <pc:docMk/>
          <pc:sldMk cId="2655113554" sldId="296"/>
        </pc:sldMkLst>
        <pc:spChg chg="mod">
          <ac:chgData name="Alfred Smith" userId="3c60a3631c0db8ad" providerId="LiveId" clId="{C5B26393-4AE2-400D-B6FE-EDB201A0A1D8}" dt="2025-05-23T11:09:10.843" v="2"/>
          <ac:spMkLst>
            <pc:docMk/>
            <pc:sldMk cId="2655113554" sldId="296"/>
            <ac:spMk id="2" creationId="{62AD672D-615B-20B3-EC9A-6486C7B904CB}"/>
          </ac:spMkLst>
        </pc:spChg>
      </pc:sldChg>
      <pc:sldChg chg="modSp mod">
        <pc:chgData name="Alfred Smith" userId="3c60a3631c0db8ad" providerId="LiveId" clId="{C5B26393-4AE2-400D-B6FE-EDB201A0A1D8}" dt="2025-05-23T11:20:15.154" v="73" actId="404"/>
        <pc:sldMkLst>
          <pc:docMk/>
          <pc:sldMk cId="1630683772" sldId="297"/>
        </pc:sldMkLst>
        <pc:spChg chg="mod">
          <ac:chgData name="Alfred Smith" userId="3c60a3631c0db8ad" providerId="LiveId" clId="{C5B26393-4AE2-400D-B6FE-EDB201A0A1D8}" dt="2025-05-23T11:20:15.154" v="73" actId="404"/>
          <ac:spMkLst>
            <pc:docMk/>
            <pc:sldMk cId="1630683772" sldId="297"/>
            <ac:spMk id="2" creationId="{81D73ADB-F9D4-3FD0-CB88-6964EFE17F5B}"/>
          </ac:spMkLst>
        </pc:spChg>
      </pc:sldChg>
      <pc:sldChg chg="modSp">
        <pc:chgData name="Alfred Smith" userId="3c60a3631c0db8ad" providerId="LiveId" clId="{C5B26393-4AE2-400D-B6FE-EDB201A0A1D8}" dt="2025-05-23T11:09:10.843" v="2"/>
        <pc:sldMkLst>
          <pc:docMk/>
          <pc:sldMk cId="3428825088" sldId="298"/>
        </pc:sldMkLst>
        <pc:spChg chg="mod">
          <ac:chgData name="Alfred Smith" userId="3c60a3631c0db8ad" providerId="LiveId" clId="{C5B26393-4AE2-400D-B6FE-EDB201A0A1D8}" dt="2025-05-23T11:09:10.843" v="2"/>
          <ac:spMkLst>
            <pc:docMk/>
            <pc:sldMk cId="3428825088" sldId="298"/>
            <ac:spMk id="2" creationId="{4CDFB1B1-C6AC-B61A-3FE4-68676B726005}"/>
          </ac:spMkLst>
        </pc:spChg>
      </pc:sldChg>
      <pc:sldChg chg="modSp mod">
        <pc:chgData name="Alfred Smith" userId="3c60a3631c0db8ad" providerId="LiveId" clId="{C5B26393-4AE2-400D-B6FE-EDB201A0A1D8}" dt="2025-05-23T11:17:02.954" v="49"/>
        <pc:sldMkLst>
          <pc:docMk/>
          <pc:sldMk cId="1312996395" sldId="299"/>
        </pc:sldMkLst>
        <pc:spChg chg="mod">
          <ac:chgData name="Alfred Smith" userId="3c60a3631c0db8ad" providerId="LiveId" clId="{C5B26393-4AE2-400D-B6FE-EDB201A0A1D8}" dt="2025-05-23T11:17:02.954" v="49"/>
          <ac:spMkLst>
            <pc:docMk/>
            <pc:sldMk cId="1312996395" sldId="299"/>
            <ac:spMk id="2" creationId="{C83C8263-E86A-239B-E2C4-312950BABC34}"/>
          </ac:spMkLst>
        </pc:spChg>
      </pc:sldChg>
      <pc:sldChg chg="modSp">
        <pc:chgData name="Alfred Smith" userId="3c60a3631c0db8ad" providerId="LiveId" clId="{C5B26393-4AE2-400D-B6FE-EDB201A0A1D8}" dt="2025-05-23T11:09:10.843" v="2"/>
        <pc:sldMkLst>
          <pc:docMk/>
          <pc:sldMk cId="2609543473" sldId="300"/>
        </pc:sldMkLst>
        <pc:spChg chg="mod">
          <ac:chgData name="Alfred Smith" userId="3c60a3631c0db8ad" providerId="LiveId" clId="{C5B26393-4AE2-400D-B6FE-EDB201A0A1D8}" dt="2025-05-23T11:09:10.843" v="2"/>
          <ac:spMkLst>
            <pc:docMk/>
            <pc:sldMk cId="2609543473" sldId="300"/>
            <ac:spMk id="3" creationId="{4B279849-7A67-CA67-6F79-969F835E617E}"/>
          </ac:spMkLst>
        </pc:spChg>
      </pc:sldChg>
    </pc:docChg>
  </pc:docChgLst>
  <pc:docChgLst>
    <pc:chgData name="Leonie Smith" userId="fed1330f33f5650e" providerId="LiveId" clId="{FA728F84-107D-4FBF-A851-E7B554A04BE1}"/>
    <pc:docChg chg="undo custSel addSld delSld modSld">
      <pc:chgData name="Leonie Smith" userId="fed1330f33f5650e" providerId="LiveId" clId="{FA728F84-107D-4FBF-A851-E7B554A04BE1}" dt="2023-01-24T11:04:53.267" v="250" actId="20577"/>
      <pc:docMkLst>
        <pc:docMk/>
      </pc:docMkLst>
      <pc:sldChg chg="addSp modSp modNotesTx">
        <pc:chgData name="Leonie Smith" userId="fed1330f33f5650e" providerId="LiveId" clId="{FA728F84-107D-4FBF-A851-E7B554A04BE1}" dt="2023-01-16T04:53:16.125" v="181" actId="5793"/>
        <pc:sldMkLst>
          <pc:docMk/>
          <pc:sldMk cId="1499918570" sldId="257"/>
        </pc:sldMkLst>
      </pc:sldChg>
      <pc:sldChg chg="addSp modSp mod">
        <pc:chgData name="Leonie Smith" userId="fed1330f33f5650e" providerId="LiveId" clId="{FA728F84-107D-4FBF-A851-E7B554A04BE1}" dt="2023-01-24T09:24:15.936" v="209" actId="207"/>
        <pc:sldMkLst>
          <pc:docMk/>
          <pc:sldMk cId="3788111665" sldId="258"/>
        </pc:sldMkLst>
      </pc:sldChg>
      <pc:sldChg chg="addSp modSp">
        <pc:chgData name="Leonie Smith" userId="fed1330f33f5650e" providerId="LiveId" clId="{FA728F84-107D-4FBF-A851-E7B554A04BE1}" dt="2023-01-12T04:56:29.130" v="3"/>
        <pc:sldMkLst>
          <pc:docMk/>
          <pc:sldMk cId="454763615" sldId="259"/>
        </pc:sldMkLst>
      </pc:sldChg>
      <pc:sldChg chg="addSp modSp">
        <pc:chgData name="Leonie Smith" userId="fed1330f33f5650e" providerId="LiveId" clId="{FA728F84-107D-4FBF-A851-E7B554A04BE1}" dt="2023-01-12T04:57:14.131" v="4"/>
        <pc:sldMkLst>
          <pc:docMk/>
          <pc:sldMk cId="2346136586" sldId="260"/>
        </pc:sldMkLst>
      </pc:sldChg>
      <pc:sldChg chg="addSp delSp modSp mod modTransition modAnim">
        <pc:chgData name="Leonie Smith" userId="fed1330f33f5650e" providerId="LiveId" clId="{FA728F84-107D-4FBF-A851-E7B554A04BE1}" dt="2023-01-12T04:59:52.460" v="8"/>
        <pc:sldMkLst>
          <pc:docMk/>
          <pc:sldMk cId="1909638311" sldId="262"/>
        </pc:sldMkLst>
      </pc:sldChg>
      <pc:sldChg chg="addSp delSp modSp mod modTransition modAnim">
        <pc:chgData name="Leonie Smith" userId="fed1330f33f5650e" providerId="LiveId" clId="{FA728F84-107D-4FBF-A851-E7B554A04BE1}" dt="2023-01-12T05:01:36.869" v="15"/>
        <pc:sldMkLst>
          <pc:docMk/>
          <pc:sldMk cId="641208035" sldId="263"/>
        </pc:sldMkLst>
      </pc:sldChg>
      <pc:sldChg chg="addSp modSp">
        <pc:chgData name="Leonie Smith" userId="fed1330f33f5650e" providerId="LiveId" clId="{FA728F84-107D-4FBF-A851-E7B554A04BE1}" dt="2023-01-12T05:06:40.781" v="16"/>
        <pc:sldMkLst>
          <pc:docMk/>
          <pc:sldMk cId="4044745628" sldId="264"/>
        </pc:sldMkLst>
      </pc:sldChg>
      <pc:sldChg chg="addSp delSp modSp mod modTransition modAnim">
        <pc:chgData name="Leonie Smith" userId="fed1330f33f5650e" providerId="LiveId" clId="{FA728F84-107D-4FBF-A851-E7B554A04BE1}" dt="2023-01-12T05:08:46.855" v="20"/>
        <pc:sldMkLst>
          <pc:docMk/>
          <pc:sldMk cId="978260341" sldId="265"/>
        </pc:sldMkLst>
      </pc:sldChg>
      <pc:sldChg chg="addSp delSp modSp mod modTransition modAnim">
        <pc:chgData name="Leonie Smith" userId="fed1330f33f5650e" providerId="LiveId" clId="{FA728F84-107D-4FBF-A851-E7B554A04BE1}" dt="2023-01-12T05:13:00.631" v="33"/>
        <pc:sldMkLst>
          <pc:docMk/>
          <pc:sldMk cId="3575870363" sldId="266"/>
        </pc:sldMkLst>
      </pc:sldChg>
      <pc:sldChg chg="addSp delSp modSp mod modTransition modAnim">
        <pc:chgData name="Leonie Smith" userId="fed1330f33f5650e" providerId="LiveId" clId="{FA728F84-107D-4FBF-A851-E7B554A04BE1}" dt="2023-01-12T05:23:11.351" v="73"/>
        <pc:sldMkLst>
          <pc:docMk/>
          <pc:sldMk cId="4017137865" sldId="267"/>
        </pc:sldMkLst>
      </pc:sldChg>
      <pc:sldChg chg="addSp delSp modSp mod modTransition modAnim">
        <pc:chgData name="Leonie Smith" userId="fed1330f33f5650e" providerId="LiveId" clId="{FA728F84-107D-4FBF-A851-E7B554A04BE1}" dt="2023-01-12T05:29:31.266" v="98"/>
        <pc:sldMkLst>
          <pc:docMk/>
          <pc:sldMk cId="3137811553" sldId="268"/>
        </pc:sldMkLst>
      </pc:sldChg>
      <pc:sldChg chg="addSp delSp modSp mod modTransition modAnim">
        <pc:chgData name="Leonie Smith" userId="fed1330f33f5650e" providerId="LiveId" clId="{FA728F84-107D-4FBF-A851-E7B554A04BE1}" dt="2023-01-12T05:34:05.836" v="102"/>
        <pc:sldMkLst>
          <pc:docMk/>
          <pc:sldMk cId="100491716" sldId="269"/>
        </pc:sldMkLst>
      </pc:sldChg>
      <pc:sldChg chg="addSp modSp mod">
        <pc:chgData name="Leonie Smith" userId="fed1330f33f5650e" providerId="LiveId" clId="{FA728F84-107D-4FBF-A851-E7B554A04BE1}" dt="2023-01-24T09:24:42.249" v="212" actId="14100"/>
        <pc:sldMkLst>
          <pc:docMk/>
          <pc:sldMk cId="4120481681" sldId="270"/>
        </pc:sldMkLst>
      </pc:sldChg>
      <pc:sldChg chg="addSp modSp mod">
        <pc:chgData name="Leonie Smith" userId="fed1330f33f5650e" providerId="LiveId" clId="{FA728F84-107D-4FBF-A851-E7B554A04BE1}" dt="2023-01-24T09:25:02.294" v="213" actId="20577"/>
        <pc:sldMkLst>
          <pc:docMk/>
          <pc:sldMk cId="939110669" sldId="271"/>
        </pc:sldMkLst>
      </pc:sldChg>
      <pc:sldChg chg="addSp modSp mod">
        <pc:chgData name="Leonie Smith" userId="fed1330f33f5650e" providerId="LiveId" clId="{FA728F84-107D-4FBF-A851-E7B554A04BE1}" dt="2023-01-24T09:25:12.276" v="214" actId="20577"/>
        <pc:sldMkLst>
          <pc:docMk/>
          <pc:sldMk cId="487179600" sldId="273"/>
        </pc:sldMkLst>
      </pc:sldChg>
      <pc:sldChg chg="addSp modSp mod">
        <pc:chgData name="Leonie Smith" userId="fed1330f33f5650e" providerId="LiveId" clId="{FA728F84-107D-4FBF-A851-E7B554A04BE1}" dt="2023-01-24T09:25:16.617" v="215" actId="20577"/>
        <pc:sldMkLst>
          <pc:docMk/>
          <pc:sldMk cId="2168401200" sldId="274"/>
        </pc:sldMkLst>
      </pc:sldChg>
      <pc:sldChg chg="addSp modSp mod">
        <pc:chgData name="Leonie Smith" userId="fed1330f33f5650e" providerId="LiveId" clId="{FA728F84-107D-4FBF-A851-E7B554A04BE1}" dt="2023-01-24T09:25:35.736" v="218" actId="20577"/>
        <pc:sldMkLst>
          <pc:docMk/>
          <pc:sldMk cId="2996969115" sldId="275"/>
        </pc:sldMkLst>
      </pc:sldChg>
      <pc:sldChg chg="addSp modSp mod">
        <pc:chgData name="Leonie Smith" userId="fed1330f33f5650e" providerId="LiveId" clId="{FA728F84-107D-4FBF-A851-E7B554A04BE1}" dt="2023-01-24T09:26:57.765" v="219" actId="20577"/>
        <pc:sldMkLst>
          <pc:docMk/>
          <pc:sldMk cId="2390376940" sldId="276"/>
        </pc:sldMkLst>
      </pc:sldChg>
      <pc:sldChg chg="addSp modSp mod">
        <pc:chgData name="Leonie Smith" userId="fed1330f33f5650e" providerId="LiveId" clId="{FA728F84-107D-4FBF-A851-E7B554A04BE1}" dt="2023-01-24T09:27:04.004" v="220" actId="20577"/>
        <pc:sldMkLst>
          <pc:docMk/>
          <pc:sldMk cId="4265919077" sldId="277"/>
        </pc:sldMkLst>
      </pc:sldChg>
      <pc:sldChg chg="addSp modSp mod">
        <pc:chgData name="Leonie Smith" userId="fed1330f33f5650e" providerId="LiveId" clId="{FA728F84-107D-4FBF-A851-E7B554A04BE1}" dt="2023-01-24T09:27:11.464" v="221" actId="20577"/>
        <pc:sldMkLst>
          <pc:docMk/>
          <pc:sldMk cId="210266664" sldId="278"/>
        </pc:sldMkLst>
      </pc:sldChg>
      <pc:sldChg chg="addSp modSp mod">
        <pc:chgData name="Leonie Smith" userId="fed1330f33f5650e" providerId="LiveId" clId="{FA728F84-107D-4FBF-A851-E7B554A04BE1}" dt="2023-01-24T09:27:21.660" v="225" actId="20577"/>
        <pc:sldMkLst>
          <pc:docMk/>
          <pc:sldMk cId="888433145" sldId="279"/>
        </pc:sldMkLst>
      </pc:sldChg>
      <pc:sldChg chg="addSp modSp mod">
        <pc:chgData name="Leonie Smith" userId="fed1330f33f5650e" providerId="LiveId" clId="{FA728F84-107D-4FBF-A851-E7B554A04BE1}" dt="2023-01-24T09:27:29.676" v="227" actId="20577"/>
        <pc:sldMkLst>
          <pc:docMk/>
          <pc:sldMk cId="791300187" sldId="280"/>
        </pc:sldMkLst>
      </pc:sldChg>
      <pc:sldChg chg="addSp delSp modSp mod modTransition modAnim">
        <pc:chgData name="Leonie Smith" userId="fed1330f33f5650e" providerId="LiveId" clId="{FA728F84-107D-4FBF-A851-E7B554A04BE1}" dt="2023-01-12T05:39:23.935" v="106"/>
        <pc:sldMkLst>
          <pc:docMk/>
          <pc:sldMk cId="1922139011" sldId="281"/>
        </pc:sldMkLst>
      </pc:sldChg>
      <pc:sldChg chg="addSp modSp mod">
        <pc:chgData name="Leonie Smith" userId="fed1330f33f5650e" providerId="LiveId" clId="{FA728F84-107D-4FBF-A851-E7B554A04BE1}" dt="2023-01-24T09:27:41.575" v="229" actId="20577"/>
        <pc:sldMkLst>
          <pc:docMk/>
          <pc:sldMk cId="1126511635" sldId="282"/>
        </pc:sldMkLst>
      </pc:sldChg>
      <pc:sldChg chg="addSp delSp modSp mod modTransition modAnim">
        <pc:chgData name="Leonie Smith" userId="fed1330f33f5650e" providerId="LiveId" clId="{FA728F84-107D-4FBF-A851-E7B554A04BE1}" dt="2023-01-12T05:45:23.742" v="118" actId="21"/>
        <pc:sldMkLst>
          <pc:docMk/>
          <pc:sldMk cId="3166251957" sldId="283"/>
        </pc:sldMkLst>
      </pc:sldChg>
      <pc:sldChg chg="addSp modSp mod">
        <pc:chgData name="Leonie Smith" userId="fed1330f33f5650e" providerId="LiveId" clId="{FA728F84-107D-4FBF-A851-E7B554A04BE1}" dt="2023-01-24T09:28:01.456" v="233" actId="20577"/>
        <pc:sldMkLst>
          <pc:docMk/>
          <pc:sldMk cId="3922583308" sldId="284"/>
        </pc:sldMkLst>
      </pc:sldChg>
      <pc:sldChg chg="addSp delSp modSp mod modTransition modAnim">
        <pc:chgData name="Leonie Smith" userId="fed1330f33f5650e" providerId="LiveId" clId="{FA728F84-107D-4FBF-A851-E7B554A04BE1}" dt="2023-01-12T05:50:29.186" v="132"/>
        <pc:sldMkLst>
          <pc:docMk/>
          <pc:sldMk cId="1522780631" sldId="285"/>
        </pc:sldMkLst>
      </pc:sldChg>
      <pc:sldChg chg="addSp delSp modSp mod">
        <pc:chgData name="Leonie Smith" userId="fed1330f33f5650e" providerId="LiveId" clId="{FA728F84-107D-4FBF-A851-E7B554A04BE1}" dt="2023-01-24T09:28:11.816" v="238" actId="20577"/>
        <pc:sldMkLst>
          <pc:docMk/>
          <pc:sldMk cId="1850742486" sldId="286"/>
        </pc:sldMkLst>
      </pc:sldChg>
      <pc:sldChg chg="addSp delSp modSp add del mod modTransition modAnim">
        <pc:chgData name="Leonie Smith" userId="fed1330f33f5650e" providerId="LiveId" clId="{FA728F84-107D-4FBF-A851-E7B554A04BE1}" dt="2023-01-12T06:29:59.014" v="177"/>
        <pc:sldMkLst>
          <pc:docMk/>
          <pc:sldMk cId="2332778949" sldId="287"/>
        </pc:sldMkLst>
      </pc:sldChg>
      <pc:sldChg chg="addSp modSp add del mod">
        <pc:chgData name="Leonie Smith" userId="fed1330f33f5650e" providerId="LiveId" clId="{FA728F84-107D-4FBF-A851-E7B554A04BE1}" dt="2023-01-24T09:28:25.674" v="240" actId="20577"/>
        <pc:sldMkLst>
          <pc:docMk/>
          <pc:sldMk cId="1828872212" sldId="288"/>
        </pc:sldMkLst>
      </pc:sldChg>
      <pc:sldChg chg="addSp delSp modSp mod modTransition modAnim">
        <pc:chgData name="Leonie Smith" userId="fed1330f33f5650e" providerId="LiveId" clId="{FA728F84-107D-4FBF-A851-E7B554A04BE1}" dt="2023-01-12T06:03:38.478" v="142"/>
        <pc:sldMkLst>
          <pc:docMk/>
          <pc:sldMk cId="3153919605" sldId="289"/>
        </pc:sldMkLst>
      </pc:sldChg>
      <pc:sldChg chg="addSp modSp mod">
        <pc:chgData name="Leonie Smith" userId="fed1330f33f5650e" providerId="LiveId" clId="{FA728F84-107D-4FBF-A851-E7B554A04BE1}" dt="2023-01-24T09:28:33.089" v="242" actId="20577"/>
        <pc:sldMkLst>
          <pc:docMk/>
          <pc:sldMk cId="1292473336" sldId="290"/>
        </pc:sldMkLst>
      </pc:sldChg>
      <pc:sldChg chg="addSp delSp modSp mod modTransition modAnim">
        <pc:chgData name="Leonie Smith" userId="fed1330f33f5650e" providerId="LiveId" clId="{FA728F84-107D-4FBF-A851-E7B554A04BE1}" dt="2023-01-12T06:06:51.190" v="146"/>
        <pc:sldMkLst>
          <pc:docMk/>
          <pc:sldMk cId="1878919862" sldId="291"/>
        </pc:sldMkLst>
      </pc:sldChg>
      <pc:sldChg chg="addSp modSp mod">
        <pc:chgData name="Leonie Smith" userId="fed1330f33f5650e" providerId="LiveId" clId="{FA728F84-107D-4FBF-A851-E7B554A04BE1}" dt="2023-01-24T09:28:44.681" v="244" actId="20577"/>
        <pc:sldMkLst>
          <pc:docMk/>
          <pc:sldMk cId="1014080634" sldId="292"/>
        </pc:sldMkLst>
      </pc:sldChg>
      <pc:sldChg chg="addSp delSp modSp mod modTransition modAnim">
        <pc:chgData name="Leonie Smith" userId="fed1330f33f5650e" providerId="LiveId" clId="{FA728F84-107D-4FBF-A851-E7B554A04BE1}" dt="2023-01-12T06:13:20.163" v="152"/>
        <pc:sldMkLst>
          <pc:docMk/>
          <pc:sldMk cId="2219299321" sldId="293"/>
        </pc:sldMkLst>
      </pc:sldChg>
      <pc:sldChg chg="addSp modSp mod">
        <pc:chgData name="Leonie Smith" userId="fed1330f33f5650e" providerId="LiveId" clId="{FA728F84-107D-4FBF-A851-E7B554A04BE1}" dt="2023-01-24T09:28:54.698" v="246" actId="20577"/>
        <pc:sldMkLst>
          <pc:docMk/>
          <pc:sldMk cId="2859407553" sldId="294"/>
        </pc:sldMkLst>
      </pc:sldChg>
      <pc:sldChg chg="addSp delSp modSp mod modTransition modAnim">
        <pc:chgData name="Leonie Smith" userId="fed1330f33f5650e" providerId="LiveId" clId="{FA728F84-107D-4FBF-A851-E7B554A04BE1}" dt="2023-01-12T06:16:40.063" v="159"/>
        <pc:sldMkLst>
          <pc:docMk/>
          <pc:sldMk cId="3279066978" sldId="295"/>
        </pc:sldMkLst>
      </pc:sldChg>
      <pc:sldChg chg="addSp modSp mod">
        <pc:chgData name="Leonie Smith" userId="fed1330f33f5650e" providerId="LiveId" clId="{FA728F84-107D-4FBF-A851-E7B554A04BE1}" dt="2023-01-24T11:04:45.450" v="248" actId="20577"/>
        <pc:sldMkLst>
          <pc:docMk/>
          <pc:sldMk cId="2655113554" sldId="296"/>
        </pc:sldMkLst>
      </pc:sldChg>
      <pc:sldChg chg="addSp delSp modSp mod modTransition modAnim">
        <pc:chgData name="Leonie Smith" userId="fed1330f33f5650e" providerId="LiveId" clId="{FA728F84-107D-4FBF-A851-E7B554A04BE1}" dt="2023-01-12T06:20:29.589" v="166"/>
        <pc:sldMkLst>
          <pc:docMk/>
          <pc:sldMk cId="1630683772" sldId="297"/>
        </pc:sldMkLst>
      </pc:sldChg>
      <pc:sldChg chg="addSp modSp mod">
        <pc:chgData name="Leonie Smith" userId="fed1330f33f5650e" providerId="LiveId" clId="{FA728F84-107D-4FBF-A851-E7B554A04BE1}" dt="2023-01-24T11:04:53.267" v="250" actId="20577"/>
        <pc:sldMkLst>
          <pc:docMk/>
          <pc:sldMk cId="3428825088" sldId="298"/>
        </pc:sldMkLst>
      </pc:sldChg>
      <pc:sldChg chg="addSp delSp modSp add mod modTransition modAnim">
        <pc:chgData name="Leonie Smith" userId="fed1330f33f5650e" providerId="LiveId" clId="{FA728F84-107D-4FBF-A851-E7B554A04BE1}" dt="2023-01-12T05:45:30.715" v="119" actId="21"/>
        <pc:sldMkLst>
          <pc:docMk/>
          <pc:sldMk cId="1312996395" sldId="299"/>
        </pc:sldMkLst>
      </pc:sldChg>
      <pc:sldChg chg="addSp modSp new mod">
        <pc:chgData name="Leonie Smith" userId="fed1330f33f5650e" providerId="LiveId" clId="{FA728F84-107D-4FBF-A851-E7B554A04BE1}" dt="2023-01-24T09:27:49.824" v="231" actId="20577"/>
        <pc:sldMkLst>
          <pc:docMk/>
          <pc:sldMk cId="2609543473" sldId="300"/>
        </pc:sldMkLst>
      </pc:sldChg>
    </pc:docChg>
  </pc:docChgLst>
  <pc:docChgLst>
    <pc:chgData name="Alfred Smith" userId="3c60a3631c0db8ad" providerId="LiveId" clId="{53440ED9-357B-4BB6-A8BE-E391B27F10A0}"/>
    <pc:docChg chg="custSel modSld">
      <pc:chgData name="Alfred Smith" userId="3c60a3631c0db8ad" providerId="LiveId" clId="{53440ED9-357B-4BB6-A8BE-E391B27F10A0}" dt="2025-05-06T07:48:36.917" v="43"/>
      <pc:docMkLst>
        <pc:docMk/>
      </pc:docMkLst>
      <pc:sldChg chg="addSp delSp modSp mod">
        <pc:chgData name="Alfred Smith" userId="3c60a3631c0db8ad" providerId="LiveId" clId="{53440ED9-357B-4BB6-A8BE-E391B27F10A0}" dt="2025-05-06T07:48:19.005" v="42" actId="27636"/>
        <pc:sldMkLst>
          <pc:docMk/>
          <pc:sldMk cId="1499918570" sldId="257"/>
        </pc:sldMkLst>
        <pc:spChg chg="add mod">
          <ac:chgData name="Alfred Smith" userId="3c60a3631c0db8ad" providerId="LiveId" clId="{53440ED9-357B-4BB6-A8BE-E391B27F10A0}" dt="2025-05-06T07:48:19.005" v="42" actId="27636"/>
          <ac:spMkLst>
            <pc:docMk/>
            <pc:sldMk cId="1499918570" sldId="257"/>
            <ac:spMk id="4" creationId="{CAF1AC19-E139-C6E8-C602-BEF1A328EEC9}"/>
          </ac:spMkLst>
        </pc:spChg>
      </pc:sldChg>
      <pc:sldChg chg="modSp">
        <pc:chgData name="Alfred Smith" userId="3c60a3631c0db8ad" providerId="LiveId" clId="{53440ED9-357B-4BB6-A8BE-E391B27F10A0}" dt="2025-05-06T07:48:36.917" v="43"/>
        <pc:sldMkLst>
          <pc:docMk/>
          <pc:sldMk cId="3788111665" sldId="258"/>
        </pc:sldMkLst>
        <pc:spChg chg="mod">
          <ac:chgData name="Alfred Smith" userId="3c60a3631c0db8ad" providerId="LiveId" clId="{53440ED9-357B-4BB6-A8BE-E391B27F10A0}" dt="2025-05-06T07:48:36.917" v="43"/>
          <ac:spMkLst>
            <pc:docMk/>
            <pc:sldMk cId="3788111665" sldId="258"/>
            <ac:spMk id="2" creationId="{EE871047-1200-9A6E-42F3-ED301F93A286}"/>
          </ac:spMkLst>
        </pc:spChg>
      </pc:sldChg>
      <pc:sldChg chg="modSp">
        <pc:chgData name="Alfred Smith" userId="3c60a3631c0db8ad" providerId="LiveId" clId="{53440ED9-357B-4BB6-A8BE-E391B27F10A0}" dt="2025-05-06T07:48:36.917" v="43"/>
        <pc:sldMkLst>
          <pc:docMk/>
          <pc:sldMk cId="454763615" sldId="259"/>
        </pc:sldMkLst>
        <pc:spChg chg="mod">
          <ac:chgData name="Alfred Smith" userId="3c60a3631c0db8ad" providerId="LiveId" clId="{53440ED9-357B-4BB6-A8BE-E391B27F10A0}" dt="2025-05-06T07:48:36.917" v="43"/>
          <ac:spMkLst>
            <pc:docMk/>
            <pc:sldMk cId="454763615" sldId="259"/>
            <ac:spMk id="3" creationId="{A58184BD-88F1-BA02-40C1-D8403D0EEC0D}"/>
          </ac:spMkLst>
        </pc:spChg>
      </pc:sldChg>
      <pc:sldChg chg="addSp delSp modSp mod">
        <pc:chgData name="Alfred Smith" userId="3c60a3631c0db8ad" providerId="LiveId" clId="{53440ED9-357B-4BB6-A8BE-E391B27F10A0}" dt="2025-04-21T13:03:05.736" v="4"/>
        <pc:sldMkLst>
          <pc:docMk/>
          <pc:sldMk cId="2346136586" sldId="260"/>
        </pc:sldMkLst>
        <pc:spChg chg="add mod">
          <ac:chgData name="Alfred Smith" userId="3c60a3631c0db8ad" providerId="LiveId" clId="{53440ED9-357B-4BB6-A8BE-E391B27F10A0}" dt="2025-04-21T13:03:05.736" v="4"/>
          <ac:spMkLst>
            <pc:docMk/>
            <pc:sldMk cId="2346136586" sldId="260"/>
            <ac:spMk id="2" creationId="{B589AF26-B555-8BCB-D80B-2D1080878288}"/>
          </ac:spMkLst>
        </pc:spChg>
        <pc:spChg chg="add mod">
          <ac:chgData name="Alfred Smith" userId="3c60a3631c0db8ad" providerId="LiveId" clId="{53440ED9-357B-4BB6-A8BE-E391B27F10A0}" dt="2025-04-21T13:03:05.736" v="4"/>
          <ac:spMkLst>
            <pc:docMk/>
            <pc:sldMk cId="2346136586" sldId="260"/>
            <ac:spMk id="5" creationId="{5071E938-31DD-4300-6841-0BC04278AE62}"/>
          </ac:spMkLst>
        </pc:spChg>
      </pc:sldChg>
      <pc:sldChg chg="addSp delSp modSp mod">
        <pc:chgData name="Alfred Smith" userId="3c60a3631c0db8ad" providerId="LiveId" clId="{53440ED9-357B-4BB6-A8BE-E391B27F10A0}" dt="2025-04-21T13:03:13.968" v="6"/>
        <pc:sldMkLst>
          <pc:docMk/>
          <pc:sldMk cId="1909638311" sldId="262"/>
        </pc:sldMkLst>
        <pc:spChg chg="add mod">
          <ac:chgData name="Alfred Smith" userId="3c60a3631c0db8ad" providerId="LiveId" clId="{53440ED9-357B-4BB6-A8BE-E391B27F10A0}" dt="2025-04-21T13:03:13.968" v="6"/>
          <ac:spMkLst>
            <pc:docMk/>
            <pc:sldMk cId="1909638311" sldId="262"/>
            <ac:spMk id="2" creationId="{AED943DE-6230-EA8E-EFED-37DBCCD7B724}"/>
          </ac:spMkLst>
        </pc:spChg>
        <pc:spChg chg="add mod">
          <ac:chgData name="Alfred Smith" userId="3c60a3631c0db8ad" providerId="LiveId" clId="{53440ED9-357B-4BB6-A8BE-E391B27F10A0}" dt="2025-04-21T13:03:13.968" v="6"/>
          <ac:spMkLst>
            <pc:docMk/>
            <pc:sldMk cId="1909638311" sldId="262"/>
            <ac:spMk id="5" creationId="{A0DA2A83-4183-932E-2332-BA1997AC0FD1}"/>
          </ac:spMkLst>
        </pc:spChg>
      </pc:sldChg>
      <pc:sldChg chg="addSp delSp modSp mod">
        <pc:chgData name="Alfred Smith" userId="3c60a3631c0db8ad" providerId="LiveId" clId="{53440ED9-357B-4BB6-A8BE-E391B27F10A0}" dt="2025-04-21T13:03:22.374" v="8"/>
        <pc:sldMkLst>
          <pc:docMk/>
          <pc:sldMk cId="641208035" sldId="263"/>
        </pc:sldMkLst>
        <pc:spChg chg="add mod">
          <ac:chgData name="Alfred Smith" userId="3c60a3631c0db8ad" providerId="LiveId" clId="{53440ED9-357B-4BB6-A8BE-E391B27F10A0}" dt="2025-04-21T13:03:22.374" v="8"/>
          <ac:spMkLst>
            <pc:docMk/>
            <pc:sldMk cId="641208035" sldId="263"/>
            <ac:spMk id="2" creationId="{58D97E4E-11EA-3828-EFDE-4C00086FCB4D}"/>
          </ac:spMkLst>
        </pc:spChg>
        <pc:spChg chg="add mod">
          <ac:chgData name="Alfred Smith" userId="3c60a3631c0db8ad" providerId="LiveId" clId="{53440ED9-357B-4BB6-A8BE-E391B27F10A0}" dt="2025-04-21T13:03:22.374" v="8"/>
          <ac:spMkLst>
            <pc:docMk/>
            <pc:sldMk cId="641208035" sldId="263"/>
            <ac:spMk id="5" creationId="{CB141E79-48EA-D547-01B7-500E349562FD}"/>
          </ac:spMkLst>
        </pc:spChg>
      </pc:sldChg>
      <pc:sldChg chg="addSp delSp modSp mod">
        <pc:chgData name="Alfred Smith" userId="3c60a3631c0db8ad" providerId="LiveId" clId="{53440ED9-357B-4BB6-A8BE-E391B27F10A0}" dt="2025-04-21T13:03:39.883" v="10"/>
        <pc:sldMkLst>
          <pc:docMk/>
          <pc:sldMk cId="4044745628" sldId="264"/>
        </pc:sldMkLst>
        <pc:spChg chg="add mod">
          <ac:chgData name="Alfred Smith" userId="3c60a3631c0db8ad" providerId="LiveId" clId="{53440ED9-357B-4BB6-A8BE-E391B27F10A0}" dt="2025-04-21T13:03:39.883" v="10"/>
          <ac:spMkLst>
            <pc:docMk/>
            <pc:sldMk cId="4044745628" sldId="264"/>
            <ac:spMk id="2" creationId="{BBA04C7D-5830-687E-10E8-E9E0CDD0356B}"/>
          </ac:spMkLst>
        </pc:spChg>
        <pc:spChg chg="add mod">
          <ac:chgData name="Alfred Smith" userId="3c60a3631c0db8ad" providerId="LiveId" clId="{53440ED9-357B-4BB6-A8BE-E391B27F10A0}" dt="2025-04-21T13:03:39.883" v="10"/>
          <ac:spMkLst>
            <pc:docMk/>
            <pc:sldMk cId="4044745628" sldId="264"/>
            <ac:spMk id="5" creationId="{8252918B-07FB-0407-F803-D5D532442429}"/>
          </ac:spMkLst>
        </pc:spChg>
      </pc:sldChg>
      <pc:sldChg chg="addSp delSp modSp mod">
        <pc:chgData name="Alfred Smith" userId="3c60a3631c0db8ad" providerId="LiveId" clId="{53440ED9-357B-4BB6-A8BE-E391B27F10A0}" dt="2025-04-21T13:03:48.851" v="12"/>
        <pc:sldMkLst>
          <pc:docMk/>
          <pc:sldMk cId="978260341" sldId="265"/>
        </pc:sldMkLst>
        <pc:spChg chg="add mod">
          <ac:chgData name="Alfred Smith" userId="3c60a3631c0db8ad" providerId="LiveId" clId="{53440ED9-357B-4BB6-A8BE-E391B27F10A0}" dt="2025-04-21T13:03:48.851" v="12"/>
          <ac:spMkLst>
            <pc:docMk/>
            <pc:sldMk cId="978260341" sldId="265"/>
            <ac:spMk id="2" creationId="{253ABD04-35A0-CE71-705B-B307DE48DCB7}"/>
          </ac:spMkLst>
        </pc:spChg>
        <pc:spChg chg="add mod">
          <ac:chgData name="Alfred Smith" userId="3c60a3631c0db8ad" providerId="LiveId" clId="{53440ED9-357B-4BB6-A8BE-E391B27F10A0}" dt="2025-04-21T13:03:48.851" v="12"/>
          <ac:spMkLst>
            <pc:docMk/>
            <pc:sldMk cId="978260341" sldId="265"/>
            <ac:spMk id="5" creationId="{C031BC71-68B2-F31A-3D2D-E0ECE44911E1}"/>
          </ac:spMkLst>
        </pc:spChg>
      </pc:sldChg>
      <pc:sldChg chg="addSp delSp modSp mod">
        <pc:chgData name="Alfred Smith" userId="3c60a3631c0db8ad" providerId="LiveId" clId="{53440ED9-357B-4BB6-A8BE-E391B27F10A0}" dt="2025-04-21T13:03:57.398" v="14"/>
        <pc:sldMkLst>
          <pc:docMk/>
          <pc:sldMk cId="3575870363" sldId="266"/>
        </pc:sldMkLst>
        <pc:spChg chg="add mod">
          <ac:chgData name="Alfred Smith" userId="3c60a3631c0db8ad" providerId="LiveId" clId="{53440ED9-357B-4BB6-A8BE-E391B27F10A0}" dt="2025-04-21T13:03:57.398" v="14"/>
          <ac:spMkLst>
            <pc:docMk/>
            <pc:sldMk cId="3575870363" sldId="266"/>
            <ac:spMk id="2" creationId="{122F08C4-0A30-96B8-9F8C-7E6953273260}"/>
          </ac:spMkLst>
        </pc:spChg>
        <pc:spChg chg="add mod">
          <ac:chgData name="Alfred Smith" userId="3c60a3631c0db8ad" providerId="LiveId" clId="{53440ED9-357B-4BB6-A8BE-E391B27F10A0}" dt="2025-04-21T13:03:57.398" v="14"/>
          <ac:spMkLst>
            <pc:docMk/>
            <pc:sldMk cId="3575870363" sldId="266"/>
            <ac:spMk id="5" creationId="{21F5D185-4213-36B0-CB0E-D7DFDC5FA8FE}"/>
          </ac:spMkLst>
        </pc:spChg>
      </pc:sldChg>
      <pc:sldChg chg="addSp delSp modSp mod">
        <pc:chgData name="Alfred Smith" userId="3c60a3631c0db8ad" providerId="LiveId" clId="{53440ED9-357B-4BB6-A8BE-E391B27F10A0}" dt="2025-04-21T13:04:04.812" v="16"/>
        <pc:sldMkLst>
          <pc:docMk/>
          <pc:sldMk cId="4017137865" sldId="267"/>
        </pc:sldMkLst>
        <pc:spChg chg="add mod">
          <ac:chgData name="Alfred Smith" userId="3c60a3631c0db8ad" providerId="LiveId" clId="{53440ED9-357B-4BB6-A8BE-E391B27F10A0}" dt="2025-04-21T13:04:04.812" v="16"/>
          <ac:spMkLst>
            <pc:docMk/>
            <pc:sldMk cId="4017137865" sldId="267"/>
            <ac:spMk id="2" creationId="{CA72A07A-8F1E-37DB-BDC5-BAFF2D6A4ADF}"/>
          </ac:spMkLst>
        </pc:spChg>
        <pc:spChg chg="add mod">
          <ac:chgData name="Alfred Smith" userId="3c60a3631c0db8ad" providerId="LiveId" clId="{53440ED9-357B-4BB6-A8BE-E391B27F10A0}" dt="2025-04-21T13:04:04.812" v="16"/>
          <ac:spMkLst>
            <pc:docMk/>
            <pc:sldMk cId="4017137865" sldId="267"/>
            <ac:spMk id="5" creationId="{508991D4-C7F1-3C86-848D-999FBAF0A525}"/>
          </ac:spMkLst>
        </pc:spChg>
      </pc:sldChg>
      <pc:sldChg chg="addSp delSp modSp mod">
        <pc:chgData name="Alfred Smith" userId="3c60a3631c0db8ad" providerId="LiveId" clId="{53440ED9-357B-4BB6-A8BE-E391B27F10A0}" dt="2025-04-21T13:04:11.856" v="18"/>
        <pc:sldMkLst>
          <pc:docMk/>
          <pc:sldMk cId="3137811553" sldId="268"/>
        </pc:sldMkLst>
        <pc:spChg chg="add mod">
          <ac:chgData name="Alfred Smith" userId="3c60a3631c0db8ad" providerId="LiveId" clId="{53440ED9-357B-4BB6-A8BE-E391B27F10A0}" dt="2025-04-21T13:04:11.856" v="18"/>
          <ac:spMkLst>
            <pc:docMk/>
            <pc:sldMk cId="3137811553" sldId="268"/>
            <ac:spMk id="2" creationId="{CA22D93D-51B8-899F-A871-36C7F50479B1}"/>
          </ac:spMkLst>
        </pc:spChg>
        <pc:spChg chg="add mod">
          <ac:chgData name="Alfred Smith" userId="3c60a3631c0db8ad" providerId="LiveId" clId="{53440ED9-357B-4BB6-A8BE-E391B27F10A0}" dt="2025-04-21T13:04:11.856" v="18"/>
          <ac:spMkLst>
            <pc:docMk/>
            <pc:sldMk cId="3137811553" sldId="268"/>
            <ac:spMk id="5" creationId="{E43C8825-CDD2-F196-4694-A54744EF98FE}"/>
          </ac:spMkLst>
        </pc:spChg>
      </pc:sldChg>
      <pc:sldChg chg="addSp delSp modSp mod">
        <pc:chgData name="Alfred Smith" userId="3c60a3631c0db8ad" providerId="LiveId" clId="{53440ED9-357B-4BB6-A8BE-E391B27F10A0}" dt="2025-04-21T13:04:33.897" v="20"/>
        <pc:sldMkLst>
          <pc:docMk/>
          <pc:sldMk cId="100491716" sldId="269"/>
        </pc:sldMkLst>
        <pc:spChg chg="add mod">
          <ac:chgData name="Alfred Smith" userId="3c60a3631c0db8ad" providerId="LiveId" clId="{53440ED9-357B-4BB6-A8BE-E391B27F10A0}" dt="2025-04-21T13:04:33.897" v="20"/>
          <ac:spMkLst>
            <pc:docMk/>
            <pc:sldMk cId="100491716" sldId="269"/>
            <ac:spMk id="2" creationId="{6ED7C84F-9DDE-DF42-E820-F337B2935447}"/>
          </ac:spMkLst>
        </pc:spChg>
        <pc:spChg chg="add mod">
          <ac:chgData name="Alfred Smith" userId="3c60a3631c0db8ad" providerId="LiveId" clId="{53440ED9-357B-4BB6-A8BE-E391B27F10A0}" dt="2025-04-21T13:04:33.897" v="20"/>
          <ac:spMkLst>
            <pc:docMk/>
            <pc:sldMk cId="100491716" sldId="269"/>
            <ac:spMk id="5" creationId="{A3760443-A2D5-9D0B-424C-59AC04388A5A}"/>
          </ac:spMkLst>
        </pc:spChg>
      </pc:sldChg>
      <pc:sldChg chg="addSp modSp">
        <pc:chgData name="Alfred Smith" userId="3c60a3631c0db8ad" providerId="LiveId" clId="{53440ED9-357B-4BB6-A8BE-E391B27F10A0}" dt="2025-05-06T07:48:36.917" v="43"/>
        <pc:sldMkLst>
          <pc:docMk/>
          <pc:sldMk cId="4120481681" sldId="270"/>
        </pc:sldMkLst>
        <pc:spChg chg="mod">
          <ac:chgData name="Alfred Smith" userId="3c60a3631c0db8ad" providerId="LiveId" clId="{53440ED9-357B-4BB6-A8BE-E391B27F10A0}" dt="2025-05-06T07:48:36.917" v="43"/>
          <ac:spMkLst>
            <pc:docMk/>
            <pc:sldMk cId="4120481681" sldId="270"/>
            <ac:spMk id="3" creationId="{4C0FDA79-CE62-6CEE-1927-A1749ED1292A}"/>
          </ac:spMkLst>
        </pc:spChg>
        <pc:spChg chg="add mod">
          <ac:chgData name="Alfred Smith" userId="3c60a3631c0db8ad" providerId="LiveId" clId="{53440ED9-357B-4BB6-A8BE-E391B27F10A0}" dt="2025-04-21T13:02:57.749" v="2"/>
          <ac:spMkLst>
            <pc:docMk/>
            <pc:sldMk cId="4120481681" sldId="270"/>
            <ac:spMk id="4" creationId="{A828F85E-5B47-5AB3-EEA4-67BC05D67B0B}"/>
          </ac:spMkLst>
        </pc:spChg>
      </pc:sldChg>
      <pc:sldChg chg="modSp">
        <pc:chgData name="Alfred Smith" userId="3c60a3631c0db8ad" providerId="LiveId" clId="{53440ED9-357B-4BB6-A8BE-E391B27F10A0}" dt="2025-05-06T07:48:36.917" v="43"/>
        <pc:sldMkLst>
          <pc:docMk/>
          <pc:sldMk cId="939110669" sldId="271"/>
        </pc:sldMkLst>
        <pc:spChg chg="mod">
          <ac:chgData name="Alfred Smith" userId="3c60a3631c0db8ad" providerId="LiveId" clId="{53440ED9-357B-4BB6-A8BE-E391B27F10A0}" dt="2025-05-06T07:48:36.917" v="43"/>
          <ac:spMkLst>
            <pc:docMk/>
            <pc:sldMk cId="939110669" sldId="271"/>
            <ac:spMk id="2" creationId="{F734DDC1-7E6C-7C5E-AA41-81E3973971F6}"/>
          </ac:spMkLst>
        </pc:spChg>
      </pc:sldChg>
      <pc:sldChg chg="modSp">
        <pc:chgData name="Alfred Smith" userId="3c60a3631c0db8ad" providerId="LiveId" clId="{53440ED9-357B-4BB6-A8BE-E391B27F10A0}" dt="2025-05-06T07:48:36.917" v="43"/>
        <pc:sldMkLst>
          <pc:docMk/>
          <pc:sldMk cId="487179600" sldId="273"/>
        </pc:sldMkLst>
        <pc:spChg chg="mod">
          <ac:chgData name="Alfred Smith" userId="3c60a3631c0db8ad" providerId="LiveId" clId="{53440ED9-357B-4BB6-A8BE-E391B27F10A0}" dt="2025-05-06T07:48:36.917" v="43"/>
          <ac:spMkLst>
            <pc:docMk/>
            <pc:sldMk cId="487179600" sldId="273"/>
            <ac:spMk id="2" creationId="{47C4FB2E-39E6-25B3-DAD4-BE39644FC877}"/>
          </ac:spMkLst>
        </pc:spChg>
      </pc:sldChg>
      <pc:sldChg chg="modSp">
        <pc:chgData name="Alfred Smith" userId="3c60a3631c0db8ad" providerId="LiveId" clId="{53440ED9-357B-4BB6-A8BE-E391B27F10A0}" dt="2025-05-06T07:48:36.917" v="43"/>
        <pc:sldMkLst>
          <pc:docMk/>
          <pc:sldMk cId="2168401200" sldId="274"/>
        </pc:sldMkLst>
        <pc:spChg chg="mod">
          <ac:chgData name="Alfred Smith" userId="3c60a3631c0db8ad" providerId="LiveId" clId="{53440ED9-357B-4BB6-A8BE-E391B27F10A0}" dt="2025-05-06T07:48:36.917" v="43"/>
          <ac:spMkLst>
            <pc:docMk/>
            <pc:sldMk cId="2168401200" sldId="274"/>
            <ac:spMk id="2" creationId="{9A80DA25-7411-CC95-AD35-5F4E56B4722B}"/>
          </ac:spMkLst>
        </pc:spChg>
      </pc:sldChg>
      <pc:sldChg chg="modSp">
        <pc:chgData name="Alfred Smith" userId="3c60a3631c0db8ad" providerId="LiveId" clId="{53440ED9-357B-4BB6-A8BE-E391B27F10A0}" dt="2025-05-06T07:48:36.917" v="43"/>
        <pc:sldMkLst>
          <pc:docMk/>
          <pc:sldMk cId="2996969115" sldId="275"/>
        </pc:sldMkLst>
        <pc:spChg chg="mod">
          <ac:chgData name="Alfred Smith" userId="3c60a3631c0db8ad" providerId="LiveId" clId="{53440ED9-357B-4BB6-A8BE-E391B27F10A0}" dt="2025-05-06T07:48:36.917" v="43"/>
          <ac:spMkLst>
            <pc:docMk/>
            <pc:sldMk cId="2996969115" sldId="275"/>
            <ac:spMk id="2" creationId="{D31E9037-C7C2-FFF9-CCB9-AA819EC59631}"/>
          </ac:spMkLst>
        </pc:spChg>
      </pc:sldChg>
      <pc:sldChg chg="modSp">
        <pc:chgData name="Alfred Smith" userId="3c60a3631c0db8ad" providerId="LiveId" clId="{53440ED9-357B-4BB6-A8BE-E391B27F10A0}" dt="2025-05-06T07:48:36.917" v="43"/>
        <pc:sldMkLst>
          <pc:docMk/>
          <pc:sldMk cId="2390376940" sldId="276"/>
        </pc:sldMkLst>
        <pc:spChg chg="mod">
          <ac:chgData name="Alfred Smith" userId="3c60a3631c0db8ad" providerId="LiveId" clId="{53440ED9-357B-4BB6-A8BE-E391B27F10A0}" dt="2025-05-06T07:48:36.917" v="43"/>
          <ac:spMkLst>
            <pc:docMk/>
            <pc:sldMk cId="2390376940" sldId="276"/>
            <ac:spMk id="2" creationId="{7AB79228-33FD-22D6-DB74-1AE025BBB1D7}"/>
          </ac:spMkLst>
        </pc:spChg>
      </pc:sldChg>
      <pc:sldChg chg="modSp">
        <pc:chgData name="Alfred Smith" userId="3c60a3631c0db8ad" providerId="LiveId" clId="{53440ED9-357B-4BB6-A8BE-E391B27F10A0}" dt="2025-05-06T07:48:36.917" v="43"/>
        <pc:sldMkLst>
          <pc:docMk/>
          <pc:sldMk cId="4265919077" sldId="277"/>
        </pc:sldMkLst>
        <pc:spChg chg="mod">
          <ac:chgData name="Alfred Smith" userId="3c60a3631c0db8ad" providerId="LiveId" clId="{53440ED9-357B-4BB6-A8BE-E391B27F10A0}" dt="2025-05-06T07:48:36.917" v="43"/>
          <ac:spMkLst>
            <pc:docMk/>
            <pc:sldMk cId="4265919077" sldId="277"/>
            <ac:spMk id="2" creationId="{C53F80E6-4BD8-BE99-B970-55636AEF8922}"/>
          </ac:spMkLst>
        </pc:spChg>
      </pc:sldChg>
      <pc:sldChg chg="modSp">
        <pc:chgData name="Alfred Smith" userId="3c60a3631c0db8ad" providerId="LiveId" clId="{53440ED9-357B-4BB6-A8BE-E391B27F10A0}" dt="2025-05-06T07:48:36.917" v="43"/>
        <pc:sldMkLst>
          <pc:docMk/>
          <pc:sldMk cId="210266664" sldId="278"/>
        </pc:sldMkLst>
        <pc:spChg chg="mod">
          <ac:chgData name="Alfred Smith" userId="3c60a3631c0db8ad" providerId="LiveId" clId="{53440ED9-357B-4BB6-A8BE-E391B27F10A0}" dt="2025-05-06T07:48:36.917" v="43"/>
          <ac:spMkLst>
            <pc:docMk/>
            <pc:sldMk cId="210266664" sldId="278"/>
            <ac:spMk id="2" creationId="{12855AA6-DFB0-9E04-ED2D-6202BFE7866B}"/>
          </ac:spMkLst>
        </pc:spChg>
      </pc:sldChg>
      <pc:sldChg chg="modSp">
        <pc:chgData name="Alfred Smith" userId="3c60a3631c0db8ad" providerId="LiveId" clId="{53440ED9-357B-4BB6-A8BE-E391B27F10A0}" dt="2025-05-06T07:48:36.917" v="43"/>
        <pc:sldMkLst>
          <pc:docMk/>
          <pc:sldMk cId="888433145" sldId="279"/>
        </pc:sldMkLst>
        <pc:spChg chg="mod">
          <ac:chgData name="Alfred Smith" userId="3c60a3631c0db8ad" providerId="LiveId" clId="{53440ED9-357B-4BB6-A8BE-E391B27F10A0}" dt="2025-05-06T07:48:36.917" v="43"/>
          <ac:spMkLst>
            <pc:docMk/>
            <pc:sldMk cId="888433145" sldId="279"/>
            <ac:spMk id="2" creationId="{594D0995-E399-4A5C-AA71-BACC9CACEB21}"/>
          </ac:spMkLst>
        </pc:spChg>
      </pc:sldChg>
      <pc:sldChg chg="modSp">
        <pc:chgData name="Alfred Smith" userId="3c60a3631c0db8ad" providerId="LiveId" clId="{53440ED9-357B-4BB6-A8BE-E391B27F10A0}" dt="2025-05-06T07:48:36.917" v="43"/>
        <pc:sldMkLst>
          <pc:docMk/>
          <pc:sldMk cId="791300187" sldId="280"/>
        </pc:sldMkLst>
        <pc:spChg chg="mod">
          <ac:chgData name="Alfred Smith" userId="3c60a3631c0db8ad" providerId="LiveId" clId="{53440ED9-357B-4BB6-A8BE-E391B27F10A0}" dt="2025-05-06T07:48:36.917" v="43"/>
          <ac:spMkLst>
            <pc:docMk/>
            <pc:sldMk cId="791300187" sldId="280"/>
            <ac:spMk id="2" creationId="{98EC9D33-C586-636B-8B95-DAEA5BC6A0F1}"/>
          </ac:spMkLst>
        </pc:spChg>
      </pc:sldChg>
      <pc:sldChg chg="addSp delSp modSp mod">
        <pc:chgData name="Alfred Smith" userId="3c60a3631c0db8ad" providerId="LiveId" clId="{53440ED9-357B-4BB6-A8BE-E391B27F10A0}" dt="2025-04-21T13:04:45.974" v="22"/>
        <pc:sldMkLst>
          <pc:docMk/>
          <pc:sldMk cId="1922139011" sldId="281"/>
        </pc:sldMkLst>
        <pc:spChg chg="add mod">
          <ac:chgData name="Alfred Smith" userId="3c60a3631c0db8ad" providerId="LiveId" clId="{53440ED9-357B-4BB6-A8BE-E391B27F10A0}" dt="2025-04-21T13:04:45.974" v="22"/>
          <ac:spMkLst>
            <pc:docMk/>
            <pc:sldMk cId="1922139011" sldId="281"/>
            <ac:spMk id="2" creationId="{F21C6AB8-8993-76F2-3690-1302407411C6}"/>
          </ac:spMkLst>
        </pc:spChg>
        <pc:spChg chg="add mod">
          <ac:chgData name="Alfred Smith" userId="3c60a3631c0db8ad" providerId="LiveId" clId="{53440ED9-357B-4BB6-A8BE-E391B27F10A0}" dt="2025-04-21T13:04:45.974" v="22"/>
          <ac:spMkLst>
            <pc:docMk/>
            <pc:sldMk cId="1922139011" sldId="281"/>
            <ac:spMk id="5" creationId="{B8212232-63C0-E35D-7768-5A1DAD6F1402}"/>
          </ac:spMkLst>
        </pc:spChg>
      </pc:sldChg>
      <pc:sldChg chg="modSp">
        <pc:chgData name="Alfred Smith" userId="3c60a3631c0db8ad" providerId="LiveId" clId="{53440ED9-357B-4BB6-A8BE-E391B27F10A0}" dt="2025-05-06T07:48:36.917" v="43"/>
        <pc:sldMkLst>
          <pc:docMk/>
          <pc:sldMk cId="1126511635" sldId="282"/>
        </pc:sldMkLst>
        <pc:spChg chg="mod">
          <ac:chgData name="Alfred Smith" userId="3c60a3631c0db8ad" providerId="LiveId" clId="{53440ED9-357B-4BB6-A8BE-E391B27F10A0}" dt="2025-05-06T07:48:36.917" v="43"/>
          <ac:spMkLst>
            <pc:docMk/>
            <pc:sldMk cId="1126511635" sldId="282"/>
            <ac:spMk id="2" creationId="{8D0FF0FB-52B5-4306-280A-E2DBE845FD2C}"/>
          </ac:spMkLst>
        </pc:spChg>
      </pc:sldChg>
      <pc:sldChg chg="addSp delSp modSp mod">
        <pc:chgData name="Alfred Smith" userId="3c60a3631c0db8ad" providerId="LiveId" clId="{53440ED9-357B-4BB6-A8BE-E391B27F10A0}" dt="2025-04-21T13:05:03.206" v="24"/>
        <pc:sldMkLst>
          <pc:docMk/>
          <pc:sldMk cId="3166251957" sldId="283"/>
        </pc:sldMkLst>
        <pc:spChg chg="add mod">
          <ac:chgData name="Alfred Smith" userId="3c60a3631c0db8ad" providerId="LiveId" clId="{53440ED9-357B-4BB6-A8BE-E391B27F10A0}" dt="2025-04-21T13:05:03.206" v="24"/>
          <ac:spMkLst>
            <pc:docMk/>
            <pc:sldMk cId="3166251957" sldId="283"/>
            <ac:spMk id="2" creationId="{3E206DA8-2C77-E8F4-2F6C-B60F824A5E60}"/>
          </ac:spMkLst>
        </pc:spChg>
        <pc:spChg chg="add mod">
          <ac:chgData name="Alfred Smith" userId="3c60a3631c0db8ad" providerId="LiveId" clId="{53440ED9-357B-4BB6-A8BE-E391B27F10A0}" dt="2025-04-21T13:05:03.206" v="24"/>
          <ac:spMkLst>
            <pc:docMk/>
            <pc:sldMk cId="3166251957" sldId="283"/>
            <ac:spMk id="5" creationId="{DF92A0F1-40F0-9A17-0867-A9BFAECA650D}"/>
          </ac:spMkLst>
        </pc:spChg>
      </pc:sldChg>
      <pc:sldChg chg="modSp">
        <pc:chgData name="Alfred Smith" userId="3c60a3631c0db8ad" providerId="LiveId" clId="{53440ED9-357B-4BB6-A8BE-E391B27F10A0}" dt="2025-05-06T07:48:36.917" v="43"/>
        <pc:sldMkLst>
          <pc:docMk/>
          <pc:sldMk cId="3922583308" sldId="284"/>
        </pc:sldMkLst>
        <pc:spChg chg="mod">
          <ac:chgData name="Alfred Smith" userId="3c60a3631c0db8ad" providerId="LiveId" clId="{53440ED9-357B-4BB6-A8BE-E391B27F10A0}" dt="2025-05-06T07:48:36.917" v="43"/>
          <ac:spMkLst>
            <pc:docMk/>
            <pc:sldMk cId="3922583308" sldId="284"/>
            <ac:spMk id="2" creationId="{271DBDD2-C23D-A9A1-91CA-87392849C1E0}"/>
          </ac:spMkLst>
        </pc:spChg>
      </pc:sldChg>
      <pc:sldChg chg="addSp delSp modSp mod">
        <pc:chgData name="Alfred Smith" userId="3c60a3631c0db8ad" providerId="LiveId" clId="{53440ED9-357B-4BB6-A8BE-E391B27F10A0}" dt="2025-04-21T13:05:22.607" v="28"/>
        <pc:sldMkLst>
          <pc:docMk/>
          <pc:sldMk cId="1522780631" sldId="285"/>
        </pc:sldMkLst>
        <pc:spChg chg="add mod">
          <ac:chgData name="Alfred Smith" userId="3c60a3631c0db8ad" providerId="LiveId" clId="{53440ED9-357B-4BB6-A8BE-E391B27F10A0}" dt="2025-04-21T13:05:22.607" v="28"/>
          <ac:spMkLst>
            <pc:docMk/>
            <pc:sldMk cId="1522780631" sldId="285"/>
            <ac:spMk id="2" creationId="{A5C06B7C-A9B2-292B-D5C5-89079AD3F408}"/>
          </ac:spMkLst>
        </pc:spChg>
        <pc:spChg chg="add mod">
          <ac:chgData name="Alfred Smith" userId="3c60a3631c0db8ad" providerId="LiveId" clId="{53440ED9-357B-4BB6-A8BE-E391B27F10A0}" dt="2025-04-21T13:05:22.607" v="28"/>
          <ac:spMkLst>
            <pc:docMk/>
            <pc:sldMk cId="1522780631" sldId="285"/>
            <ac:spMk id="5" creationId="{8134BCBE-5BFE-31B0-D0A4-1E7C34C2CF22}"/>
          </ac:spMkLst>
        </pc:spChg>
      </pc:sldChg>
      <pc:sldChg chg="modSp">
        <pc:chgData name="Alfred Smith" userId="3c60a3631c0db8ad" providerId="LiveId" clId="{53440ED9-357B-4BB6-A8BE-E391B27F10A0}" dt="2025-05-06T07:48:36.917" v="43"/>
        <pc:sldMkLst>
          <pc:docMk/>
          <pc:sldMk cId="1850742486" sldId="286"/>
        </pc:sldMkLst>
        <pc:spChg chg="mod">
          <ac:chgData name="Alfred Smith" userId="3c60a3631c0db8ad" providerId="LiveId" clId="{53440ED9-357B-4BB6-A8BE-E391B27F10A0}" dt="2025-05-06T07:48:36.917" v="43"/>
          <ac:spMkLst>
            <pc:docMk/>
            <pc:sldMk cId="1850742486" sldId="286"/>
            <ac:spMk id="3" creationId="{5899FC1D-272D-96D8-85E0-87C47A3F8B43}"/>
          </ac:spMkLst>
        </pc:spChg>
      </pc:sldChg>
      <pc:sldChg chg="addSp delSp modSp mod">
        <pc:chgData name="Alfred Smith" userId="3c60a3631c0db8ad" providerId="LiveId" clId="{53440ED9-357B-4BB6-A8BE-E391B27F10A0}" dt="2025-04-21T13:05:31.012" v="30"/>
        <pc:sldMkLst>
          <pc:docMk/>
          <pc:sldMk cId="2332778949" sldId="287"/>
        </pc:sldMkLst>
        <pc:spChg chg="add mod">
          <ac:chgData name="Alfred Smith" userId="3c60a3631c0db8ad" providerId="LiveId" clId="{53440ED9-357B-4BB6-A8BE-E391B27F10A0}" dt="2025-04-21T13:05:31.012" v="30"/>
          <ac:spMkLst>
            <pc:docMk/>
            <pc:sldMk cId="2332778949" sldId="287"/>
            <ac:spMk id="2" creationId="{4541AD65-FDD8-E488-B3F9-D52FCC39D88D}"/>
          </ac:spMkLst>
        </pc:spChg>
        <pc:spChg chg="add mod">
          <ac:chgData name="Alfred Smith" userId="3c60a3631c0db8ad" providerId="LiveId" clId="{53440ED9-357B-4BB6-A8BE-E391B27F10A0}" dt="2025-04-21T13:05:31.012" v="30"/>
          <ac:spMkLst>
            <pc:docMk/>
            <pc:sldMk cId="2332778949" sldId="287"/>
            <ac:spMk id="5" creationId="{7F33BB73-625A-2EDF-44B6-A2BAC03A0BC2}"/>
          </ac:spMkLst>
        </pc:spChg>
      </pc:sldChg>
      <pc:sldChg chg="modSp">
        <pc:chgData name="Alfred Smith" userId="3c60a3631c0db8ad" providerId="LiveId" clId="{53440ED9-357B-4BB6-A8BE-E391B27F10A0}" dt="2025-05-06T07:48:36.917" v="43"/>
        <pc:sldMkLst>
          <pc:docMk/>
          <pc:sldMk cId="1828872212" sldId="288"/>
        </pc:sldMkLst>
        <pc:spChg chg="mod">
          <ac:chgData name="Alfred Smith" userId="3c60a3631c0db8ad" providerId="LiveId" clId="{53440ED9-357B-4BB6-A8BE-E391B27F10A0}" dt="2025-05-06T07:48:36.917" v="43"/>
          <ac:spMkLst>
            <pc:docMk/>
            <pc:sldMk cId="1828872212" sldId="288"/>
            <ac:spMk id="2" creationId="{E5CE3F2B-E100-E245-803D-CDD7FE8C92E7}"/>
          </ac:spMkLst>
        </pc:spChg>
      </pc:sldChg>
      <pc:sldChg chg="addSp delSp modSp mod">
        <pc:chgData name="Alfred Smith" userId="3c60a3631c0db8ad" providerId="LiveId" clId="{53440ED9-357B-4BB6-A8BE-E391B27F10A0}" dt="2025-04-21T13:05:43.801" v="32"/>
        <pc:sldMkLst>
          <pc:docMk/>
          <pc:sldMk cId="3153919605" sldId="289"/>
        </pc:sldMkLst>
        <pc:spChg chg="add mod">
          <ac:chgData name="Alfred Smith" userId="3c60a3631c0db8ad" providerId="LiveId" clId="{53440ED9-357B-4BB6-A8BE-E391B27F10A0}" dt="2025-04-21T13:05:43.801" v="32"/>
          <ac:spMkLst>
            <pc:docMk/>
            <pc:sldMk cId="3153919605" sldId="289"/>
            <ac:spMk id="2" creationId="{06C2D064-3053-FA5F-FD23-371D873AE1E6}"/>
          </ac:spMkLst>
        </pc:spChg>
        <pc:spChg chg="add mod">
          <ac:chgData name="Alfred Smith" userId="3c60a3631c0db8ad" providerId="LiveId" clId="{53440ED9-357B-4BB6-A8BE-E391B27F10A0}" dt="2025-04-21T13:05:43.801" v="32"/>
          <ac:spMkLst>
            <pc:docMk/>
            <pc:sldMk cId="3153919605" sldId="289"/>
            <ac:spMk id="5" creationId="{CC028EF1-FCC0-22C1-58BA-6BD82D5D9C03}"/>
          </ac:spMkLst>
        </pc:spChg>
      </pc:sldChg>
      <pc:sldChg chg="modSp">
        <pc:chgData name="Alfred Smith" userId="3c60a3631c0db8ad" providerId="LiveId" clId="{53440ED9-357B-4BB6-A8BE-E391B27F10A0}" dt="2025-05-06T07:48:36.917" v="43"/>
        <pc:sldMkLst>
          <pc:docMk/>
          <pc:sldMk cId="1292473336" sldId="290"/>
        </pc:sldMkLst>
        <pc:spChg chg="mod">
          <ac:chgData name="Alfred Smith" userId="3c60a3631c0db8ad" providerId="LiveId" clId="{53440ED9-357B-4BB6-A8BE-E391B27F10A0}" dt="2025-05-06T07:48:36.917" v="43"/>
          <ac:spMkLst>
            <pc:docMk/>
            <pc:sldMk cId="1292473336" sldId="290"/>
            <ac:spMk id="2" creationId="{F9A0FD2C-DC76-E004-F470-F83608C15DAA}"/>
          </ac:spMkLst>
        </pc:spChg>
      </pc:sldChg>
      <pc:sldChg chg="addSp delSp modSp mod">
        <pc:chgData name="Alfred Smith" userId="3c60a3631c0db8ad" providerId="LiveId" clId="{53440ED9-357B-4BB6-A8BE-E391B27F10A0}" dt="2025-04-21T13:05:51.699" v="34"/>
        <pc:sldMkLst>
          <pc:docMk/>
          <pc:sldMk cId="1878919862" sldId="291"/>
        </pc:sldMkLst>
        <pc:spChg chg="add mod">
          <ac:chgData name="Alfred Smith" userId="3c60a3631c0db8ad" providerId="LiveId" clId="{53440ED9-357B-4BB6-A8BE-E391B27F10A0}" dt="2025-04-21T13:05:51.699" v="34"/>
          <ac:spMkLst>
            <pc:docMk/>
            <pc:sldMk cId="1878919862" sldId="291"/>
            <ac:spMk id="2" creationId="{02256B07-FF81-5F50-928E-766FC38F3D01}"/>
          </ac:spMkLst>
        </pc:spChg>
        <pc:spChg chg="add mod">
          <ac:chgData name="Alfred Smith" userId="3c60a3631c0db8ad" providerId="LiveId" clId="{53440ED9-357B-4BB6-A8BE-E391B27F10A0}" dt="2025-04-21T13:05:51.699" v="34"/>
          <ac:spMkLst>
            <pc:docMk/>
            <pc:sldMk cId="1878919862" sldId="291"/>
            <ac:spMk id="5" creationId="{E83487FF-423B-6B52-7FB0-333103473778}"/>
          </ac:spMkLst>
        </pc:spChg>
      </pc:sldChg>
      <pc:sldChg chg="modSp">
        <pc:chgData name="Alfred Smith" userId="3c60a3631c0db8ad" providerId="LiveId" clId="{53440ED9-357B-4BB6-A8BE-E391B27F10A0}" dt="2025-05-06T07:48:36.917" v="43"/>
        <pc:sldMkLst>
          <pc:docMk/>
          <pc:sldMk cId="1014080634" sldId="292"/>
        </pc:sldMkLst>
        <pc:spChg chg="mod">
          <ac:chgData name="Alfred Smith" userId="3c60a3631c0db8ad" providerId="LiveId" clId="{53440ED9-357B-4BB6-A8BE-E391B27F10A0}" dt="2025-05-06T07:48:36.917" v="43"/>
          <ac:spMkLst>
            <pc:docMk/>
            <pc:sldMk cId="1014080634" sldId="292"/>
            <ac:spMk id="2" creationId="{0BACE005-F846-A219-5E8C-DEE7781E8184}"/>
          </ac:spMkLst>
        </pc:spChg>
      </pc:sldChg>
      <pc:sldChg chg="addSp delSp modSp mod">
        <pc:chgData name="Alfred Smith" userId="3c60a3631c0db8ad" providerId="LiveId" clId="{53440ED9-357B-4BB6-A8BE-E391B27F10A0}" dt="2025-04-21T13:06:02.425" v="36"/>
        <pc:sldMkLst>
          <pc:docMk/>
          <pc:sldMk cId="2219299321" sldId="293"/>
        </pc:sldMkLst>
        <pc:spChg chg="add mod">
          <ac:chgData name="Alfred Smith" userId="3c60a3631c0db8ad" providerId="LiveId" clId="{53440ED9-357B-4BB6-A8BE-E391B27F10A0}" dt="2025-04-21T13:06:02.425" v="36"/>
          <ac:spMkLst>
            <pc:docMk/>
            <pc:sldMk cId="2219299321" sldId="293"/>
            <ac:spMk id="2" creationId="{939BA581-F3C1-1058-3647-CB47048D6D6C}"/>
          </ac:spMkLst>
        </pc:spChg>
        <pc:spChg chg="add mod">
          <ac:chgData name="Alfred Smith" userId="3c60a3631c0db8ad" providerId="LiveId" clId="{53440ED9-357B-4BB6-A8BE-E391B27F10A0}" dt="2025-04-21T13:06:02.425" v="36"/>
          <ac:spMkLst>
            <pc:docMk/>
            <pc:sldMk cId="2219299321" sldId="293"/>
            <ac:spMk id="5" creationId="{7D6F33D9-951C-9602-D5E8-E5F8BB0D2139}"/>
          </ac:spMkLst>
        </pc:spChg>
      </pc:sldChg>
      <pc:sldChg chg="modSp">
        <pc:chgData name="Alfred Smith" userId="3c60a3631c0db8ad" providerId="LiveId" clId="{53440ED9-357B-4BB6-A8BE-E391B27F10A0}" dt="2025-05-06T07:48:36.917" v="43"/>
        <pc:sldMkLst>
          <pc:docMk/>
          <pc:sldMk cId="2859407553" sldId="294"/>
        </pc:sldMkLst>
        <pc:spChg chg="mod">
          <ac:chgData name="Alfred Smith" userId="3c60a3631c0db8ad" providerId="LiveId" clId="{53440ED9-357B-4BB6-A8BE-E391B27F10A0}" dt="2025-05-06T07:48:36.917" v="43"/>
          <ac:spMkLst>
            <pc:docMk/>
            <pc:sldMk cId="2859407553" sldId="294"/>
            <ac:spMk id="2" creationId="{AE92E9CE-6DAE-5D1F-26C6-5F211A557991}"/>
          </ac:spMkLst>
        </pc:spChg>
      </pc:sldChg>
      <pc:sldChg chg="addSp delSp modSp mod">
        <pc:chgData name="Alfred Smith" userId="3c60a3631c0db8ad" providerId="LiveId" clId="{53440ED9-357B-4BB6-A8BE-E391B27F10A0}" dt="2025-04-21T13:06:10.520" v="38"/>
        <pc:sldMkLst>
          <pc:docMk/>
          <pc:sldMk cId="3279066978" sldId="295"/>
        </pc:sldMkLst>
        <pc:spChg chg="add mod">
          <ac:chgData name="Alfred Smith" userId="3c60a3631c0db8ad" providerId="LiveId" clId="{53440ED9-357B-4BB6-A8BE-E391B27F10A0}" dt="2025-04-21T13:06:10.520" v="38"/>
          <ac:spMkLst>
            <pc:docMk/>
            <pc:sldMk cId="3279066978" sldId="295"/>
            <ac:spMk id="2" creationId="{E9002D86-9546-9750-D1D7-D425BA919B64}"/>
          </ac:spMkLst>
        </pc:spChg>
        <pc:spChg chg="add mod">
          <ac:chgData name="Alfred Smith" userId="3c60a3631c0db8ad" providerId="LiveId" clId="{53440ED9-357B-4BB6-A8BE-E391B27F10A0}" dt="2025-04-21T13:06:10.520" v="38"/>
          <ac:spMkLst>
            <pc:docMk/>
            <pc:sldMk cId="3279066978" sldId="295"/>
            <ac:spMk id="5" creationId="{6ABA1328-2178-CBF2-7E55-1BA898625BDA}"/>
          </ac:spMkLst>
        </pc:spChg>
      </pc:sldChg>
      <pc:sldChg chg="modSp">
        <pc:chgData name="Alfred Smith" userId="3c60a3631c0db8ad" providerId="LiveId" clId="{53440ED9-357B-4BB6-A8BE-E391B27F10A0}" dt="2025-05-06T07:48:36.917" v="43"/>
        <pc:sldMkLst>
          <pc:docMk/>
          <pc:sldMk cId="2655113554" sldId="296"/>
        </pc:sldMkLst>
        <pc:spChg chg="mod">
          <ac:chgData name="Alfred Smith" userId="3c60a3631c0db8ad" providerId="LiveId" clId="{53440ED9-357B-4BB6-A8BE-E391B27F10A0}" dt="2025-05-06T07:48:36.917" v="43"/>
          <ac:spMkLst>
            <pc:docMk/>
            <pc:sldMk cId="2655113554" sldId="296"/>
            <ac:spMk id="2" creationId="{62AD672D-615B-20B3-EC9A-6486C7B904CB}"/>
          </ac:spMkLst>
        </pc:spChg>
      </pc:sldChg>
      <pc:sldChg chg="addSp delSp modSp mod">
        <pc:chgData name="Alfred Smith" userId="3c60a3631c0db8ad" providerId="LiveId" clId="{53440ED9-357B-4BB6-A8BE-E391B27F10A0}" dt="2025-04-21T13:06:26.026" v="40"/>
        <pc:sldMkLst>
          <pc:docMk/>
          <pc:sldMk cId="1630683772" sldId="297"/>
        </pc:sldMkLst>
        <pc:spChg chg="add mod">
          <ac:chgData name="Alfred Smith" userId="3c60a3631c0db8ad" providerId="LiveId" clId="{53440ED9-357B-4BB6-A8BE-E391B27F10A0}" dt="2025-04-21T13:06:26.026" v="40"/>
          <ac:spMkLst>
            <pc:docMk/>
            <pc:sldMk cId="1630683772" sldId="297"/>
            <ac:spMk id="2" creationId="{81D73ADB-F9D4-3FD0-CB88-6964EFE17F5B}"/>
          </ac:spMkLst>
        </pc:spChg>
        <pc:spChg chg="add mod">
          <ac:chgData name="Alfred Smith" userId="3c60a3631c0db8ad" providerId="LiveId" clId="{53440ED9-357B-4BB6-A8BE-E391B27F10A0}" dt="2025-04-21T13:06:26.026" v="40"/>
          <ac:spMkLst>
            <pc:docMk/>
            <pc:sldMk cId="1630683772" sldId="297"/>
            <ac:spMk id="5" creationId="{6970C99A-A93F-970C-2333-2C9DDB0628FF}"/>
          </ac:spMkLst>
        </pc:spChg>
      </pc:sldChg>
      <pc:sldChg chg="modSp">
        <pc:chgData name="Alfred Smith" userId="3c60a3631c0db8ad" providerId="LiveId" clId="{53440ED9-357B-4BB6-A8BE-E391B27F10A0}" dt="2025-05-06T07:48:36.917" v="43"/>
        <pc:sldMkLst>
          <pc:docMk/>
          <pc:sldMk cId="3428825088" sldId="298"/>
        </pc:sldMkLst>
        <pc:spChg chg="mod">
          <ac:chgData name="Alfred Smith" userId="3c60a3631c0db8ad" providerId="LiveId" clId="{53440ED9-357B-4BB6-A8BE-E391B27F10A0}" dt="2025-05-06T07:48:36.917" v="43"/>
          <ac:spMkLst>
            <pc:docMk/>
            <pc:sldMk cId="3428825088" sldId="298"/>
            <ac:spMk id="2" creationId="{4CDFB1B1-C6AC-B61A-3FE4-68676B726005}"/>
          </ac:spMkLst>
        </pc:spChg>
      </pc:sldChg>
      <pc:sldChg chg="addSp delSp modSp mod">
        <pc:chgData name="Alfred Smith" userId="3c60a3631c0db8ad" providerId="LiveId" clId="{53440ED9-357B-4BB6-A8BE-E391B27F10A0}" dt="2025-04-21T13:05:14.733" v="26"/>
        <pc:sldMkLst>
          <pc:docMk/>
          <pc:sldMk cId="1312996395" sldId="299"/>
        </pc:sldMkLst>
        <pc:spChg chg="add mod">
          <ac:chgData name="Alfred Smith" userId="3c60a3631c0db8ad" providerId="LiveId" clId="{53440ED9-357B-4BB6-A8BE-E391B27F10A0}" dt="2025-04-21T13:05:14.733" v="26"/>
          <ac:spMkLst>
            <pc:docMk/>
            <pc:sldMk cId="1312996395" sldId="299"/>
            <ac:spMk id="2" creationId="{C83C8263-E86A-239B-E2C4-312950BABC34}"/>
          </ac:spMkLst>
        </pc:spChg>
        <pc:spChg chg="add mod">
          <ac:chgData name="Alfred Smith" userId="3c60a3631c0db8ad" providerId="LiveId" clId="{53440ED9-357B-4BB6-A8BE-E391B27F10A0}" dt="2025-04-21T13:05:14.733" v="26"/>
          <ac:spMkLst>
            <pc:docMk/>
            <pc:sldMk cId="1312996395" sldId="299"/>
            <ac:spMk id="5" creationId="{A9585669-D8F9-18D3-7D0A-F1305DC4D9A9}"/>
          </ac:spMkLst>
        </pc:spChg>
      </pc:sldChg>
      <pc:sldChg chg="modSp">
        <pc:chgData name="Alfred Smith" userId="3c60a3631c0db8ad" providerId="LiveId" clId="{53440ED9-357B-4BB6-A8BE-E391B27F10A0}" dt="2025-05-06T07:48:36.917" v="43"/>
        <pc:sldMkLst>
          <pc:docMk/>
          <pc:sldMk cId="2609543473" sldId="300"/>
        </pc:sldMkLst>
        <pc:spChg chg="mod">
          <ac:chgData name="Alfred Smith" userId="3c60a3631c0db8ad" providerId="LiveId" clId="{53440ED9-357B-4BB6-A8BE-E391B27F10A0}" dt="2025-05-06T07:48:36.917" v="43"/>
          <ac:spMkLst>
            <pc:docMk/>
            <pc:sldMk cId="2609543473" sldId="300"/>
            <ac:spMk id="3" creationId="{4B279849-7A67-CA67-6F79-969F835E617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47 </a:t>
            </a:r>
            <a:r>
              <a:rPr lang="en-US" sz="1800" b="1" i="0" u="none" strike="noStrike" baseline="0" dirty="0">
                <a:latin typeface="TimesNewRomanPS-BoldMT"/>
              </a:rPr>
              <a:t>Peter and John Heal Lame Man</a:t>
            </a:r>
          </a:p>
          <a:p>
            <a:pPr algn="l"/>
            <a:r>
              <a:rPr lang="en-US" sz="1800" b="0" i="0" u="none" strike="noStrike" baseline="0" dirty="0">
                <a:latin typeface="TimesNewRomanPSMT"/>
              </a:rPr>
              <a:t>1. Peter and John heal lame man - Acts 3:1-26 (Left Top)</a:t>
            </a:r>
          </a:p>
          <a:p>
            <a:pPr algn="l"/>
            <a:r>
              <a:rPr lang="en-US" sz="1800" b="0" i="0" u="none" strike="noStrike" baseline="0" dirty="0">
                <a:latin typeface="TimesNewRomanPSMT"/>
              </a:rPr>
              <a:t>2. Peter and John warned - Acts 4:1-31 (Right Top)</a:t>
            </a:r>
          </a:p>
          <a:p>
            <a:pPr algn="l"/>
            <a:r>
              <a:rPr lang="en-US" sz="1800" b="0" i="0" u="none" strike="noStrike" baseline="0" dirty="0">
                <a:latin typeface="TimesNewRomanPSMT"/>
              </a:rPr>
              <a:t>3. Believers living in unity/ Ananias and Sapphira - Acts 4:32 – 5:11 (Right</a:t>
            </a:r>
          </a:p>
          <a:p>
            <a:pPr algn="l"/>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4. Many Healings – Acts 5:12-16 (Bottom)</a:t>
            </a:r>
          </a:p>
          <a:p>
            <a:pPr algn="l"/>
            <a:r>
              <a:rPr lang="en-US" sz="1800" b="0" i="0" u="none" strike="noStrike" baseline="0" dirty="0">
                <a:latin typeface="TimesNewRomanPSMT"/>
              </a:rPr>
              <a:t>5. Apostles arrested – Acts 5:17-42 (Left and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47-1</a:t>
            </a:r>
          </a:p>
        </p:txBody>
      </p:sp>
      <p:pic>
        <p:nvPicPr>
          <p:cNvPr id="9" name="Audio 8">
            <a:hlinkClick r:id="" action="ppaction://media"/>
            <a:extLst>
              <a:ext uri="{FF2B5EF4-FFF2-40B4-BE49-F238E27FC236}">
                <a16:creationId xmlns:a16="http://schemas.microsoft.com/office/drawing/2014/main" id="{E2924EE6-3CE8-4486-7C0A-F4A515748F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CAF1AC19-E139-C6E8-C602-BEF1A328EEC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15"/>
    </mc:Choice>
    <mc:Fallback xmlns="">
      <p:transition spd="slow" advTm="3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E32AF-C8E9-4876-1AA1-574860E83EB1}"/>
              </a:ext>
            </a:extLst>
          </p:cNvPr>
          <p:cNvPicPr>
            <a:picLocks noChangeAspect="1"/>
          </p:cNvPicPr>
          <p:nvPr/>
        </p:nvPicPr>
        <p:blipFill>
          <a:blip r:embed="rId2"/>
          <a:stretch>
            <a:fillRect/>
          </a:stretch>
        </p:blipFill>
        <p:spPr>
          <a:xfrm>
            <a:off x="-1" y="1"/>
            <a:ext cx="12450835" cy="6858000"/>
          </a:xfrm>
          <a:prstGeom prst="rect">
            <a:avLst/>
          </a:prstGeom>
        </p:spPr>
      </p:pic>
      <p:sp>
        <p:nvSpPr>
          <p:cNvPr id="2" name="TextBox 1">
            <a:extLst>
              <a:ext uri="{FF2B5EF4-FFF2-40B4-BE49-F238E27FC236}">
                <a16:creationId xmlns:a16="http://schemas.microsoft.com/office/drawing/2014/main" id="{9A80DA25-7411-CC95-AD35-5F4E56B4722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C55E42F-1CC9-1A8F-CFB2-9DF3F4DB8A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BA04C7D-5830-687E-10E8-E9E0CDD0356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4པེ་ཏྲོ་དང་ཡོ་ཧ་ནན་གཉིས་ཀྱིས་ཁོ་ལ་ཞིབ་ཏུ་བལྟས༌ཤིང༌། པེ་ཏྲོས་འདི་སྐད་དུ། ཁྱོད་ཀྱིས་ངེད་གཉིས་ལ་ལྟོས་ཤིག་ཅེས་གསུངས་པ༌དང༌། 5མི་དེས་རང་ལ་ཅི་འཐོབ་པར་རེ་བ་བྱས་ནས་མིག་ཅེ་རེར་ཁོ་གཉིས་ལ་བལྟས་སོ།།</a:t>
            </a:r>
            <a:endParaRPr lang="en-IN" dirty="0"/>
          </a:p>
        </p:txBody>
      </p:sp>
      <p:sp>
        <p:nvSpPr>
          <p:cNvPr id="5" name="TextBox 4">
            <a:extLst>
              <a:ext uri="{FF2B5EF4-FFF2-40B4-BE49-F238E27FC236}">
                <a16:creationId xmlns:a16="http://schemas.microsoft.com/office/drawing/2014/main" id="{8252918B-07FB-0407-F803-D5D53244242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4Peter looked directly at him, as did John. “Look at us!” said Peter. 5So the man gave them his attention, expecting to receive something from them.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437"/>
    </mc:Choice>
    <mc:Fallback xmlns="">
      <p:transition spd="slow" advTm="13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1F439-33EF-09BE-4DE1-1BB8EE45A80A}"/>
              </a:ext>
            </a:extLst>
          </p:cNvPr>
          <p:cNvPicPr>
            <a:picLocks noChangeAspect="1"/>
          </p:cNvPicPr>
          <p:nvPr/>
        </p:nvPicPr>
        <p:blipFill>
          <a:blip r:embed="rId2"/>
          <a:stretch>
            <a:fillRect/>
          </a:stretch>
        </p:blipFill>
        <p:spPr>
          <a:xfrm>
            <a:off x="0" y="-75168"/>
            <a:ext cx="12192000" cy="6933168"/>
          </a:xfrm>
          <a:prstGeom prst="rect">
            <a:avLst/>
          </a:prstGeom>
        </p:spPr>
      </p:pic>
      <p:sp>
        <p:nvSpPr>
          <p:cNvPr id="2" name="TextBox 1">
            <a:extLst>
              <a:ext uri="{FF2B5EF4-FFF2-40B4-BE49-F238E27FC236}">
                <a16:creationId xmlns:a16="http://schemas.microsoft.com/office/drawing/2014/main" id="{D31E9037-C7C2-FFF9-CCB9-AA819EC5963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E7E85C9-B243-795E-F882-43A308512E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53ABD04-35A0-CE71-705B-B307DE48DCB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6ཡང་པེ་ཏྲོས་འདི་སྐད་དུ། བདག་ལ་གསེར་དངུལ་སོགས་ཅི་ཡང༌མེད། གང་ཞིག་ཡོད་པ་དེ་ཁྱོད་ལ་སྟེར་བར༌བྱ་སྟེ། ནཱ་ཙ་རེལ་པ་ཡེ་ཤུ་མཱ་ཤི་ཀའི་མཚན་ལ་བརྟེན་ནས་ཁྱོད་ཡར་ལོངས་ལ་སྐྱོད་ཅིག་ཅེས་གསུངས་པ༌དང༌། </a:t>
            </a:r>
            <a:endParaRPr lang="en-IN" sz="1600" dirty="0"/>
          </a:p>
        </p:txBody>
      </p:sp>
      <p:sp>
        <p:nvSpPr>
          <p:cNvPr id="5" name="TextBox 4">
            <a:extLst>
              <a:ext uri="{FF2B5EF4-FFF2-40B4-BE49-F238E27FC236}">
                <a16:creationId xmlns:a16="http://schemas.microsoft.com/office/drawing/2014/main" id="{C031BC71-68B2-F31A-3D2D-E0ECE44911E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6But Peter said, “Silver or gold I do not have, but what I have I give you: In the name of Jesus Christ of Nazareth, get up and walk!”</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026"/>
    </mc:Choice>
    <mc:Fallback xmlns="">
      <p:transition spd="slow" advTm="13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7AF9F-0E72-9FC1-E2DB-64A84CDF8604}"/>
              </a:ext>
            </a:extLst>
          </p:cNvPr>
          <p:cNvPicPr>
            <a:picLocks noChangeAspect="1"/>
          </p:cNvPicPr>
          <p:nvPr/>
        </p:nvPicPr>
        <p:blipFill>
          <a:blip r:embed="rId2"/>
          <a:stretch>
            <a:fillRect/>
          </a:stretch>
        </p:blipFill>
        <p:spPr>
          <a:xfrm>
            <a:off x="0" y="-157350"/>
            <a:ext cx="12192000" cy="7015350"/>
          </a:xfrm>
          <a:prstGeom prst="rect">
            <a:avLst/>
          </a:prstGeom>
        </p:spPr>
      </p:pic>
      <p:sp>
        <p:nvSpPr>
          <p:cNvPr id="2" name="TextBox 1">
            <a:extLst>
              <a:ext uri="{FF2B5EF4-FFF2-40B4-BE49-F238E27FC236}">
                <a16:creationId xmlns:a16="http://schemas.microsoft.com/office/drawing/2014/main" id="{7AB79228-33FD-22D6-DB74-1AE025BBB1D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F6C5C883-4B2B-393D-E4E3-780F04519F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22F08C4-0A30-96B8-9F8C-7E6953273260}"/>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7མི་དེའི་ལག་གཡས་པར་འཇུས་ནས་ཡར་བསྐྱོར་ཏེ་ལངས་སུ་བཅུག་མ༌ཐག ཁོའི་རྐང་པ་དང་རྐང་པའི་ཚིགས་རྡོག་ལ་ཤེད་རྒྱས་པར་གྱུར༌པས། </a:t>
            </a:r>
            <a:endParaRPr lang="en-IN" dirty="0"/>
          </a:p>
        </p:txBody>
      </p:sp>
      <p:sp>
        <p:nvSpPr>
          <p:cNvPr id="5" name="TextBox 4">
            <a:extLst>
              <a:ext uri="{FF2B5EF4-FFF2-40B4-BE49-F238E27FC236}">
                <a16:creationId xmlns:a16="http://schemas.microsoft.com/office/drawing/2014/main" id="{21F5D185-4213-36B0-CB0E-D7DFDC5FA8F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7Taking him by the right hand, Peter helped him up, and at once the man’s feet and ankles were made strong.</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7664"/>
    </mc:Choice>
    <mc:Fallback xmlns="">
      <p:transition spd="slow" advTm="7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5D1BD-EDC4-0FD9-F24D-FE37FADDF9AC}"/>
              </a:ext>
            </a:extLst>
          </p:cNvPr>
          <p:cNvPicPr>
            <a:picLocks noChangeAspect="1"/>
          </p:cNvPicPr>
          <p:nvPr/>
        </p:nvPicPr>
        <p:blipFill>
          <a:blip r:embed="rId2"/>
          <a:stretch>
            <a:fillRect/>
          </a:stretch>
        </p:blipFill>
        <p:spPr>
          <a:xfrm>
            <a:off x="0" y="-273861"/>
            <a:ext cx="12192000" cy="7131862"/>
          </a:xfrm>
          <a:prstGeom prst="rect">
            <a:avLst/>
          </a:prstGeom>
        </p:spPr>
      </p:pic>
      <p:sp>
        <p:nvSpPr>
          <p:cNvPr id="2" name="TextBox 1">
            <a:extLst>
              <a:ext uri="{FF2B5EF4-FFF2-40B4-BE49-F238E27FC236}">
                <a16:creationId xmlns:a16="http://schemas.microsoft.com/office/drawing/2014/main" id="{C53F80E6-4BD8-BE99-B970-55636AEF892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Audio 51">
            <a:hlinkClick r:id="" action="ppaction://media"/>
            <a:extLst>
              <a:ext uri="{FF2B5EF4-FFF2-40B4-BE49-F238E27FC236}">
                <a16:creationId xmlns:a16="http://schemas.microsoft.com/office/drawing/2014/main" id="{0547E5E5-B82E-F194-AFB3-CF4DF22007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A72A07A-8F1E-37DB-BDC5-BAFF2D6A4AD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8ཁོ་རང་ཡར་ལྡིང་སྟེ་ལངས་ནས་འགྲོ་ཐུབ་པར་གྱུར་པ༌དང༌། ཡང་པེ་ཏྲོ་དང་ཡོ་ཧ་ནན་གཉིས་དང་འགྲོགས་ནས་མཆོངས་ལྡིང་བྱེད་བཞིན་འགྲོ་བ་དང་དཀོན་མཆོག་ལ་བསྟོད་བསྔགས་བརྗོད་བཞིན་མཆོད་ཁང་དུ་སོང༌ངོ་།།</a:t>
            </a:r>
            <a:endParaRPr lang="en-IN" dirty="0"/>
          </a:p>
        </p:txBody>
      </p:sp>
      <p:sp>
        <p:nvSpPr>
          <p:cNvPr id="5" name="TextBox 4">
            <a:extLst>
              <a:ext uri="{FF2B5EF4-FFF2-40B4-BE49-F238E27FC236}">
                <a16:creationId xmlns:a16="http://schemas.microsoft.com/office/drawing/2014/main" id="{508991D4-C7F1-3C86-848D-999FBAF0A52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8He sprang to his feet and began to walk. Then he went with them into the temple courts, walking and leaping and praising God.</a:t>
            </a:r>
            <a:endParaRPr lang="en-IN" sz="44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650"/>
    </mc:Choice>
    <mc:Fallback xmlns="">
      <p:transition spd="slow" advTm="13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9BA53-60B2-9BA3-4FD6-8610AF3D3C90}"/>
              </a:ext>
            </a:extLst>
          </p:cNvPr>
          <p:cNvPicPr>
            <a:picLocks noChangeAspect="1"/>
          </p:cNvPicPr>
          <p:nvPr/>
        </p:nvPicPr>
        <p:blipFill>
          <a:blip r:embed="rId2"/>
          <a:stretch>
            <a:fillRect/>
          </a:stretch>
        </p:blipFill>
        <p:spPr>
          <a:xfrm>
            <a:off x="1" y="-251686"/>
            <a:ext cx="12192000" cy="7109686"/>
          </a:xfrm>
          <a:prstGeom prst="rect">
            <a:avLst/>
          </a:prstGeom>
        </p:spPr>
      </p:pic>
      <p:sp>
        <p:nvSpPr>
          <p:cNvPr id="2" name="TextBox 1">
            <a:extLst>
              <a:ext uri="{FF2B5EF4-FFF2-40B4-BE49-F238E27FC236}">
                <a16:creationId xmlns:a16="http://schemas.microsoft.com/office/drawing/2014/main" id="{12855AA6-DFB0-9E04-ED2D-6202BFE7866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Audio 40">
            <a:hlinkClick r:id="" action="ppaction://media"/>
            <a:extLst>
              <a:ext uri="{FF2B5EF4-FFF2-40B4-BE49-F238E27FC236}">
                <a16:creationId xmlns:a16="http://schemas.microsoft.com/office/drawing/2014/main" id="{5D721192-73D4-33C4-6BC4-86770B1E37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A22D93D-51B8-899F-A871-36C7F50479B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9དེ་ནས་མི་ཀུན་གྱིས་ཀྱང་ཁོ་རང་འགྲོ་བཞིན་དཀོན་མཆོག་ལ་བསྟོད་བསྔགས་བརྗོད་པ་མཐོང་བ༌དང༌། 10ཁོ་ནི་སྔོན་ཆད་མཆོད་ཁང་གི་ལྟ་ན་སྡུག་པ་ཞེས་པའི་སྒོ་འགྲམ་དུ་བཙོག་སྟེ་སློང་མོ་བྱེད་བཞིན་པའི་མི་དེ་ཡིན་པ་ཤེས༌ནས། ཁོ་རང་ལ་ཅི་ཞིག་བྱུང་བར་ཤིན་ཏུ་ཧ་ལས་ཤིང་ངོ་མཚར་བར་གྱུར༌ཏོ།།</a:t>
            </a:r>
            <a:endParaRPr lang="en-IN" sz="1600" dirty="0"/>
          </a:p>
        </p:txBody>
      </p:sp>
      <p:sp>
        <p:nvSpPr>
          <p:cNvPr id="5" name="TextBox 4">
            <a:extLst>
              <a:ext uri="{FF2B5EF4-FFF2-40B4-BE49-F238E27FC236}">
                <a16:creationId xmlns:a16="http://schemas.microsoft.com/office/drawing/2014/main" id="{E43C8825-CDD2-F196-4694-A54744EF98FE}"/>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9When all the people saw him walking and praising God, 10they recognized him as the man who used to sit begging at the Beautiful Gate of the temple, and they were filled with wonder and amazement at what had happened to him.</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7068"/>
    </mc:Choice>
    <mc:Fallback xmlns="">
      <p:transition spd="slow" advTm="17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D8805-E7E3-605E-5FFB-95EBBEFA3C78}"/>
              </a:ext>
            </a:extLst>
          </p:cNvPr>
          <p:cNvPicPr>
            <a:picLocks noChangeAspect="1"/>
          </p:cNvPicPr>
          <p:nvPr/>
        </p:nvPicPr>
        <p:blipFill>
          <a:blip r:embed="rId2"/>
          <a:stretch>
            <a:fillRect/>
          </a:stretch>
        </p:blipFill>
        <p:spPr>
          <a:xfrm>
            <a:off x="-1" y="1"/>
            <a:ext cx="12354871" cy="6858000"/>
          </a:xfrm>
          <a:prstGeom prst="rect">
            <a:avLst/>
          </a:prstGeom>
        </p:spPr>
      </p:pic>
      <p:sp>
        <p:nvSpPr>
          <p:cNvPr id="2" name="TextBox 1">
            <a:extLst>
              <a:ext uri="{FF2B5EF4-FFF2-40B4-BE49-F238E27FC236}">
                <a16:creationId xmlns:a16="http://schemas.microsoft.com/office/drawing/2014/main" id="{EE871047-1200-9A6E-42F3-ED301F93A286}"/>
              </a:ext>
            </a:extLst>
          </p:cNvPr>
          <p:cNvSpPr txBox="1"/>
          <p:nvPr/>
        </p:nvSpPr>
        <p:spPr>
          <a:xfrm>
            <a:off x="6096000" y="166255"/>
            <a:ext cx="6096000" cy="428176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3</a:t>
            </a:r>
          </a:p>
          <a:p>
            <a:r>
              <a:rPr lang="bo-CN" sz="8000" b="1" dirty="0">
                <a:solidFill>
                  <a:schemeClr val="bg1"/>
                </a:solidFill>
                <a:latin typeface="Arial" panose="020B0604020202020204" pitchFamily="34" charset="0"/>
              </a:rPr>
              <a:t>སྐྱེས་དུས་ནས་ཞ་བོ་ཡིན་པ་ཞིག་གསོས་པ།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D4BAB-A0F0-1897-04C4-555AC11BE568}"/>
              </a:ext>
            </a:extLst>
          </p:cNvPr>
          <p:cNvPicPr>
            <a:picLocks noChangeAspect="1"/>
          </p:cNvPicPr>
          <p:nvPr/>
        </p:nvPicPr>
        <p:blipFill>
          <a:blip r:embed="rId2"/>
          <a:stretch>
            <a:fillRect/>
          </a:stretch>
        </p:blipFill>
        <p:spPr>
          <a:xfrm>
            <a:off x="0" y="-167898"/>
            <a:ext cx="12192000" cy="7025898"/>
          </a:xfrm>
          <a:prstGeom prst="rect">
            <a:avLst/>
          </a:prstGeom>
        </p:spPr>
      </p:pic>
      <p:sp>
        <p:nvSpPr>
          <p:cNvPr id="2" name="TextBox 1">
            <a:extLst>
              <a:ext uri="{FF2B5EF4-FFF2-40B4-BE49-F238E27FC236}">
                <a16:creationId xmlns:a16="http://schemas.microsoft.com/office/drawing/2014/main" id="{594D0995-E399-4A5C-AA71-BACC9CACEB2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DBDC908-1B2F-5459-6B59-FAE4DBC89B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ED7C84F-9DDE-DF42-E820-F337B293544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11དེ་ནས་མི་དེས་སོ་ལོ་མོན་གྱི་ཁྱམས་ར་ནས་པེ་ཏྲོ་དང་ཡོ་ཧ་ནན་གཉིས་ལ་འཇུས་ཏེ་འགྲོ་བཞིན་པའི་སྐབས༌སུ། མི་ཐམས་ཅད་ཁོ་རྣམས་ཀྱི་གམ་དུ་བརྒྱུགས་ཡོང་བ་དང་ཤིན་ཏུ་ཧ་ལས་པ་རེད། </a:t>
            </a:r>
            <a:endParaRPr lang="en-IN" dirty="0"/>
          </a:p>
        </p:txBody>
      </p:sp>
      <p:sp>
        <p:nvSpPr>
          <p:cNvPr id="5" name="TextBox 4">
            <a:extLst>
              <a:ext uri="{FF2B5EF4-FFF2-40B4-BE49-F238E27FC236}">
                <a16:creationId xmlns:a16="http://schemas.microsoft.com/office/drawing/2014/main" id="{A3760443-A2D5-9D0B-424C-59AC04388A5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11While the man clung to Peter and John, all the people were astonished and ran to them in the walkway called Solomon’s Colonnade.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521"/>
    </mc:Choice>
    <mc:Fallback xmlns="">
      <p:transition spd="slow" advTm="1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CE00F-DBBD-DA58-F9E2-768D4CC553A0}"/>
              </a:ext>
            </a:extLst>
          </p:cNvPr>
          <p:cNvPicPr>
            <a:picLocks noChangeAspect="1"/>
          </p:cNvPicPr>
          <p:nvPr/>
        </p:nvPicPr>
        <p:blipFill>
          <a:blip r:embed="rId2"/>
          <a:stretch>
            <a:fillRect/>
          </a:stretch>
        </p:blipFill>
        <p:spPr>
          <a:xfrm>
            <a:off x="0" y="-120328"/>
            <a:ext cx="12192000" cy="7254922"/>
          </a:xfrm>
          <a:prstGeom prst="rect">
            <a:avLst/>
          </a:prstGeom>
        </p:spPr>
      </p:pic>
      <p:sp>
        <p:nvSpPr>
          <p:cNvPr id="2" name="TextBox 1">
            <a:extLst>
              <a:ext uri="{FF2B5EF4-FFF2-40B4-BE49-F238E27FC236}">
                <a16:creationId xmlns:a16="http://schemas.microsoft.com/office/drawing/2014/main" id="{98EC9D33-C586-636B-8B95-DAEA5BC6A0F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50B7CD2-6C03-1769-0320-30A6CC7131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21C6AB8-8993-76F2-3690-1302407411C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12པེ་ཏྲོས་དོན་དེ་མཐོང་ནས་མི་རྣམས་ལ་འདི་སྐད་དུ། ཡེས་ར་ཨེལ་པ༌རྣམས། ཅིའི་ཕྱིར་དོན་འདི་ངོ་མཚར་ཅན་དུ་བརྩིས༌སམ། ཅིའི་ཕྱིར་ངེད་ཅག་ལ་ཞིབ་ཏུ༌ལྟའམ། ངེད་གཉིས་ཀྱིས་རང་གི་ནུས་མཐུའམ་དད་སེམས་ལ་བརྟེན་ནས་ཁོ་རང་འགྲོ་རུ་བཅུག་པ་རེད་སྙམ༌མམ། </a:t>
            </a:r>
            <a:endParaRPr lang="en-IN" sz="1600" dirty="0"/>
          </a:p>
        </p:txBody>
      </p:sp>
      <p:sp>
        <p:nvSpPr>
          <p:cNvPr id="5" name="TextBox 4">
            <a:extLst>
              <a:ext uri="{FF2B5EF4-FFF2-40B4-BE49-F238E27FC236}">
                <a16:creationId xmlns:a16="http://schemas.microsoft.com/office/drawing/2014/main" id="{B8212232-63C0-E35D-7768-5A1DAD6F140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12And when Peter saw this, he addressed the people: “Men of Israel, why are you surprised by this? Why do you stare at us as if by our own power or godliness we had made this man walk?</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273"/>
    </mc:Choice>
    <mc:Fallback xmlns="">
      <p:transition spd="slow" advTm="1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FC9063-D83A-1BD4-561B-5192B78472B1}"/>
              </a:ext>
            </a:extLst>
          </p:cNvPr>
          <p:cNvPicPr>
            <a:picLocks noChangeAspect="1"/>
          </p:cNvPicPr>
          <p:nvPr/>
        </p:nvPicPr>
        <p:blipFill>
          <a:blip r:embed="rId2"/>
          <a:stretch>
            <a:fillRect/>
          </a:stretch>
        </p:blipFill>
        <p:spPr>
          <a:xfrm>
            <a:off x="-1" y="1"/>
            <a:ext cx="12344401" cy="6858000"/>
          </a:xfrm>
          <a:prstGeom prst="rect">
            <a:avLst/>
          </a:prstGeom>
        </p:spPr>
      </p:pic>
      <p:sp>
        <p:nvSpPr>
          <p:cNvPr id="2" name="TextBox 1">
            <a:extLst>
              <a:ext uri="{FF2B5EF4-FFF2-40B4-BE49-F238E27FC236}">
                <a16:creationId xmlns:a16="http://schemas.microsoft.com/office/drawing/2014/main" id="{8D0FF0FB-52B5-4306-280A-E2DBE845FD2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5DC2C066-B9E3-F894-2BBC-735C4990B2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E206DA8-2C77-E8F4-2F6C-B60F824A5E6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13ཨབ་ར་ཧམ༌དང༌། ཨི༌སཱག ཡ་ཀོབ་བཅས་ཀྱི་དཀོན་མཆོག་ནི་བདག་ཅག་གི་ཕ་མེས་ཡང་མེས་ཀྱི་དཀོན་མཆོག་ཡིན༌ཞིང༌། ཁོང་གིས་རང་གི་ཞབས་ཕྱི་པ་ཡེ་ཤུ་གཟི་བརྗིད་དང་ལྡན་པར་མཛད།</a:t>
            </a:r>
            <a:r>
              <a:rPr lang="en-IN" sz="5400" dirty="0">
                <a:solidFill>
                  <a:srgbClr val="777A7B"/>
                </a:solidFill>
                <a:latin typeface="Arial" panose="020B0604020202020204" pitchFamily="34" charset="0"/>
              </a:rPr>
              <a:t>…</a:t>
            </a:r>
            <a:endParaRPr lang="en-IN" dirty="0"/>
          </a:p>
        </p:txBody>
      </p:sp>
      <p:sp>
        <p:nvSpPr>
          <p:cNvPr id="5" name="TextBox 4">
            <a:extLst>
              <a:ext uri="{FF2B5EF4-FFF2-40B4-BE49-F238E27FC236}">
                <a16:creationId xmlns:a16="http://schemas.microsoft.com/office/drawing/2014/main" id="{DF92A0F1-40F0-9A17-0867-A9BFAECA650D}"/>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13The God of Abraham, Isaac, and Jacob, the God of our fathers, has glorified His servant Jesus…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504"/>
    </mc:Choice>
    <mc:Fallback xmlns="">
      <p:transition spd="slow" advTm="1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9F3B9-A462-C3BB-2D7B-BAD4DECFF1CE}"/>
              </a:ext>
            </a:extLst>
          </p:cNvPr>
          <p:cNvPicPr>
            <a:picLocks noChangeAspect="1"/>
          </p:cNvPicPr>
          <p:nvPr/>
        </p:nvPicPr>
        <p:blipFill>
          <a:blip r:embed="rId2"/>
          <a:stretch>
            <a:fillRect/>
          </a:stretch>
        </p:blipFill>
        <p:spPr>
          <a:xfrm>
            <a:off x="0" y="-670075"/>
            <a:ext cx="12192000" cy="7528076"/>
          </a:xfrm>
          <a:prstGeom prst="rect">
            <a:avLst/>
          </a:prstGeom>
        </p:spPr>
      </p:pic>
      <p:sp>
        <p:nvSpPr>
          <p:cNvPr id="3" name="TextBox 2">
            <a:extLst>
              <a:ext uri="{FF2B5EF4-FFF2-40B4-BE49-F238E27FC236}">
                <a16:creationId xmlns:a16="http://schemas.microsoft.com/office/drawing/2014/main" id="{4B279849-7A67-CA67-6F79-969F835E61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9543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2544D953-B4CF-874A-EF86-3FECDE6692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83C8263-E86A-239B-E2C4-312950BABC3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འོན་ཀྱང་ཁྱོད་ཅག་གིས་ཁོང་ཉིད་པི་ལ་ཏུ་ཡི་ལག་ཏུ་སྤྲད་ཅིང་པི་ལ་ཏུས་ཁོང་ཉིད་བཙོན་ལས་དགྲོལ་བར་ཐག་བཅད་ཀྱང་ཁྱོད་ཅག་གིས་དེའི་མདུན་ནས་ཁོང་ཉིད་རིང་དུ་དོར༌བ་ཡིན། </a:t>
            </a:r>
            <a:endParaRPr lang="en-IN" dirty="0"/>
          </a:p>
        </p:txBody>
      </p:sp>
      <p:sp>
        <p:nvSpPr>
          <p:cNvPr id="5" name="TextBox 4">
            <a:extLst>
              <a:ext uri="{FF2B5EF4-FFF2-40B4-BE49-F238E27FC236}">
                <a16:creationId xmlns:a16="http://schemas.microsoft.com/office/drawing/2014/main" id="{A9585669-D8F9-18D3-7D0A-F1305DC4D9A9}"/>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You handed Him over and rejected Him before Pilate, even though he had decided to release Him. </a:t>
            </a:r>
            <a:endParaRPr lang="en-IN" dirty="0"/>
          </a:p>
        </p:txBody>
      </p:sp>
    </p:spTree>
    <p:extLst>
      <p:ext uri="{BB962C8B-B14F-4D97-AF65-F5344CB8AC3E}">
        <p14:creationId xmlns:p14="http://schemas.microsoft.com/office/powerpoint/2010/main" val="1312996395"/>
      </p:ext>
    </p:extLst>
  </p:cSld>
  <p:clrMapOvr>
    <a:masterClrMapping/>
  </p:clrMapOvr>
  <mc:AlternateContent xmlns:mc="http://schemas.openxmlformats.org/markup-compatibility/2006" xmlns:p14="http://schemas.microsoft.com/office/powerpoint/2010/main">
    <mc:Choice Requires="p14">
      <p:transition spd="slow" p14:dur="2000" advTm="13402"/>
    </mc:Choice>
    <mc:Fallback xmlns="">
      <p:transition spd="slow" advTm="13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2CE00-76A5-941E-8B7B-251089603440}"/>
              </a:ext>
            </a:extLst>
          </p:cNvPr>
          <p:cNvPicPr>
            <a:picLocks noChangeAspect="1"/>
          </p:cNvPicPr>
          <p:nvPr/>
        </p:nvPicPr>
        <p:blipFill>
          <a:blip r:embed="rId2"/>
          <a:stretch>
            <a:fillRect/>
          </a:stretch>
        </p:blipFill>
        <p:spPr>
          <a:xfrm>
            <a:off x="0" y="-241905"/>
            <a:ext cx="12192000" cy="7099905"/>
          </a:xfrm>
          <a:prstGeom prst="rect">
            <a:avLst/>
          </a:prstGeom>
        </p:spPr>
      </p:pic>
      <p:sp>
        <p:nvSpPr>
          <p:cNvPr id="2" name="TextBox 1">
            <a:extLst>
              <a:ext uri="{FF2B5EF4-FFF2-40B4-BE49-F238E27FC236}">
                <a16:creationId xmlns:a16="http://schemas.microsoft.com/office/drawing/2014/main" id="{271DBDD2-C23D-A9A1-91CA-87392849C1E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53F9D150-1EE6-7D7C-745A-589EE3CD33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5C06B7C-A9B2-292B-D5C5-89079AD3F40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14ཁྱོད་ཅག་གིས་སྐྱེས་བུ་རྣམ་དག་དེ་ཉིད་དོར་ཅིང་། ཉེས་ཅན་ལག་དམར་བཙོན་ལས་གཏོང་བར་ཞུས་པ༌དང༌། 15ཚེ་སྲོག་སྐྲུན་མཁན་དེ་ཉིད་གསོད་དུ་བཅུག་གོ། འོན་ཀྱང་དཀོན་མཆོག་གིས་ཁོང་ཉིད་གྲོངས་པ་ནས་སླར་གསོན་པར་མཛད་ཅིང་ངེད་རྣམས་ཀྱིས་ཀྱང་དོན་དེར་བདེན་དཔང་བྱེད་པ༌ཡིན། </a:t>
            </a:r>
            <a:endParaRPr lang="en-IN" sz="1600" dirty="0"/>
          </a:p>
        </p:txBody>
      </p:sp>
      <p:sp>
        <p:nvSpPr>
          <p:cNvPr id="5" name="TextBox 4">
            <a:extLst>
              <a:ext uri="{FF2B5EF4-FFF2-40B4-BE49-F238E27FC236}">
                <a16:creationId xmlns:a16="http://schemas.microsoft.com/office/drawing/2014/main" id="{8134BCBE-5BFE-31B0-D0A4-1E7C34C2CF22}"/>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14You rejected the Holy and Righteous One and asked that a murderer be released to you. 15You killed the Author of life, but God raised Him from the dead, and we are witnesses of the fact.</a:t>
            </a:r>
            <a:endParaRPr lang="en-IN" sz="40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9182"/>
    </mc:Choice>
    <mc:Fallback xmlns="">
      <p:transition spd="slow" advTm="19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3</a:t>
            </a:r>
          </a:p>
          <a:p>
            <a:r>
              <a:rPr lang="bo-CN" sz="8000" b="1" dirty="0">
                <a:solidFill>
                  <a:srgbClr val="121212"/>
                </a:solidFill>
                <a:latin typeface="Arial" panose="020B0604020202020204" pitchFamily="34" charset="0"/>
              </a:rPr>
              <a:t>སྐྱེས་དུས་ནས་ཞ་བོ་ཡིན་པ་ཞིག་གསོས་པ།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Peter and John heal lame man - Acts 3:1-26 </a:t>
            </a:r>
            <a:endParaRPr lang="en-IN" sz="6000" dirty="0"/>
          </a:p>
        </p:txBody>
      </p:sp>
      <p:pic>
        <p:nvPicPr>
          <p:cNvPr id="7" name="Audio 6">
            <a:hlinkClick r:id="" action="ppaction://media"/>
            <a:extLst>
              <a:ext uri="{FF2B5EF4-FFF2-40B4-BE49-F238E27FC236}">
                <a16:creationId xmlns:a16="http://schemas.microsoft.com/office/drawing/2014/main" id="{57E2854B-F71B-096E-42D9-BEC5029793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7875"/>
    </mc:Choice>
    <mc:Fallback xmlns="">
      <p:transition spd="slow" advTm="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6941ED-CCE7-B4E5-55B8-0AB8D2DB0BB8}"/>
              </a:ext>
            </a:extLst>
          </p:cNvPr>
          <p:cNvPicPr>
            <a:picLocks noChangeAspect="1"/>
          </p:cNvPicPr>
          <p:nvPr/>
        </p:nvPicPr>
        <p:blipFill>
          <a:blip r:embed="rId2"/>
          <a:stretch>
            <a:fillRect/>
          </a:stretch>
        </p:blipFill>
        <p:spPr>
          <a:xfrm>
            <a:off x="0" y="-670075"/>
            <a:ext cx="12192000" cy="7528076"/>
          </a:xfrm>
          <a:prstGeom prst="rect">
            <a:avLst/>
          </a:prstGeom>
        </p:spPr>
      </p:pic>
      <p:sp>
        <p:nvSpPr>
          <p:cNvPr id="3" name="TextBox 2">
            <a:extLst>
              <a:ext uri="{FF2B5EF4-FFF2-40B4-BE49-F238E27FC236}">
                <a16:creationId xmlns:a16="http://schemas.microsoft.com/office/drawing/2014/main" id="{5899FC1D-272D-96D8-85E0-87C47A3F8B43}"/>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159DB3CB-5408-8700-EB50-02F18FC136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541AD65-FDD8-E488-B3F9-D52FCC39D88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16ཁོང་གི་མཚན་ལ་དད་པ་བྱས་པས་ཁོང་གི་མཚན་གྱིས་ཁྱོད་ཅག་གིས་མཐོང་ཞིང་ངོ་ཤེས་པའི་མི་འདི་ལུས་སྟོབས་རྒྱས་པར་མཛད་པ༌དང༌། ཁོང་ཉིད་བརྒྱུད་ནས་བྱུང་བའི་དད་པས་ཁྱོད་ཅག་གི་མིག་མདུན་ནས་མི་འདི་ཡོངས་སུ་སོས་པར་མཛད༌དོ།།</a:t>
            </a:r>
            <a:endParaRPr lang="en-IN" dirty="0"/>
          </a:p>
        </p:txBody>
      </p:sp>
      <p:sp>
        <p:nvSpPr>
          <p:cNvPr id="5" name="TextBox 4">
            <a:extLst>
              <a:ext uri="{FF2B5EF4-FFF2-40B4-BE49-F238E27FC236}">
                <a16:creationId xmlns:a16="http://schemas.microsoft.com/office/drawing/2014/main" id="{7F33BB73-625A-2EDF-44B6-A2BAC03A0BC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16By faith in the name of Jesus, this man whom you see and know has been made strong. It is Jesus’ name and the faith that comes through Him that has given him this complete healing in your presence.</a:t>
            </a:r>
            <a:endParaRPr lang="en-IN" sz="1600"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7012"/>
    </mc:Choice>
    <mc:Fallback xmlns="">
      <p:transition spd="slow" advTm="7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D90E8-2BF2-9B70-994B-290BF899623F}"/>
              </a:ext>
            </a:extLst>
          </p:cNvPr>
          <p:cNvPicPr>
            <a:picLocks noChangeAspect="1"/>
          </p:cNvPicPr>
          <p:nvPr/>
        </p:nvPicPr>
        <p:blipFill>
          <a:blip r:embed="rId2"/>
          <a:stretch>
            <a:fillRect/>
          </a:stretch>
        </p:blipFill>
        <p:spPr>
          <a:xfrm>
            <a:off x="0" y="-382067"/>
            <a:ext cx="12192000" cy="7240067"/>
          </a:xfrm>
          <a:prstGeom prst="rect">
            <a:avLst/>
          </a:prstGeom>
        </p:spPr>
      </p:pic>
      <p:sp>
        <p:nvSpPr>
          <p:cNvPr id="2" name="TextBox 1">
            <a:extLst>
              <a:ext uri="{FF2B5EF4-FFF2-40B4-BE49-F238E27FC236}">
                <a16:creationId xmlns:a16="http://schemas.microsoft.com/office/drawing/2014/main" id="{E5CE3F2B-E100-E245-803D-CDD7FE8C92E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A1EAB6FB-49EF-3041-61AA-E1F043AA4C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6C2D064-3053-FA5F-FD23-371D873AE1E6}"/>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17སྤུན་ཟླ༌རྣམས། ཁྱོད་རྣམས་ཀྱིས་དོན་དེ་ཅི་ཡིན་མ་ཤེས་པར་བྱས་པ༌དང༌། ཁྱོད་ཅག་གི་འགོ་དཔོན་གྱིས་ཀྱང་དེ་ལྟར་བྱས་པ་བདག་གིས་ཤེས་སོ།། </a:t>
            </a:r>
            <a:endParaRPr lang="en-IN" sz="1600" dirty="0"/>
          </a:p>
        </p:txBody>
      </p:sp>
      <p:sp>
        <p:nvSpPr>
          <p:cNvPr id="5" name="TextBox 4">
            <a:extLst>
              <a:ext uri="{FF2B5EF4-FFF2-40B4-BE49-F238E27FC236}">
                <a16:creationId xmlns:a16="http://schemas.microsoft.com/office/drawing/2014/main" id="{CC028EF1-FCC0-22C1-58BA-6BD82D5D9C0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17And now, brothers, I know that you acted in ignorance, as did your leaders. </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9553"/>
    </mc:Choice>
    <mc:Fallback xmlns="">
      <p:transition spd="slow" advTm="9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C83F0-697B-B780-6800-28D1B09DB625}"/>
              </a:ext>
            </a:extLst>
          </p:cNvPr>
          <p:cNvPicPr>
            <a:picLocks noChangeAspect="1"/>
          </p:cNvPicPr>
          <p:nvPr/>
        </p:nvPicPr>
        <p:blipFill>
          <a:blip r:embed="rId2"/>
          <a:stretch>
            <a:fillRect/>
          </a:stretch>
        </p:blipFill>
        <p:spPr>
          <a:xfrm>
            <a:off x="0" y="-670075"/>
            <a:ext cx="12192000" cy="7528076"/>
          </a:xfrm>
          <a:prstGeom prst="rect">
            <a:avLst/>
          </a:prstGeom>
        </p:spPr>
      </p:pic>
      <p:sp>
        <p:nvSpPr>
          <p:cNvPr id="2" name="TextBox 1">
            <a:extLst>
              <a:ext uri="{FF2B5EF4-FFF2-40B4-BE49-F238E27FC236}">
                <a16:creationId xmlns:a16="http://schemas.microsoft.com/office/drawing/2014/main" id="{F9A0FD2C-DC76-E004-F470-F83608C15DA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9E23E76-F806-8FED-7B68-28D2600230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2256B07-FF81-5F50-928E-766FC38F3D0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18འོན་ཀྱང་དཀོན་མཆོག་གིས་སྔར་ནས་ལུང་སྟོན་པ་ཐམས་ཅད་ཀྱི་ངག་བརྒྱུད་ནས་ཁོང་གི་མཱ་ཤི་ཀས་སྡུག་བསྔལ་མྱང་དགོས་ཞེས་ལུང་བསྟན་གནང་བ་བཞིན་ཁོང་གིས་དེ་ལྟར་བསྒྲུབས༌པ་ཡིན།</a:t>
            </a:r>
            <a:endParaRPr lang="en-IN" dirty="0"/>
          </a:p>
        </p:txBody>
      </p:sp>
      <p:sp>
        <p:nvSpPr>
          <p:cNvPr id="5" name="TextBox 4">
            <a:extLst>
              <a:ext uri="{FF2B5EF4-FFF2-40B4-BE49-F238E27FC236}">
                <a16:creationId xmlns:a16="http://schemas.microsoft.com/office/drawing/2014/main" id="{E83487FF-423B-6B52-7FB0-33310347377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18But in this way God has fulfilled what He foretold through all the prophets, saying that His Christ would suffer. </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9016"/>
    </mc:Choice>
    <mc:Fallback xmlns="">
      <p:transition spd="slow" advTm="19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4100A-74B4-198F-ACF8-E41133110156}"/>
              </a:ext>
            </a:extLst>
          </p:cNvPr>
          <p:cNvPicPr>
            <a:picLocks noChangeAspect="1"/>
          </p:cNvPicPr>
          <p:nvPr/>
        </p:nvPicPr>
        <p:blipFill>
          <a:blip r:embed="rId2"/>
          <a:stretch>
            <a:fillRect/>
          </a:stretch>
        </p:blipFill>
        <p:spPr>
          <a:xfrm>
            <a:off x="0" y="1"/>
            <a:ext cx="12817572" cy="6858000"/>
          </a:xfrm>
          <a:prstGeom prst="rect">
            <a:avLst/>
          </a:prstGeom>
        </p:spPr>
      </p:pic>
      <p:sp>
        <p:nvSpPr>
          <p:cNvPr id="2" name="TextBox 1">
            <a:extLst>
              <a:ext uri="{FF2B5EF4-FFF2-40B4-BE49-F238E27FC236}">
                <a16:creationId xmlns:a16="http://schemas.microsoft.com/office/drawing/2014/main" id="{0BACE005-F846-A219-5E8C-DEE7781E818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49E499D8-C5F3-717F-633C-09CAEA8A77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39BA581-F3C1-1058-3647-CB47048D6D6C}"/>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19དེ་བས་ཁྱོད་ཅག་གི་སྡིག་པ་བསལ༌ཕྱིར། འགྱོད་བཤགས་བྱས་ནས་ཕྱིར་འཁོར༌ཅིག </a:t>
            </a:r>
            <a:endParaRPr lang="en-IN" dirty="0"/>
          </a:p>
        </p:txBody>
      </p:sp>
      <p:sp>
        <p:nvSpPr>
          <p:cNvPr id="5" name="TextBox 4">
            <a:extLst>
              <a:ext uri="{FF2B5EF4-FFF2-40B4-BE49-F238E27FC236}">
                <a16:creationId xmlns:a16="http://schemas.microsoft.com/office/drawing/2014/main" id="{7D6F33D9-951C-9602-D5E8-E5F8BB0D213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19Repent, then, and turn back, so that your sins may be wiped away, </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7128"/>
    </mc:Choice>
    <mc:Fallback xmlns="">
      <p:transition spd="slow" advTm="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33CC2-1EA8-8593-CE91-DA007DB6D79D}"/>
              </a:ext>
            </a:extLst>
          </p:cNvPr>
          <p:cNvPicPr>
            <a:picLocks noChangeAspect="1"/>
          </p:cNvPicPr>
          <p:nvPr/>
        </p:nvPicPr>
        <p:blipFill>
          <a:blip r:embed="rId2"/>
          <a:stretch>
            <a:fillRect/>
          </a:stretch>
        </p:blipFill>
        <p:spPr>
          <a:xfrm>
            <a:off x="0" y="-1"/>
            <a:ext cx="12192000" cy="6983253"/>
          </a:xfrm>
          <a:prstGeom prst="rect">
            <a:avLst/>
          </a:prstGeom>
        </p:spPr>
      </p:pic>
      <p:sp>
        <p:nvSpPr>
          <p:cNvPr id="2" name="TextBox 1">
            <a:extLst>
              <a:ext uri="{FF2B5EF4-FFF2-40B4-BE49-F238E27FC236}">
                <a16:creationId xmlns:a16="http://schemas.microsoft.com/office/drawing/2014/main" id="{AE92E9CE-6DAE-5D1F-26C6-5F211A55799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8F5ECB9D-1CEA-898C-E0C0-CC3B52122F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9002D86-9546-9750-D1D7-D425BA919B6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20དེ་ནི་ངལ་གསོ་བའི་དུས་དེ་གཙོ་བོའི་སྤྱན་སྔ་ནས་སླེབ་པར་འགྱུར༌ཞིང༌། ཁོང་གིས་ཁྱོད་ཅག་གི་དོན་དུ་བསྐོས་པའི་སྐྱབས་མགོན་མཱ་ཤི་ཀ་སྟེ་ཡེ་ཤུའང་མངག་སྲིད་པའི་ཕྱིར༌རོ།། </a:t>
            </a:r>
            <a:endParaRPr lang="en-IN" dirty="0"/>
          </a:p>
        </p:txBody>
      </p:sp>
      <p:sp>
        <p:nvSpPr>
          <p:cNvPr id="5" name="TextBox 4">
            <a:extLst>
              <a:ext uri="{FF2B5EF4-FFF2-40B4-BE49-F238E27FC236}">
                <a16:creationId xmlns:a16="http://schemas.microsoft.com/office/drawing/2014/main" id="{6ABA1328-2178-CBF2-7E55-1BA898625BD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20that times of refreshing may come from the presence of the Lord, and that He may send Jesus, the Christ, who has been appointed for you.</a:t>
            </a:r>
            <a:endParaRPr lang="en-IN" sz="44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2573"/>
    </mc:Choice>
    <mc:Fallback xmlns="">
      <p:transition spd="slow" advTm="12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DACD1-E027-FF42-572D-60030FF512C9}"/>
              </a:ext>
            </a:extLst>
          </p:cNvPr>
          <p:cNvPicPr>
            <a:picLocks noChangeAspect="1"/>
          </p:cNvPicPr>
          <p:nvPr/>
        </p:nvPicPr>
        <p:blipFill>
          <a:blip r:embed="rId2"/>
          <a:stretch>
            <a:fillRect/>
          </a:stretch>
        </p:blipFill>
        <p:spPr>
          <a:xfrm>
            <a:off x="-1" y="1"/>
            <a:ext cx="12354871" cy="6858000"/>
          </a:xfrm>
          <a:prstGeom prst="rect">
            <a:avLst/>
          </a:prstGeom>
        </p:spPr>
      </p:pic>
      <p:sp>
        <p:nvSpPr>
          <p:cNvPr id="3" name="TextBox 2">
            <a:extLst>
              <a:ext uri="{FF2B5EF4-FFF2-40B4-BE49-F238E27FC236}">
                <a16:creationId xmlns:a16="http://schemas.microsoft.com/office/drawing/2014/main" id="{4C0FDA79-CE62-6CEE-1927-A1749ED1292A}"/>
              </a:ext>
            </a:extLst>
          </p:cNvPr>
          <p:cNvSpPr txBox="1"/>
          <p:nvPr/>
        </p:nvSpPr>
        <p:spPr>
          <a:xfrm>
            <a:off x="6096000" y="166255"/>
            <a:ext cx="6096000" cy="428176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3</a:t>
            </a:r>
          </a:p>
          <a:p>
            <a:r>
              <a:rPr lang="bo-CN" sz="8000" b="1" dirty="0">
                <a:solidFill>
                  <a:schemeClr val="bg1"/>
                </a:solidFill>
                <a:latin typeface="Arial" panose="020B0604020202020204" pitchFamily="34" charset="0"/>
              </a:rPr>
              <a:t>སྐྱེས་དུས་ནས་ཞ་བོ་ཡིན་པ་ཞིག་གསོས་པ།</a:t>
            </a:r>
          </a:p>
          <a:p>
            <a:endParaRPr lang="en-IN" dirty="0"/>
          </a:p>
        </p:txBody>
      </p:sp>
      <p:sp>
        <p:nvSpPr>
          <p:cNvPr id="4" name="TextBox 2">
            <a:extLst>
              <a:ext uri="{FF2B5EF4-FFF2-40B4-BE49-F238E27FC236}">
                <a16:creationId xmlns:a16="http://schemas.microsoft.com/office/drawing/2014/main" id="{A828F85E-5B47-5AB3-EEA4-67BC05D67B0B}"/>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8D9C5-B6F5-CCBF-DE1B-CCE4C3EEDE3C}"/>
              </a:ext>
            </a:extLst>
          </p:cNvPr>
          <p:cNvPicPr>
            <a:picLocks noChangeAspect="1"/>
          </p:cNvPicPr>
          <p:nvPr/>
        </p:nvPicPr>
        <p:blipFill>
          <a:blip r:embed="rId2"/>
          <a:stretch>
            <a:fillRect/>
          </a:stretch>
        </p:blipFill>
        <p:spPr>
          <a:xfrm>
            <a:off x="0" y="0"/>
            <a:ext cx="12394648" cy="6858000"/>
          </a:xfrm>
          <a:prstGeom prst="rect">
            <a:avLst/>
          </a:prstGeom>
        </p:spPr>
      </p:pic>
      <p:sp>
        <p:nvSpPr>
          <p:cNvPr id="2" name="TextBox 1">
            <a:extLst>
              <a:ext uri="{FF2B5EF4-FFF2-40B4-BE49-F238E27FC236}">
                <a16:creationId xmlns:a16="http://schemas.microsoft.com/office/drawing/2014/main" id="{62AD672D-615B-20B3-EC9A-6486C7B904C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5113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890B3410-E6CF-1620-C868-E9F162C1F8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1D73ADB-F9D4-3FD0-CB88-6964EFE17F5B}"/>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སྐྱབས་མགོན་ཡེ་ཤུ་ནི་འཇིག་རྟེན་གྱི་དངོས་པོ་མཐའ་དག་བསྐྱར་དར་མཛད་པའི་དུས་དེ་སླེབས་པའི་བར་དུ་ནམ་མཁའི་ཞིང་ཁམས་སུ་བཞུགས་དགོས་པ༌དང༌། དེ་ནི་དཀོན་མཆོག་གིས་གནའ་བོའི་དུས་ནས་ལུང་སྟོན་པ་དམ་པ་རྣམས་ཀྱི་ངག་བརྒྱུད་ནས་གསུངས་པ་བཞིན་ཡིན་ནོ།།</a:t>
            </a:r>
            <a:endParaRPr lang="en-IN" sz="1600" dirty="0"/>
          </a:p>
        </p:txBody>
      </p:sp>
      <p:sp>
        <p:nvSpPr>
          <p:cNvPr id="5" name="TextBox 4">
            <a:extLst>
              <a:ext uri="{FF2B5EF4-FFF2-40B4-BE49-F238E27FC236}">
                <a16:creationId xmlns:a16="http://schemas.microsoft.com/office/drawing/2014/main" id="{6970C99A-A93F-970C-2333-2C9DDB0628F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21Heaven must take Him in until the time comes for the restoration of all things, which God announced long ago through His holy prophets.</a:t>
            </a:r>
            <a:endParaRPr lang="en-IN" dirty="0"/>
          </a:p>
        </p:txBody>
      </p:sp>
    </p:spTree>
    <p:extLst>
      <p:ext uri="{BB962C8B-B14F-4D97-AF65-F5344CB8AC3E}">
        <p14:creationId xmlns:p14="http://schemas.microsoft.com/office/powerpoint/2010/main" val="1630683772"/>
      </p:ext>
    </p:extLst>
  </p:cSld>
  <p:clrMapOvr>
    <a:masterClrMapping/>
  </p:clrMapOvr>
  <mc:AlternateContent xmlns:mc="http://schemas.openxmlformats.org/markup-compatibility/2006" xmlns:p14="http://schemas.microsoft.com/office/powerpoint/2010/main">
    <mc:Choice Requires="p14">
      <p:transition spd="slow" p14:dur="2000" advTm="12534"/>
    </mc:Choice>
    <mc:Fallback xmlns="">
      <p:transition spd="slow" advTm="12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1F898-F057-CC22-DA2E-9C20BBE95E9D}"/>
              </a:ext>
            </a:extLst>
          </p:cNvPr>
          <p:cNvPicPr>
            <a:picLocks noChangeAspect="1"/>
          </p:cNvPicPr>
          <p:nvPr/>
        </p:nvPicPr>
        <p:blipFill>
          <a:blip r:embed="rId2"/>
          <a:stretch>
            <a:fillRect/>
          </a:stretch>
        </p:blipFill>
        <p:spPr>
          <a:xfrm>
            <a:off x="-1" y="1"/>
            <a:ext cx="12354871" cy="6858000"/>
          </a:xfrm>
          <a:prstGeom prst="rect">
            <a:avLst/>
          </a:prstGeom>
        </p:spPr>
      </p:pic>
      <p:sp>
        <p:nvSpPr>
          <p:cNvPr id="2" name="TextBox 1">
            <a:extLst>
              <a:ext uri="{FF2B5EF4-FFF2-40B4-BE49-F238E27FC236}">
                <a16:creationId xmlns:a16="http://schemas.microsoft.com/office/drawing/2014/main" id="{4CDFB1B1-C6AC-B61A-3FE4-68676B72600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28825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CEC5F7C-CBB0-0BB1-D5E0-634547B62D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589AF26-B555-8BCB-D80B-2D108087828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1དེ་ནས་ཉིན་ཞིག་གི་ཕྱི་དྲོའི་ཆུ་ཚོད་གསུམ་གྱི་སྟེང་སྨོན་ལམ་འདེབས༌སྐབས། པེ་ཏྲོ་དང་ཡོ་ཧ་ནན་གཉིས་ཡར་མཆོད་ཁང་དུ་སོང་བ༌དང༌།</a:t>
            </a:r>
            <a:endParaRPr lang="en-IN" dirty="0"/>
          </a:p>
        </p:txBody>
      </p:sp>
      <p:sp>
        <p:nvSpPr>
          <p:cNvPr id="5" name="TextBox 4">
            <a:extLst>
              <a:ext uri="{FF2B5EF4-FFF2-40B4-BE49-F238E27FC236}">
                <a16:creationId xmlns:a16="http://schemas.microsoft.com/office/drawing/2014/main" id="{5071E938-31DD-4300-6841-0BC04278AE6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1One afternoon Peter and John were going up to the temple at the hour of prayer, the ninth hour (about 3 o’clock in the afternoon).</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464"/>
    </mc:Choice>
    <mc:Fallback xmlns="">
      <p:transition spd="slow" advTm="9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1DEFA-47CD-63CB-63D2-3774F375BDA7}"/>
              </a:ext>
            </a:extLst>
          </p:cNvPr>
          <p:cNvPicPr>
            <a:picLocks noChangeAspect="1"/>
          </p:cNvPicPr>
          <p:nvPr/>
        </p:nvPicPr>
        <p:blipFill>
          <a:blip r:embed="rId2"/>
          <a:stretch>
            <a:fillRect/>
          </a:stretch>
        </p:blipFill>
        <p:spPr>
          <a:xfrm>
            <a:off x="-1" y="1"/>
            <a:ext cx="12272211" cy="6858000"/>
          </a:xfrm>
          <a:prstGeom prst="rect">
            <a:avLst/>
          </a:prstGeom>
        </p:spPr>
      </p:pic>
      <p:sp>
        <p:nvSpPr>
          <p:cNvPr id="2" name="TextBox 1">
            <a:extLst>
              <a:ext uri="{FF2B5EF4-FFF2-40B4-BE49-F238E27FC236}">
                <a16:creationId xmlns:a16="http://schemas.microsoft.com/office/drawing/2014/main" id="{F734DDC1-7E6C-7C5E-AA41-81E3973971F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035B3266-90DC-A0D4-D047-46CCD2AEB2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ED943DE-6230-EA8E-EFED-37DBCCD7B72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2སྐྱེས་མ་ཐག་ནས་གྱོལ་པོ་ཡིན་པའི་མི་ཞིག་ཡོད་པ་དེ་མི་གཞན་རྣམས་ཀྱིས་ཉིན་རེ་བཞིན་ཁུར་ཡོང་སྟེ། མཆོད་ཁང་དུ་འགྲོ་མཁན་རྣམས་ལ་སློང་མོ་བྱེད་བདེ་བའི༌ཕྱིར། མཆོད་ཁང་གི་ལྟ་ན་སྡུག་པ་ཞེས་པའི་སྒོ་འགྲམ་དུ་འཇོག་པ་ཡིན། </a:t>
            </a:r>
            <a:endParaRPr lang="en-IN" sz="1600" dirty="0"/>
          </a:p>
        </p:txBody>
      </p:sp>
      <p:sp>
        <p:nvSpPr>
          <p:cNvPr id="5" name="TextBox 4">
            <a:extLst>
              <a:ext uri="{FF2B5EF4-FFF2-40B4-BE49-F238E27FC236}">
                <a16:creationId xmlns:a16="http://schemas.microsoft.com/office/drawing/2014/main" id="{A0DA2A83-4183-932E-2332-BA1997AC0FD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2And a man who was lame from birth was being carried to the temple gate called Beautiful, where he was put every day to beg from those entering the temple courts.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761"/>
    </mc:Choice>
    <mc:Fallback xmlns="">
      <p:transition spd="slow" advTm="1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CE9FD-56BC-9EB0-EBB6-ACCAB40C2B3B}"/>
              </a:ext>
            </a:extLst>
          </p:cNvPr>
          <p:cNvPicPr>
            <a:picLocks noChangeAspect="1"/>
          </p:cNvPicPr>
          <p:nvPr/>
        </p:nvPicPr>
        <p:blipFill>
          <a:blip r:embed="rId2"/>
          <a:stretch>
            <a:fillRect/>
          </a:stretch>
        </p:blipFill>
        <p:spPr>
          <a:xfrm>
            <a:off x="0" y="-20109"/>
            <a:ext cx="12458700" cy="6878109"/>
          </a:xfrm>
          <a:prstGeom prst="rect">
            <a:avLst/>
          </a:prstGeom>
        </p:spPr>
      </p:pic>
      <p:sp>
        <p:nvSpPr>
          <p:cNvPr id="2" name="TextBox 1">
            <a:extLst>
              <a:ext uri="{FF2B5EF4-FFF2-40B4-BE49-F238E27FC236}">
                <a16:creationId xmlns:a16="http://schemas.microsoft.com/office/drawing/2014/main" id="{47C4FB2E-39E6-25B3-DAD4-BE39644FC87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738B8DD6-730B-5F65-405E-F4ABAA6C37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8D97E4E-11EA-3828-EFDE-4C00086FCB4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3ཁོས་པེ་ཏྲོ་དང་ཡོ་ཧ་ནན་གཉིས་མཆོད་ཁང་དུ་འགྲོ་གྲབས་ཡོད་པ་མཐོང་སྟེ་སློང་མོ་བྱས་པ༌ལ།</a:t>
            </a:r>
            <a:endParaRPr lang="en-IN" dirty="0"/>
          </a:p>
        </p:txBody>
      </p:sp>
      <p:sp>
        <p:nvSpPr>
          <p:cNvPr id="5" name="TextBox 4">
            <a:extLst>
              <a:ext uri="{FF2B5EF4-FFF2-40B4-BE49-F238E27FC236}">
                <a16:creationId xmlns:a16="http://schemas.microsoft.com/office/drawing/2014/main" id="{CB141E79-48EA-D547-01B7-500E349562F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3When he saw Peter and John about to enter, he asked them for money.</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807"/>
    </mc:Choice>
    <mc:Fallback xmlns="">
      <p:transition spd="slow" advTm="7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1803</Words>
  <Application>Microsoft Office PowerPoint</Application>
  <PresentationFormat>Widescreen</PresentationFormat>
  <Paragraphs>84</Paragraphs>
  <Slides>42</Slides>
  <Notes>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2025-05-23T11:20:23Z</dcterms:modified>
</cp:coreProperties>
</file>