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257" r:id="rId2"/>
    <p:sldId id="258" r:id="rId3"/>
    <p:sldId id="259" r:id="rId4"/>
    <p:sldId id="270" r:id="rId5"/>
    <p:sldId id="260" r:id="rId6"/>
    <p:sldId id="271" r:id="rId7"/>
    <p:sldId id="261" r:id="rId8"/>
    <p:sldId id="272" r:id="rId9"/>
    <p:sldId id="262" r:id="rId10"/>
    <p:sldId id="273" r:id="rId11"/>
    <p:sldId id="264" r:id="rId12"/>
    <p:sldId id="275" r:id="rId13"/>
    <p:sldId id="265" r:id="rId14"/>
    <p:sldId id="276" r:id="rId15"/>
    <p:sldId id="266" r:id="rId16"/>
    <p:sldId id="277" r:id="rId17"/>
    <p:sldId id="267" r:id="rId18"/>
    <p:sldId id="278" r:id="rId19"/>
    <p:sldId id="268" r:id="rId20"/>
    <p:sldId id="279" r:id="rId21"/>
    <p:sldId id="269" r:id="rId22"/>
    <p:sldId id="280" r:id="rId23"/>
    <p:sldId id="281" r:id="rId24"/>
    <p:sldId id="282" r:id="rId25"/>
    <p:sldId id="283" r:id="rId26"/>
    <p:sldId id="284" r:id="rId27"/>
    <p:sldId id="285" r:id="rId28"/>
    <p:sldId id="286" r:id="rId29"/>
    <p:sldId id="287" r:id="rId30"/>
    <p:sldId id="288"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81270" autoAdjust="0"/>
  </p:normalViewPr>
  <p:slideViewPr>
    <p:cSldViewPr snapToGrid="0">
      <p:cViewPr varScale="1">
        <p:scale>
          <a:sx n="63" d="100"/>
          <a:sy n="63" d="100"/>
        </p:scale>
        <p:origin x="1416" y="2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75E975B4-63E9-46BE-A060-69F1E27470EB}"/>
    <pc:docChg chg="modSld">
      <pc:chgData name="Alfred Smith" userId="3c60a3631c0db8ad" providerId="LiveId" clId="{75E975B4-63E9-46BE-A060-69F1E27470EB}" dt="2025-05-23T11:50:26.038" v="4" actId="20577"/>
      <pc:docMkLst>
        <pc:docMk/>
      </pc:docMkLst>
      <pc:sldChg chg="modSp mod">
        <pc:chgData name="Alfred Smith" userId="3c60a3631c0db8ad" providerId="LiveId" clId="{75E975B4-63E9-46BE-A060-69F1E27470EB}" dt="2025-05-23T11:50:26.038" v="4" actId="20577"/>
        <pc:sldMkLst>
          <pc:docMk/>
          <pc:sldMk cId="2346136586" sldId="260"/>
        </pc:sldMkLst>
        <pc:spChg chg="mod">
          <ac:chgData name="Alfred Smith" userId="3c60a3631c0db8ad" providerId="LiveId" clId="{75E975B4-63E9-46BE-A060-69F1E27470EB}" dt="2025-05-23T11:50:26.038" v="4" actId="20577"/>
          <ac:spMkLst>
            <pc:docMk/>
            <pc:sldMk cId="2346136586" sldId="260"/>
            <ac:spMk id="2" creationId="{A58184BD-88F1-BA02-40C1-D8403D0EEC0D}"/>
          </ac:spMkLst>
        </pc:spChg>
        <pc:spChg chg="mod">
          <ac:chgData name="Alfred Smith" userId="3c60a3631c0db8ad" providerId="LiveId" clId="{75E975B4-63E9-46BE-A060-69F1E27470EB}" dt="2025-05-23T11:50:20.997" v="1" actId="20577"/>
          <ac:spMkLst>
            <pc:docMk/>
            <pc:sldMk cId="2346136586" sldId="260"/>
            <ac:spMk id="5" creationId="{EE2AC625-9141-A801-F431-DD5F79396320}"/>
          </ac:spMkLst>
        </pc:spChg>
      </pc:sldChg>
    </pc:docChg>
  </pc:docChgLst>
  <pc:docChgLst>
    <pc:chgData name="Leonie Smith" userId="fed1330f33f5650e" providerId="LiveId" clId="{4B8580BD-5908-43C0-81A5-F0448D88B8DE}"/>
    <pc:docChg chg="custSel modSld">
      <pc:chgData name="Leonie Smith" userId="fed1330f33f5650e" providerId="LiveId" clId="{4B8580BD-5908-43C0-81A5-F0448D88B8DE}" dt="2023-01-24T11:32:03.662" v="146" actId="20577"/>
      <pc:docMkLst>
        <pc:docMk/>
      </pc:docMkLst>
      <pc:sldChg chg="addSp modSp mod modNotesTx">
        <pc:chgData name="Leonie Smith" userId="fed1330f33f5650e" providerId="LiveId" clId="{4B8580BD-5908-43C0-81A5-F0448D88B8DE}" dt="2023-01-19T04:50:41.547" v="94" actId="5793"/>
        <pc:sldMkLst>
          <pc:docMk/>
          <pc:sldMk cId="1499918570" sldId="257"/>
        </pc:sldMkLst>
      </pc:sldChg>
      <pc:sldChg chg="addSp modSp mod">
        <pc:chgData name="Leonie Smith" userId="fed1330f33f5650e" providerId="LiveId" clId="{4B8580BD-5908-43C0-81A5-F0448D88B8DE}" dt="2023-01-24T11:29:37.856" v="119" actId="1076"/>
        <pc:sldMkLst>
          <pc:docMk/>
          <pc:sldMk cId="3788111665" sldId="258"/>
        </pc:sldMkLst>
      </pc:sldChg>
      <pc:sldChg chg="addSp delSp modSp mod modTransition modAnim">
        <pc:chgData name="Leonie Smith" userId="fed1330f33f5650e" providerId="LiveId" clId="{4B8580BD-5908-43C0-81A5-F0448D88B8DE}" dt="2023-01-18T04:43:57.616" v="5"/>
        <pc:sldMkLst>
          <pc:docMk/>
          <pc:sldMk cId="454763615" sldId="259"/>
        </pc:sldMkLst>
      </pc:sldChg>
      <pc:sldChg chg="addSp modSp">
        <pc:chgData name="Leonie Smith" userId="fed1330f33f5650e" providerId="LiveId" clId="{4B8580BD-5908-43C0-81A5-F0448D88B8DE}" dt="2023-01-18T04:45:11.259" v="6"/>
        <pc:sldMkLst>
          <pc:docMk/>
          <pc:sldMk cId="2346136586" sldId="260"/>
        </pc:sldMkLst>
      </pc:sldChg>
      <pc:sldChg chg="addSp modSp">
        <pc:chgData name="Leonie Smith" userId="fed1330f33f5650e" providerId="LiveId" clId="{4B8580BD-5908-43C0-81A5-F0448D88B8DE}" dt="2023-01-18T04:47:20.726" v="7"/>
        <pc:sldMkLst>
          <pc:docMk/>
          <pc:sldMk cId="4037329247" sldId="261"/>
        </pc:sldMkLst>
      </pc:sldChg>
      <pc:sldChg chg="addSp delSp modSp mod modTransition modAnim">
        <pc:chgData name="Leonie Smith" userId="fed1330f33f5650e" providerId="LiveId" clId="{4B8580BD-5908-43C0-81A5-F0448D88B8DE}" dt="2023-01-18T04:53:24.603" v="20"/>
        <pc:sldMkLst>
          <pc:docMk/>
          <pc:sldMk cId="1909638311" sldId="262"/>
        </pc:sldMkLst>
      </pc:sldChg>
      <pc:sldChg chg="addSp delSp modSp mod modTransition modAnim">
        <pc:chgData name="Leonie Smith" userId="fed1330f33f5650e" providerId="LiveId" clId="{4B8580BD-5908-43C0-81A5-F0448D88B8DE}" dt="2023-01-18T04:55:52.997" v="27"/>
        <pc:sldMkLst>
          <pc:docMk/>
          <pc:sldMk cId="4044745628" sldId="264"/>
        </pc:sldMkLst>
      </pc:sldChg>
      <pc:sldChg chg="addSp delSp modSp mod modTransition modAnim">
        <pc:chgData name="Leonie Smith" userId="fed1330f33f5650e" providerId="LiveId" clId="{4B8580BD-5908-43C0-81A5-F0448D88B8DE}" dt="2023-01-18T04:56:42.963" v="31"/>
        <pc:sldMkLst>
          <pc:docMk/>
          <pc:sldMk cId="978260341" sldId="265"/>
        </pc:sldMkLst>
      </pc:sldChg>
      <pc:sldChg chg="addSp delSp modSp mod modTransition modAnim">
        <pc:chgData name="Leonie Smith" userId="fed1330f33f5650e" providerId="LiveId" clId="{4B8580BD-5908-43C0-81A5-F0448D88B8DE}" dt="2023-01-18T04:59:36.807" v="35"/>
        <pc:sldMkLst>
          <pc:docMk/>
          <pc:sldMk cId="3575870363" sldId="266"/>
        </pc:sldMkLst>
      </pc:sldChg>
      <pc:sldChg chg="addSp delSp modSp mod modTransition modAnim">
        <pc:chgData name="Leonie Smith" userId="fed1330f33f5650e" providerId="LiveId" clId="{4B8580BD-5908-43C0-81A5-F0448D88B8DE}" dt="2023-01-18T05:02:49.378" v="54"/>
        <pc:sldMkLst>
          <pc:docMk/>
          <pc:sldMk cId="4017137865" sldId="267"/>
        </pc:sldMkLst>
      </pc:sldChg>
      <pc:sldChg chg="addSp delSp modSp mod modTransition modAnim">
        <pc:chgData name="Leonie Smith" userId="fed1330f33f5650e" providerId="LiveId" clId="{4B8580BD-5908-43C0-81A5-F0448D88B8DE}" dt="2023-01-18T05:07:25.537" v="61"/>
        <pc:sldMkLst>
          <pc:docMk/>
          <pc:sldMk cId="3137811553" sldId="268"/>
        </pc:sldMkLst>
      </pc:sldChg>
      <pc:sldChg chg="addSp delSp modSp mod modTransition modAnim">
        <pc:chgData name="Leonie Smith" userId="fed1330f33f5650e" providerId="LiveId" clId="{4B8580BD-5908-43C0-81A5-F0448D88B8DE}" dt="2023-01-18T05:09:33.041" v="68"/>
        <pc:sldMkLst>
          <pc:docMk/>
          <pc:sldMk cId="100491716" sldId="269"/>
        </pc:sldMkLst>
      </pc:sldChg>
      <pc:sldChg chg="addSp modSp">
        <pc:chgData name="Leonie Smith" userId="fed1330f33f5650e" providerId="LiveId" clId="{4B8580BD-5908-43C0-81A5-F0448D88B8DE}" dt="2023-01-24T11:29:42.121" v="120"/>
        <pc:sldMkLst>
          <pc:docMk/>
          <pc:sldMk cId="4120481681" sldId="270"/>
        </pc:sldMkLst>
      </pc:sldChg>
      <pc:sldChg chg="addSp modSp mod">
        <pc:chgData name="Leonie Smith" userId="fed1330f33f5650e" providerId="LiveId" clId="{4B8580BD-5908-43C0-81A5-F0448D88B8DE}" dt="2023-01-24T11:30:09.676" v="123" actId="20577"/>
        <pc:sldMkLst>
          <pc:docMk/>
          <pc:sldMk cId="939110669" sldId="271"/>
        </pc:sldMkLst>
      </pc:sldChg>
      <pc:sldChg chg="addSp modSp mod">
        <pc:chgData name="Leonie Smith" userId="fed1330f33f5650e" providerId="LiveId" clId="{4B8580BD-5908-43C0-81A5-F0448D88B8DE}" dt="2023-01-24T11:30:21.165" v="126" actId="20577"/>
        <pc:sldMkLst>
          <pc:docMk/>
          <pc:sldMk cId="4024569785" sldId="272"/>
        </pc:sldMkLst>
      </pc:sldChg>
      <pc:sldChg chg="addSp modSp mod">
        <pc:chgData name="Leonie Smith" userId="fed1330f33f5650e" providerId="LiveId" clId="{4B8580BD-5908-43C0-81A5-F0448D88B8DE}" dt="2023-01-24T11:30:31.174" v="129" actId="20577"/>
        <pc:sldMkLst>
          <pc:docMk/>
          <pc:sldMk cId="487179600" sldId="273"/>
        </pc:sldMkLst>
      </pc:sldChg>
      <pc:sldChg chg="addSp modSp mod">
        <pc:chgData name="Leonie Smith" userId="fed1330f33f5650e" providerId="LiveId" clId="{4B8580BD-5908-43C0-81A5-F0448D88B8DE}" dt="2023-01-24T11:30:44.442" v="132" actId="20577"/>
        <pc:sldMkLst>
          <pc:docMk/>
          <pc:sldMk cId="2996969115" sldId="275"/>
        </pc:sldMkLst>
      </pc:sldChg>
      <pc:sldChg chg="addSp modSp mod">
        <pc:chgData name="Leonie Smith" userId="fed1330f33f5650e" providerId="LiveId" clId="{4B8580BD-5908-43C0-81A5-F0448D88B8DE}" dt="2023-01-24T11:30:53.526" v="133" actId="20577"/>
        <pc:sldMkLst>
          <pc:docMk/>
          <pc:sldMk cId="2390376940" sldId="276"/>
        </pc:sldMkLst>
      </pc:sldChg>
      <pc:sldChg chg="addSp modSp mod">
        <pc:chgData name="Leonie Smith" userId="fed1330f33f5650e" providerId="LiveId" clId="{4B8580BD-5908-43C0-81A5-F0448D88B8DE}" dt="2023-01-24T11:30:59.434" v="134" actId="20577"/>
        <pc:sldMkLst>
          <pc:docMk/>
          <pc:sldMk cId="4265919077" sldId="277"/>
        </pc:sldMkLst>
      </pc:sldChg>
      <pc:sldChg chg="addSp modSp mod">
        <pc:chgData name="Leonie Smith" userId="fed1330f33f5650e" providerId="LiveId" clId="{4B8580BD-5908-43C0-81A5-F0448D88B8DE}" dt="2023-01-24T11:31:07.835" v="135" actId="20577"/>
        <pc:sldMkLst>
          <pc:docMk/>
          <pc:sldMk cId="210266664" sldId="278"/>
        </pc:sldMkLst>
      </pc:sldChg>
      <pc:sldChg chg="addSp modSp mod">
        <pc:chgData name="Leonie Smith" userId="fed1330f33f5650e" providerId="LiveId" clId="{4B8580BD-5908-43C0-81A5-F0448D88B8DE}" dt="2023-01-24T11:31:20.910" v="137" actId="1076"/>
        <pc:sldMkLst>
          <pc:docMk/>
          <pc:sldMk cId="888433145" sldId="279"/>
        </pc:sldMkLst>
      </pc:sldChg>
      <pc:sldChg chg="addSp modSp mod">
        <pc:chgData name="Leonie Smith" userId="fed1330f33f5650e" providerId="LiveId" clId="{4B8580BD-5908-43C0-81A5-F0448D88B8DE}" dt="2023-01-24T11:31:27.865" v="138" actId="20577"/>
        <pc:sldMkLst>
          <pc:docMk/>
          <pc:sldMk cId="791300187" sldId="280"/>
        </pc:sldMkLst>
      </pc:sldChg>
      <pc:sldChg chg="addSp modSp">
        <pc:chgData name="Leonie Smith" userId="fed1330f33f5650e" providerId="LiveId" clId="{4B8580BD-5908-43C0-81A5-F0448D88B8DE}" dt="2023-01-18T05:11:10.274" v="69"/>
        <pc:sldMkLst>
          <pc:docMk/>
          <pc:sldMk cId="1922139011" sldId="281"/>
        </pc:sldMkLst>
      </pc:sldChg>
      <pc:sldChg chg="addSp modSp mod">
        <pc:chgData name="Leonie Smith" userId="fed1330f33f5650e" providerId="LiveId" clId="{4B8580BD-5908-43C0-81A5-F0448D88B8DE}" dt="2023-01-24T11:31:38.424" v="141" actId="20577"/>
        <pc:sldMkLst>
          <pc:docMk/>
          <pc:sldMk cId="1126511635" sldId="282"/>
        </pc:sldMkLst>
      </pc:sldChg>
      <pc:sldChg chg="addSp delSp modSp mod modTransition modAnim">
        <pc:chgData name="Leonie Smith" userId="fed1330f33f5650e" providerId="LiveId" clId="{4B8580BD-5908-43C0-81A5-F0448D88B8DE}" dt="2023-01-18T05:14:28.575" v="76"/>
        <pc:sldMkLst>
          <pc:docMk/>
          <pc:sldMk cId="3166251957" sldId="283"/>
        </pc:sldMkLst>
      </pc:sldChg>
      <pc:sldChg chg="addSp modSp mod">
        <pc:chgData name="Leonie Smith" userId="fed1330f33f5650e" providerId="LiveId" clId="{4B8580BD-5908-43C0-81A5-F0448D88B8DE}" dt="2023-01-24T11:31:46.762" v="142" actId="20577"/>
        <pc:sldMkLst>
          <pc:docMk/>
          <pc:sldMk cId="3922583308" sldId="284"/>
        </pc:sldMkLst>
      </pc:sldChg>
      <pc:sldChg chg="addSp delSp modSp mod modTransition modAnim">
        <pc:chgData name="Leonie Smith" userId="fed1330f33f5650e" providerId="LiveId" clId="{4B8580BD-5908-43C0-81A5-F0448D88B8DE}" dt="2023-01-18T05:18:24.372" v="89"/>
        <pc:sldMkLst>
          <pc:docMk/>
          <pc:sldMk cId="1522780631" sldId="285"/>
        </pc:sldMkLst>
      </pc:sldChg>
      <pc:sldChg chg="addSp modSp mod">
        <pc:chgData name="Leonie Smith" userId="fed1330f33f5650e" providerId="LiveId" clId="{4B8580BD-5908-43C0-81A5-F0448D88B8DE}" dt="2023-01-24T11:31:54.511" v="144" actId="20577"/>
        <pc:sldMkLst>
          <pc:docMk/>
          <pc:sldMk cId="1850742486" sldId="286"/>
        </pc:sldMkLst>
      </pc:sldChg>
      <pc:sldChg chg="addSp modSp">
        <pc:chgData name="Leonie Smith" userId="fed1330f33f5650e" providerId="LiveId" clId="{4B8580BD-5908-43C0-81A5-F0448D88B8DE}" dt="2023-01-18T05:19:41.733" v="90"/>
        <pc:sldMkLst>
          <pc:docMk/>
          <pc:sldMk cId="2332778949" sldId="287"/>
        </pc:sldMkLst>
      </pc:sldChg>
      <pc:sldChg chg="addSp modSp mod">
        <pc:chgData name="Leonie Smith" userId="fed1330f33f5650e" providerId="LiveId" clId="{4B8580BD-5908-43C0-81A5-F0448D88B8DE}" dt="2023-01-24T11:32:03.662" v="146" actId="20577"/>
        <pc:sldMkLst>
          <pc:docMk/>
          <pc:sldMk cId="1828872212" sldId="288"/>
        </pc:sldMkLst>
      </pc:sldChg>
    </pc:docChg>
  </pc:docChgLst>
  <pc:docChgLst>
    <pc:chgData name="Alfred Smith" userId="3c60a3631c0db8ad" providerId="LiveId" clId="{368B178C-96D3-4BBE-8B4D-E56C636F2F4E}"/>
    <pc:docChg chg="custSel modSld">
      <pc:chgData name="Alfred Smith" userId="3c60a3631c0db8ad" providerId="LiveId" clId="{368B178C-96D3-4BBE-8B4D-E56C636F2F4E}" dt="2025-05-06T07:49:33.960" v="34"/>
      <pc:docMkLst>
        <pc:docMk/>
      </pc:docMkLst>
      <pc:sldChg chg="addSp delSp modSp mod">
        <pc:chgData name="Alfred Smith" userId="3c60a3631c0db8ad" providerId="LiveId" clId="{368B178C-96D3-4BBE-8B4D-E56C636F2F4E}" dt="2025-05-06T07:46:51.267" v="33" actId="27636"/>
        <pc:sldMkLst>
          <pc:docMk/>
          <pc:sldMk cId="1499918570" sldId="257"/>
        </pc:sldMkLst>
        <pc:spChg chg="add mod">
          <ac:chgData name="Alfred Smith" userId="3c60a3631c0db8ad" providerId="LiveId" clId="{368B178C-96D3-4BBE-8B4D-E56C636F2F4E}" dt="2025-05-06T07:46:51.267" v="33" actId="27636"/>
          <ac:spMkLst>
            <pc:docMk/>
            <pc:sldMk cId="1499918570" sldId="257"/>
            <ac:spMk id="7" creationId="{63B4F947-40C3-8023-DFD3-E547366E031C}"/>
          </ac:spMkLst>
        </pc:spChg>
      </pc:sldChg>
      <pc:sldChg chg="modSp">
        <pc:chgData name="Alfred Smith" userId="3c60a3631c0db8ad" providerId="LiveId" clId="{368B178C-96D3-4BBE-8B4D-E56C636F2F4E}" dt="2025-05-06T07:49:33.960" v="34"/>
        <pc:sldMkLst>
          <pc:docMk/>
          <pc:sldMk cId="3788111665" sldId="258"/>
        </pc:sldMkLst>
        <pc:spChg chg="mod">
          <ac:chgData name="Alfred Smith" userId="3c60a3631c0db8ad" providerId="LiveId" clId="{368B178C-96D3-4BBE-8B4D-E56C636F2F4E}" dt="2025-05-06T07:49:33.960" v="34"/>
          <ac:spMkLst>
            <pc:docMk/>
            <pc:sldMk cId="3788111665" sldId="258"/>
            <ac:spMk id="2" creationId="{7D332552-EAC5-E60E-329F-0B0CE71D94B0}"/>
          </ac:spMkLst>
        </pc:spChg>
      </pc:sldChg>
      <pc:sldChg chg="modSp">
        <pc:chgData name="Alfred Smith" userId="3c60a3631c0db8ad" providerId="LiveId" clId="{368B178C-96D3-4BBE-8B4D-E56C636F2F4E}" dt="2025-05-06T07:49:33.960" v="34"/>
        <pc:sldMkLst>
          <pc:docMk/>
          <pc:sldMk cId="454763615" sldId="259"/>
        </pc:sldMkLst>
        <pc:spChg chg="mod">
          <ac:chgData name="Alfred Smith" userId="3c60a3631c0db8ad" providerId="LiveId" clId="{368B178C-96D3-4BBE-8B4D-E56C636F2F4E}" dt="2025-05-06T07:49:33.960" v="34"/>
          <ac:spMkLst>
            <pc:docMk/>
            <pc:sldMk cId="454763615" sldId="259"/>
            <ac:spMk id="3" creationId="{A58184BD-88F1-BA02-40C1-D8403D0EEC0D}"/>
          </ac:spMkLst>
        </pc:spChg>
      </pc:sldChg>
      <pc:sldChg chg="addSp delSp modSp mod">
        <pc:chgData name="Alfred Smith" userId="3c60a3631c0db8ad" providerId="LiveId" clId="{368B178C-96D3-4BBE-8B4D-E56C636F2F4E}" dt="2025-04-21T13:12:54.120" v="7"/>
        <pc:sldMkLst>
          <pc:docMk/>
          <pc:sldMk cId="2346136586" sldId="260"/>
        </pc:sldMkLst>
        <pc:spChg chg="add mod">
          <ac:chgData name="Alfred Smith" userId="3c60a3631c0db8ad" providerId="LiveId" clId="{368B178C-96D3-4BBE-8B4D-E56C636F2F4E}" dt="2025-04-21T13:12:54.120" v="7"/>
          <ac:spMkLst>
            <pc:docMk/>
            <pc:sldMk cId="2346136586" sldId="260"/>
            <ac:spMk id="2" creationId="{A58184BD-88F1-BA02-40C1-D8403D0EEC0D}"/>
          </ac:spMkLst>
        </pc:spChg>
        <pc:spChg chg="add mod">
          <ac:chgData name="Alfred Smith" userId="3c60a3631c0db8ad" providerId="LiveId" clId="{368B178C-96D3-4BBE-8B4D-E56C636F2F4E}" dt="2025-04-21T13:12:54.120" v="7"/>
          <ac:spMkLst>
            <pc:docMk/>
            <pc:sldMk cId="2346136586" sldId="260"/>
            <ac:spMk id="5" creationId="{EE2AC625-9141-A801-F431-DD5F79396320}"/>
          </ac:spMkLst>
        </pc:spChg>
      </pc:sldChg>
      <pc:sldChg chg="addSp delSp modSp mod">
        <pc:chgData name="Alfred Smith" userId="3c60a3631c0db8ad" providerId="LiveId" clId="{368B178C-96D3-4BBE-8B4D-E56C636F2F4E}" dt="2025-04-21T13:13:02.168" v="9"/>
        <pc:sldMkLst>
          <pc:docMk/>
          <pc:sldMk cId="4037329247" sldId="261"/>
        </pc:sldMkLst>
        <pc:spChg chg="add mod">
          <ac:chgData name="Alfred Smith" userId="3c60a3631c0db8ad" providerId="LiveId" clId="{368B178C-96D3-4BBE-8B4D-E56C636F2F4E}" dt="2025-04-21T13:13:02.168" v="9"/>
          <ac:spMkLst>
            <pc:docMk/>
            <pc:sldMk cId="4037329247" sldId="261"/>
            <ac:spMk id="2" creationId="{5D9D7940-DADD-01E9-3D35-82DEB189959E}"/>
          </ac:spMkLst>
        </pc:spChg>
        <pc:spChg chg="add mod">
          <ac:chgData name="Alfred Smith" userId="3c60a3631c0db8ad" providerId="LiveId" clId="{368B178C-96D3-4BBE-8B4D-E56C636F2F4E}" dt="2025-04-21T13:13:02.168" v="9"/>
          <ac:spMkLst>
            <pc:docMk/>
            <pc:sldMk cId="4037329247" sldId="261"/>
            <ac:spMk id="5" creationId="{9FEB723C-0BFF-68B5-2005-087BFA47669E}"/>
          </ac:spMkLst>
        </pc:spChg>
      </pc:sldChg>
      <pc:sldChg chg="addSp delSp modSp mod">
        <pc:chgData name="Alfred Smith" userId="3c60a3631c0db8ad" providerId="LiveId" clId="{368B178C-96D3-4BBE-8B4D-E56C636F2F4E}" dt="2025-04-21T13:13:09.809" v="11"/>
        <pc:sldMkLst>
          <pc:docMk/>
          <pc:sldMk cId="1909638311" sldId="262"/>
        </pc:sldMkLst>
        <pc:spChg chg="add mod">
          <ac:chgData name="Alfred Smith" userId="3c60a3631c0db8ad" providerId="LiveId" clId="{368B178C-96D3-4BBE-8B4D-E56C636F2F4E}" dt="2025-04-21T13:13:09.809" v="11"/>
          <ac:spMkLst>
            <pc:docMk/>
            <pc:sldMk cId="1909638311" sldId="262"/>
            <ac:spMk id="2" creationId="{31A55D32-1D29-E690-CF59-E2DB19699518}"/>
          </ac:spMkLst>
        </pc:spChg>
        <pc:spChg chg="add mod">
          <ac:chgData name="Alfred Smith" userId="3c60a3631c0db8ad" providerId="LiveId" clId="{368B178C-96D3-4BBE-8B4D-E56C636F2F4E}" dt="2025-04-21T13:13:09.809" v="11"/>
          <ac:spMkLst>
            <pc:docMk/>
            <pc:sldMk cId="1909638311" sldId="262"/>
            <ac:spMk id="5" creationId="{B32B3DEF-050D-B0C3-55D0-28023D45EC9F}"/>
          </ac:spMkLst>
        </pc:spChg>
      </pc:sldChg>
      <pc:sldChg chg="addSp delSp modSp mod">
        <pc:chgData name="Alfred Smith" userId="3c60a3631c0db8ad" providerId="LiveId" clId="{368B178C-96D3-4BBE-8B4D-E56C636F2F4E}" dt="2025-04-21T13:13:22.945" v="13"/>
        <pc:sldMkLst>
          <pc:docMk/>
          <pc:sldMk cId="4044745628" sldId="264"/>
        </pc:sldMkLst>
        <pc:spChg chg="add mod">
          <ac:chgData name="Alfred Smith" userId="3c60a3631c0db8ad" providerId="LiveId" clId="{368B178C-96D3-4BBE-8B4D-E56C636F2F4E}" dt="2025-04-21T13:13:22.945" v="13"/>
          <ac:spMkLst>
            <pc:docMk/>
            <pc:sldMk cId="4044745628" sldId="264"/>
            <ac:spMk id="2" creationId="{10E901CB-EB8E-03D1-A35D-A98FC59B9B1F}"/>
          </ac:spMkLst>
        </pc:spChg>
        <pc:spChg chg="add mod">
          <ac:chgData name="Alfred Smith" userId="3c60a3631c0db8ad" providerId="LiveId" clId="{368B178C-96D3-4BBE-8B4D-E56C636F2F4E}" dt="2025-04-21T13:13:22.945" v="13"/>
          <ac:spMkLst>
            <pc:docMk/>
            <pc:sldMk cId="4044745628" sldId="264"/>
            <ac:spMk id="5" creationId="{EBD21EFB-854A-FA10-1FE5-A3BDC9062E00}"/>
          </ac:spMkLst>
        </pc:spChg>
      </pc:sldChg>
      <pc:sldChg chg="addSp delSp modSp mod">
        <pc:chgData name="Alfred Smith" userId="3c60a3631c0db8ad" providerId="LiveId" clId="{368B178C-96D3-4BBE-8B4D-E56C636F2F4E}" dt="2025-04-21T13:13:33.220" v="15"/>
        <pc:sldMkLst>
          <pc:docMk/>
          <pc:sldMk cId="978260341" sldId="265"/>
        </pc:sldMkLst>
        <pc:spChg chg="add mod">
          <ac:chgData name="Alfred Smith" userId="3c60a3631c0db8ad" providerId="LiveId" clId="{368B178C-96D3-4BBE-8B4D-E56C636F2F4E}" dt="2025-04-21T13:13:33.220" v="15"/>
          <ac:spMkLst>
            <pc:docMk/>
            <pc:sldMk cId="978260341" sldId="265"/>
            <ac:spMk id="2" creationId="{DF161E86-BFA9-1B71-A150-9E525698C22F}"/>
          </ac:spMkLst>
        </pc:spChg>
        <pc:spChg chg="add mod">
          <ac:chgData name="Alfred Smith" userId="3c60a3631c0db8ad" providerId="LiveId" clId="{368B178C-96D3-4BBE-8B4D-E56C636F2F4E}" dt="2025-04-21T13:13:33.220" v="15"/>
          <ac:spMkLst>
            <pc:docMk/>
            <pc:sldMk cId="978260341" sldId="265"/>
            <ac:spMk id="5" creationId="{9DC414AC-1B90-4EC3-13C4-5E90EDB6895E}"/>
          </ac:spMkLst>
        </pc:spChg>
      </pc:sldChg>
      <pc:sldChg chg="addSp delSp modSp mod">
        <pc:chgData name="Alfred Smith" userId="3c60a3631c0db8ad" providerId="LiveId" clId="{368B178C-96D3-4BBE-8B4D-E56C636F2F4E}" dt="2025-04-21T13:13:45.207" v="17"/>
        <pc:sldMkLst>
          <pc:docMk/>
          <pc:sldMk cId="3575870363" sldId="266"/>
        </pc:sldMkLst>
        <pc:spChg chg="add mod">
          <ac:chgData name="Alfred Smith" userId="3c60a3631c0db8ad" providerId="LiveId" clId="{368B178C-96D3-4BBE-8B4D-E56C636F2F4E}" dt="2025-04-21T13:13:45.207" v="17"/>
          <ac:spMkLst>
            <pc:docMk/>
            <pc:sldMk cId="3575870363" sldId="266"/>
            <ac:spMk id="2" creationId="{A216DD33-4335-F04B-D3B1-DC3B99D8C30B}"/>
          </ac:spMkLst>
        </pc:spChg>
        <pc:spChg chg="add mod">
          <ac:chgData name="Alfred Smith" userId="3c60a3631c0db8ad" providerId="LiveId" clId="{368B178C-96D3-4BBE-8B4D-E56C636F2F4E}" dt="2025-04-21T13:13:45.207" v="17"/>
          <ac:spMkLst>
            <pc:docMk/>
            <pc:sldMk cId="3575870363" sldId="266"/>
            <ac:spMk id="5" creationId="{BE17CF44-A2B5-5FB5-4CA6-83BCA4AA7368}"/>
          </ac:spMkLst>
        </pc:spChg>
      </pc:sldChg>
      <pc:sldChg chg="addSp delSp modSp mod">
        <pc:chgData name="Alfred Smith" userId="3c60a3631c0db8ad" providerId="LiveId" clId="{368B178C-96D3-4BBE-8B4D-E56C636F2F4E}" dt="2025-04-21T13:13:53.915" v="19"/>
        <pc:sldMkLst>
          <pc:docMk/>
          <pc:sldMk cId="4017137865" sldId="267"/>
        </pc:sldMkLst>
        <pc:spChg chg="add mod">
          <ac:chgData name="Alfred Smith" userId="3c60a3631c0db8ad" providerId="LiveId" clId="{368B178C-96D3-4BBE-8B4D-E56C636F2F4E}" dt="2025-04-21T13:13:53.915" v="19"/>
          <ac:spMkLst>
            <pc:docMk/>
            <pc:sldMk cId="4017137865" sldId="267"/>
            <ac:spMk id="2" creationId="{F2A9CD07-F18D-BCCE-304B-603AAD04BDC7}"/>
          </ac:spMkLst>
        </pc:spChg>
        <pc:spChg chg="add mod">
          <ac:chgData name="Alfred Smith" userId="3c60a3631c0db8ad" providerId="LiveId" clId="{368B178C-96D3-4BBE-8B4D-E56C636F2F4E}" dt="2025-04-21T13:13:53.915" v="19"/>
          <ac:spMkLst>
            <pc:docMk/>
            <pc:sldMk cId="4017137865" sldId="267"/>
            <ac:spMk id="5" creationId="{B4E7A843-C91B-EA5A-4600-3AD199DB5BD0}"/>
          </ac:spMkLst>
        </pc:spChg>
      </pc:sldChg>
      <pc:sldChg chg="addSp delSp modSp mod">
        <pc:chgData name="Alfred Smith" userId="3c60a3631c0db8ad" providerId="LiveId" clId="{368B178C-96D3-4BBE-8B4D-E56C636F2F4E}" dt="2025-04-21T13:14:01.232" v="21"/>
        <pc:sldMkLst>
          <pc:docMk/>
          <pc:sldMk cId="3137811553" sldId="268"/>
        </pc:sldMkLst>
        <pc:spChg chg="add mod">
          <ac:chgData name="Alfred Smith" userId="3c60a3631c0db8ad" providerId="LiveId" clId="{368B178C-96D3-4BBE-8B4D-E56C636F2F4E}" dt="2025-04-21T13:14:01.232" v="21"/>
          <ac:spMkLst>
            <pc:docMk/>
            <pc:sldMk cId="3137811553" sldId="268"/>
            <ac:spMk id="2" creationId="{17737569-0230-6545-6DC0-1FA6D1AF0868}"/>
          </ac:spMkLst>
        </pc:spChg>
        <pc:spChg chg="add mod">
          <ac:chgData name="Alfred Smith" userId="3c60a3631c0db8ad" providerId="LiveId" clId="{368B178C-96D3-4BBE-8B4D-E56C636F2F4E}" dt="2025-04-21T13:14:01.232" v="21"/>
          <ac:spMkLst>
            <pc:docMk/>
            <pc:sldMk cId="3137811553" sldId="268"/>
            <ac:spMk id="5" creationId="{B2DF96BB-0B28-7CE3-1540-F556ED26ABD4}"/>
          </ac:spMkLst>
        </pc:spChg>
      </pc:sldChg>
      <pc:sldChg chg="addSp delSp modSp mod">
        <pc:chgData name="Alfred Smith" userId="3c60a3631c0db8ad" providerId="LiveId" clId="{368B178C-96D3-4BBE-8B4D-E56C636F2F4E}" dt="2025-04-21T13:14:08.739" v="23"/>
        <pc:sldMkLst>
          <pc:docMk/>
          <pc:sldMk cId="100491716" sldId="269"/>
        </pc:sldMkLst>
        <pc:spChg chg="add mod">
          <ac:chgData name="Alfred Smith" userId="3c60a3631c0db8ad" providerId="LiveId" clId="{368B178C-96D3-4BBE-8B4D-E56C636F2F4E}" dt="2025-04-21T13:14:08.739" v="23"/>
          <ac:spMkLst>
            <pc:docMk/>
            <pc:sldMk cId="100491716" sldId="269"/>
            <ac:spMk id="2" creationId="{DFF1C691-4D3E-05CF-553F-C3B99D20DD9C}"/>
          </ac:spMkLst>
        </pc:spChg>
        <pc:spChg chg="add mod">
          <ac:chgData name="Alfred Smith" userId="3c60a3631c0db8ad" providerId="LiveId" clId="{368B178C-96D3-4BBE-8B4D-E56C636F2F4E}" dt="2025-04-21T13:14:08.739" v="23"/>
          <ac:spMkLst>
            <pc:docMk/>
            <pc:sldMk cId="100491716" sldId="269"/>
            <ac:spMk id="5" creationId="{068F5D44-E559-6B3F-CE32-0CA2E8D7A74C}"/>
          </ac:spMkLst>
        </pc:spChg>
      </pc:sldChg>
      <pc:sldChg chg="addSp modSp">
        <pc:chgData name="Alfred Smith" userId="3c60a3631c0db8ad" providerId="LiveId" clId="{368B178C-96D3-4BBE-8B4D-E56C636F2F4E}" dt="2025-05-06T07:49:33.960" v="34"/>
        <pc:sldMkLst>
          <pc:docMk/>
          <pc:sldMk cId="4120481681" sldId="270"/>
        </pc:sldMkLst>
        <pc:spChg chg="mod">
          <ac:chgData name="Alfred Smith" userId="3c60a3631c0db8ad" providerId="LiveId" clId="{368B178C-96D3-4BBE-8B4D-E56C636F2F4E}" dt="2025-05-06T07:49:33.960" v="34"/>
          <ac:spMkLst>
            <pc:docMk/>
            <pc:sldMk cId="4120481681" sldId="270"/>
            <ac:spMk id="3" creationId="{B78CA6E4-BE8C-7C13-A7AC-830588FC02D0}"/>
          </ac:spMkLst>
        </pc:spChg>
        <pc:spChg chg="add mod">
          <ac:chgData name="Alfred Smith" userId="3c60a3631c0db8ad" providerId="LiveId" clId="{368B178C-96D3-4BBE-8B4D-E56C636F2F4E}" dt="2025-04-21T13:12:38.604" v="5"/>
          <ac:spMkLst>
            <pc:docMk/>
            <pc:sldMk cId="4120481681" sldId="270"/>
            <ac:spMk id="4" creationId="{8CC00B11-6B5E-2364-1DA2-A6B65B6C648C}"/>
          </ac:spMkLst>
        </pc:spChg>
      </pc:sldChg>
      <pc:sldChg chg="modSp">
        <pc:chgData name="Alfred Smith" userId="3c60a3631c0db8ad" providerId="LiveId" clId="{368B178C-96D3-4BBE-8B4D-E56C636F2F4E}" dt="2025-05-06T07:49:33.960" v="34"/>
        <pc:sldMkLst>
          <pc:docMk/>
          <pc:sldMk cId="939110669" sldId="271"/>
        </pc:sldMkLst>
        <pc:spChg chg="mod">
          <ac:chgData name="Alfred Smith" userId="3c60a3631c0db8ad" providerId="LiveId" clId="{368B178C-96D3-4BBE-8B4D-E56C636F2F4E}" dt="2025-05-06T07:49:33.960" v="34"/>
          <ac:spMkLst>
            <pc:docMk/>
            <pc:sldMk cId="939110669" sldId="271"/>
            <ac:spMk id="2" creationId="{083C37E1-0D89-1690-213D-1308710C0B2B}"/>
          </ac:spMkLst>
        </pc:spChg>
      </pc:sldChg>
      <pc:sldChg chg="modSp">
        <pc:chgData name="Alfred Smith" userId="3c60a3631c0db8ad" providerId="LiveId" clId="{368B178C-96D3-4BBE-8B4D-E56C636F2F4E}" dt="2025-05-06T07:49:33.960" v="34"/>
        <pc:sldMkLst>
          <pc:docMk/>
          <pc:sldMk cId="4024569785" sldId="272"/>
        </pc:sldMkLst>
        <pc:spChg chg="mod">
          <ac:chgData name="Alfred Smith" userId="3c60a3631c0db8ad" providerId="LiveId" clId="{368B178C-96D3-4BBE-8B4D-E56C636F2F4E}" dt="2025-05-06T07:49:33.960" v="34"/>
          <ac:spMkLst>
            <pc:docMk/>
            <pc:sldMk cId="4024569785" sldId="272"/>
            <ac:spMk id="2" creationId="{AF4F4679-956E-065A-5EF1-372220378AAD}"/>
          </ac:spMkLst>
        </pc:spChg>
      </pc:sldChg>
      <pc:sldChg chg="modSp">
        <pc:chgData name="Alfred Smith" userId="3c60a3631c0db8ad" providerId="LiveId" clId="{368B178C-96D3-4BBE-8B4D-E56C636F2F4E}" dt="2025-05-06T07:49:33.960" v="34"/>
        <pc:sldMkLst>
          <pc:docMk/>
          <pc:sldMk cId="487179600" sldId="273"/>
        </pc:sldMkLst>
        <pc:spChg chg="mod">
          <ac:chgData name="Alfred Smith" userId="3c60a3631c0db8ad" providerId="LiveId" clId="{368B178C-96D3-4BBE-8B4D-E56C636F2F4E}" dt="2025-05-06T07:49:33.960" v="34"/>
          <ac:spMkLst>
            <pc:docMk/>
            <pc:sldMk cId="487179600" sldId="273"/>
            <ac:spMk id="2" creationId="{955B96FF-0123-A031-68BC-450E947EF29C}"/>
          </ac:spMkLst>
        </pc:spChg>
      </pc:sldChg>
      <pc:sldChg chg="modSp">
        <pc:chgData name="Alfred Smith" userId="3c60a3631c0db8ad" providerId="LiveId" clId="{368B178C-96D3-4BBE-8B4D-E56C636F2F4E}" dt="2025-05-06T07:49:33.960" v="34"/>
        <pc:sldMkLst>
          <pc:docMk/>
          <pc:sldMk cId="2996969115" sldId="275"/>
        </pc:sldMkLst>
        <pc:spChg chg="mod">
          <ac:chgData name="Alfred Smith" userId="3c60a3631c0db8ad" providerId="LiveId" clId="{368B178C-96D3-4BBE-8B4D-E56C636F2F4E}" dt="2025-05-06T07:49:33.960" v="34"/>
          <ac:spMkLst>
            <pc:docMk/>
            <pc:sldMk cId="2996969115" sldId="275"/>
            <ac:spMk id="2" creationId="{1CD37F98-3F48-AED0-5CB4-122EB01D9C4A}"/>
          </ac:spMkLst>
        </pc:spChg>
      </pc:sldChg>
      <pc:sldChg chg="modSp">
        <pc:chgData name="Alfred Smith" userId="3c60a3631c0db8ad" providerId="LiveId" clId="{368B178C-96D3-4BBE-8B4D-E56C636F2F4E}" dt="2025-05-06T07:49:33.960" v="34"/>
        <pc:sldMkLst>
          <pc:docMk/>
          <pc:sldMk cId="2390376940" sldId="276"/>
        </pc:sldMkLst>
        <pc:spChg chg="mod">
          <ac:chgData name="Alfred Smith" userId="3c60a3631c0db8ad" providerId="LiveId" clId="{368B178C-96D3-4BBE-8B4D-E56C636F2F4E}" dt="2025-05-06T07:49:33.960" v="34"/>
          <ac:spMkLst>
            <pc:docMk/>
            <pc:sldMk cId="2390376940" sldId="276"/>
            <ac:spMk id="2" creationId="{F0CBD627-13A9-545D-2A30-9554196F3FAD}"/>
          </ac:spMkLst>
        </pc:spChg>
      </pc:sldChg>
      <pc:sldChg chg="modSp">
        <pc:chgData name="Alfred Smith" userId="3c60a3631c0db8ad" providerId="LiveId" clId="{368B178C-96D3-4BBE-8B4D-E56C636F2F4E}" dt="2025-05-06T07:49:33.960" v="34"/>
        <pc:sldMkLst>
          <pc:docMk/>
          <pc:sldMk cId="4265919077" sldId="277"/>
        </pc:sldMkLst>
        <pc:spChg chg="mod">
          <ac:chgData name="Alfred Smith" userId="3c60a3631c0db8ad" providerId="LiveId" clId="{368B178C-96D3-4BBE-8B4D-E56C636F2F4E}" dt="2025-05-06T07:49:33.960" v="34"/>
          <ac:spMkLst>
            <pc:docMk/>
            <pc:sldMk cId="4265919077" sldId="277"/>
            <ac:spMk id="2" creationId="{1DD2C163-AB33-00EA-9FD2-33E1ED7793AD}"/>
          </ac:spMkLst>
        </pc:spChg>
      </pc:sldChg>
      <pc:sldChg chg="modSp">
        <pc:chgData name="Alfred Smith" userId="3c60a3631c0db8ad" providerId="LiveId" clId="{368B178C-96D3-4BBE-8B4D-E56C636F2F4E}" dt="2025-05-06T07:49:33.960" v="34"/>
        <pc:sldMkLst>
          <pc:docMk/>
          <pc:sldMk cId="210266664" sldId="278"/>
        </pc:sldMkLst>
        <pc:spChg chg="mod">
          <ac:chgData name="Alfred Smith" userId="3c60a3631c0db8ad" providerId="LiveId" clId="{368B178C-96D3-4BBE-8B4D-E56C636F2F4E}" dt="2025-05-06T07:49:33.960" v="34"/>
          <ac:spMkLst>
            <pc:docMk/>
            <pc:sldMk cId="210266664" sldId="278"/>
            <ac:spMk id="2" creationId="{EC39D65E-3385-6F86-9108-1B3092676A34}"/>
          </ac:spMkLst>
        </pc:spChg>
      </pc:sldChg>
      <pc:sldChg chg="modSp">
        <pc:chgData name="Alfred Smith" userId="3c60a3631c0db8ad" providerId="LiveId" clId="{368B178C-96D3-4BBE-8B4D-E56C636F2F4E}" dt="2025-05-06T07:49:33.960" v="34"/>
        <pc:sldMkLst>
          <pc:docMk/>
          <pc:sldMk cId="888433145" sldId="279"/>
        </pc:sldMkLst>
        <pc:spChg chg="mod">
          <ac:chgData name="Alfred Smith" userId="3c60a3631c0db8ad" providerId="LiveId" clId="{368B178C-96D3-4BBE-8B4D-E56C636F2F4E}" dt="2025-05-06T07:49:33.960" v="34"/>
          <ac:spMkLst>
            <pc:docMk/>
            <pc:sldMk cId="888433145" sldId="279"/>
            <ac:spMk id="2" creationId="{B517A63E-A494-7805-12A9-9E4E9CB7E3F9}"/>
          </ac:spMkLst>
        </pc:spChg>
      </pc:sldChg>
      <pc:sldChg chg="modSp">
        <pc:chgData name="Alfred Smith" userId="3c60a3631c0db8ad" providerId="LiveId" clId="{368B178C-96D3-4BBE-8B4D-E56C636F2F4E}" dt="2025-05-06T07:49:33.960" v="34"/>
        <pc:sldMkLst>
          <pc:docMk/>
          <pc:sldMk cId="791300187" sldId="280"/>
        </pc:sldMkLst>
        <pc:spChg chg="mod">
          <ac:chgData name="Alfred Smith" userId="3c60a3631c0db8ad" providerId="LiveId" clId="{368B178C-96D3-4BBE-8B4D-E56C636F2F4E}" dt="2025-05-06T07:49:33.960" v="34"/>
          <ac:spMkLst>
            <pc:docMk/>
            <pc:sldMk cId="791300187" sldId="280"/>
            <ac:spMk id="2" creationId="{EBFA7F49-0BAB-86E6-A9D0-CDB578732FBF}"/>
          </ac:spMkLst>
        </pc:spChg>
      </pc:sldChg>
      <pc:sldChg chg="addSp delSp modSp mod">
        <pc:chgData name="Alfred Smith" userId="3c60a3631c0db8ad" providerId="LiveId" clId="{368B178C-96D3-4BBE-8B4D-E56C636F2F4E}" dt="2025-04-21T13:14:16.489" v="25"/>
        <pc:sldMkLst>
          <pc:docMk/>
          <pc:sldMk cId="1922139011" sldId="281"/>
        </pc:sldMkLst>
        <pc:spChg chg="add mod">
          <ac:chgData name="Alfred Smith" userId="3c60a3631c0db8ad" providerId="LiveId" clId="{368B178C-96D3-4BBE-8B4D-E56C636F2F4E}" dt="2025-04-21T13:14:16.489" v="25"/>
          <ac:spMkLst>
            <pc:docMk/>
            <pc:sldMk cId="1922139011" sldId="281"/>
            <ac:spMk id="2" creationId="{04B19665-6F20-1252-B9AB-0A07B41A25E2}"/>
          </ac:spMkLst>
        </pc:spChg>
        <pc:spChg chg="add mod">
          <ac:chgData name="Alfred Smith" userId="3c60a3631c0db8ad" providerId="LiveId" clId="{368B178C-96D3-4BBE-8B4D-E56C636F2F4E}" dt="2025-04-21T13:14:16.489" v="25"/>
          <ac:spMkLst>
            <pc:docMk/>
            <pc:sldMk cId="1922139011" sldId="281"/>
            <ac:spMk id="5" creationId="{4BBB6F9E-A741-4CF7-C1B9-63A875C74245}"/>
          </ac:spMkLst>
        </pc:spChg>
      </pc:sldChg>
      <pc:sldChg chg="modSp">
        <pc:chgData name="Alfred Smith" userId="3c60a3631c0db8ad" providerId="LiveId" clId="{368B178C-96D3-4BBE-8B4D-E56C636F2F4E}" dt="2025-05-06T07:49:33.960" v="34"/>
        <pc:sldMkLst>
          <pc:docMk/>
          <pc:sldMk cId="1126511635" sldId="282"/>
        </pc:sldMkLst>
        <pc:spChg chg="mod">
          <ac:chgData name="Alfred Smith" userId="3c60a3631c0db8ad" providerId="LiveId" clId="{368B178C-96D3-4BBE-8B4D-E56C636F2F4E}" dt="2025-05-06T07:49:33.960" v="34"/>
          <ac:spMkLst>
            <pc:docMk/>
            <pc:sldMk cId="1126511635" sldId="282"/>
            <ac:spMk id="2" creationId="{442B2CD9-BC68-A814-A899-E22B8F6E92E5}"/>
          </ac:spMkLst>
        </pc:spChg>
      </pc:sldChg>
      <pc:sldChg chg="addSp delSp modSp mod">
        <pc:chgData name="Alfred Smith" userId="3c60a3631c0db8ad" providerId="LiveId" clId="{368B178C-96D3-4BBE-8B4D-E56C636F2F4E}" dt="2025-04-21T13:14:24.997" v="27"/>
        <pc:sldMkLst>
          <pc:docMk/>
          <pc:sldMk cId="3166251957" sldId="283"/>
        </pc:sldMkLst>
        <pc:spChg chg="add mod">
          <ac:chgData name="Alfred Smith" userId="3c60a3631c0db8ad" providerId="LiveId" clId="{368B178C-96D3-4BBE-8B4D-E56C636F2F4E}" dt="2025-04-21T13:14:24.997" v="27"/>
          <ac:spMkLst>
            <pc:docMk/>
            <pc:sldMk cId="3166251957" sldId="283"/>
            <ac:spMk id="2" creationId="{1656D523-E894-DFCC-BA75-21028CDFC05B}"/>
          </ac:spMkLst>
        </pc:spChg>
        <pc:spChg chg="add mod">
          <ac:chgData name="Alfred Smith" userId="3c60a3631c0db8ad" providerId="LiveId" clId="{368B178C-96D3-4BBE-8B4D-E56C636F2F4E}" dt="2025-04-21T13:14:24.997" v="27"/>
          <ac:spMkLst>
            <pc:docMk/>
            <pc:sldMk cId="3166251957" sldId="283"/>
            <ac:spMk id="5" creationId="{EBDCC79D-2238-EF1B-E0F5-890DA6D669C7}"/>
          </ac:spMkLst>
        </pc:spChg>
      </pc:sldChg>
      <pc:sldChg chg="modSp">
        <pc:chgData name="Alfred Smith" userId="3c60a3631c0db8ad" providerId="LiveId" clId="{368B178C-96D3-4BBE-8B4D-E56C636F2F4E}" dt="2025-05-06T07:49:33.960" v="34"/>
        <pc:sldMkLst>
          <pc:docMk/>
          <pc:sldMk cId="3922583308" sldId="284"/>
        </pc:sldMkLst>
        <pc:spChg chg="mod">
          <ac:chgData name="Alfred Smith" userId="3c60a3631c0db8ad" providerId="LiveId" clId="{368B178C-96D3-4BBE-8B4D-E56C636F2F4E}" dt="2025-05-06T07:49:33.960" v="34"/>
          <ac:spMkLst>
            <pc:docMk/>
            <pc:sldMk cId="3922583308" sldId="284"/>
            <ac:spMk id="2" creationId="{AA873E4D-5EE2-7FFD-15E7-889518150883}"/>
          </ac:spMkLst>
        </pc:spChg>
      </pc:sldChg>
      <pc:sldChg chg="addSp delSp modSp mod">
        <pc:chgData name="Alfred Smith" userId="3c60a3631c0db8ad" providerId="LiveId" clId="{368B178C-96D3-4BBE-8B4D-E56C636F2F4E}" dt="2025-04-21T13:14:33.005" v="29"/>
        <pc:sldMkLst>
          <pc:docMk/>
          <pc:sldMk cId="1522780631" sldId="285"/>
        </pc:sldMkLst>
        <pc:spChg chg="add mod">
          <ac:chgData name="Alfred Smith" userId="3c60a3631c0db8ad" providerId="LiveId" clId="{368B178C-96D3-4BBE-8B4D-E56C636F2F4E}" dt="2025-04-21T13:14:33.005" v="29"/>
          <ac:spMkLst>
            <pc:docMk/>
            <pc:sldMk cId="1522780631" sldId="285"/>
            <ac:spMk id="2" creationId="{C043085D-8A40-2FFB-3738-D6341199A6F6}"/>
          </ac:spMkLst>
        </pc:spChg>
        <pc:spChg chg="add mod">
          <ac:chgData name="Alfred Smith" userId="3c60a3631c0db8ad" providerId="LiveId" clId="{368B178C-96D3-4BBE-8B4D-E56C636F2F4E}" dt="2025-04-21T13:14:33.005" v="29"/>
          <ac:spMkLst>
            <pc:docMk/>
            <pc:sldMk cId="1522780631" sldId="285"/>
            <ac:spMk id="5" creationId="{DB66ABCC-7FCA-0441-EF2D-AF3ACAD0F153}"/>
          </ac:spMkLst>
        </pc:spChg>
      </pc:sldChg>
      <pc:sldChg chg="modSp">
        <pc:chgData name="Alfred Smith" userId="3c60a3631c0db8ad" providerId="LiveId" clId="{368B178C-96D3-4BBE-8B4D-E56C636F2F4E}" dt="2025-05-06T07:49:33.960" v="34"/>
        <pc:sldMkLst>
          <pc:docMk/>
          <pc:sldMk cId="1850742486" sldId="286"/>
        </pc:sldMkLst>
        <pc:spChg chg="mod">
          <ac:chgData name="Alfred Smith" userId="3c60a3631c0db8ad" providerId="LiveId" clId="{368B178C-96D3-4BBE-8B4D-E56C636F2F4E}" dt="2025-05-06T07:49:33.960" v="34"/>
          <ac:spMkLst>
            <pc:docMk/>
            <pc:sldMk cId="1850742486" sldId="286"/>
            <ac:spMk id="2" creationId="{5C2E4BD5-4F29-A34E-7742-15E3A000D61C}"/>
          </ac:spMkLst>
        </pc:spChg>
      </pc:sldChg>
      <pc:sldChg chg="addSp delSp modSp mod">
        <pc:chgData name="Alfred Smith" userId="3c60a3631c0db8ad" providerId="LiveId" clId="{368B178C-96D3-4BBE-8B4D-E56C636F2F4E}" dt="2025-04-21T13:14:43.900" v="31"/>
        <pc:sldMkLst>
          <pc:docMk/>
          <pc:sldMk cId="2332778949" sldId="287"/>
        </pc:sldMkLst>
        <pc:spChg chg="add mod">
          <ac:chgData name="Alfred Smith" userId="3c60a3631c0db8ad" providerId="LiveId" clId="{368B178C-96D3-4BBE-8B4D-E56C636F2F4E}" dt="2025-04-21T13:14:43.900" v="31"/>
          <ac:spMkLst>
            <pc:docMk/>
            <pc:sldMk cId="2332778949" sldId="287"/>
            <ac:spMk id="2" creationId="{C93B9A35-A80C-D25A-E9C0-88A54C4D62B5}"/>
          </ac:spMkLst>
        </pc:spChg>
        <pc:spChg chg="add mod">
          <ac:chgData name="Alfred Smith" userId="3c60a3631c0db8ad" providerId="LiveId" clId="{368B178C-96D3-4BBE-8B4D-E56C636F2F4E}" dt="2025-04-21T13:14:43.900" v="31"/>
          <ac:spMkLst>
            <pc:docMk/>
            <pc:sldMk cId="2332778949" sldId="287"/>
            <ac:spMk id="5" creationId="{90923DA6-AE0A-A31A-0363-1A15E28DA1FB}"/>
          </ac:spMkLst>
        </pc:spChg>
      </pc:sldChg>
      <pc:sldChg chg="modSp">
        <pc:chgData name="Alfred Smith" userId="3c60a3631c0db8ad" providerId="LiveId" clId="{368B178C-96D3-4BBE-8B4D-E56C636F2F4E}" dt="2025-05-06T07:49:33.960" v="34"/>
        <pc:sldMkLst>
          <pc:docMk/>
          <pc:sldMk cId="1828872212" sldId="288"/>
        </pc:sldMkLst>
        <pc:spChg chg="mod">
          <ac:chgData name="Alfred Smith" userId="3c60a3631c0db8ad" providerId="LiveId" clId="{368B178C-96D3-4BBE-8B4D-E56C636F2F4E}" dt="2025-05-06T07:49:33.960" v="34"/>
          <ac:spMkLst>
            <pc:docMk/>
            <pc:sldMk cId="1828872212" sldId="288"/>
            <ac:spMk id="3" creationId="{24E90D34-B471-BDEA-A84B-03DFA26A365B}"/>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23-05-2025</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1" i="0" u="none" strike="noStrike" baseline="0">
                <a:latin typeface="TimesNewRomanPS-BoldMT"/>
              </a:rPr>
              <a:t>Ch</a:t>
            </a:r>
          </a:p>
          <a:p>
            <a:pPr algn="l"/>
            <a:r>
              <a:rPr lang="en-US" sz="1200" b="1" i="0" u="none" strike="noStrike" baseline="0">
                <a:latin typeface="TimesNewRomanPS-BoldMT"/>
              </a:rPr>
              <a:t>47 </a:t>
            </a:r>
            <a:r>
              <a:rPr lang="en-US" sz="1200" b="1" i="0" u="none" strike="noStrike" baseline="0" dirty="0">
                <a:latin typeface="TimesNewRomanPS-BoldMT"/>
              </a:rPr>
              <a:t>Peter and John Heal Lame Man</a:t>
            </a:r>
          </a:p>
          <a:p>
            <a:pPr algn="l"/>
            <a:r>
              <a:rPr lang="en-US" sz="1200" b="0" i="0" u="none" strike="noStrike" baseline="0" dirty="0">
                <a:latin typeface="TimesNewRomanPSMT"/>
              </a:rPr>
              <a:t>1. Peter and John heal lame man - Acts 3:1-26 (Left Top)</a:t>
            </a:r>
          </a:p>
          <a:p>
            <a:pPr algn="l"/>
            <a:r>
              <a:rPr lang="en-US" sz="1200" b="0" i="0" u="none" strike="noStrike" baseline="0" dirty="0">
                <a:latin typeface="TimesNewRomanPSMT"/>
              </a:rPr>
              <a:t>2. Peter and John warned - Acts 4:1-31 (Right Top)</a:t>
            </a:r>
          </a:p>
          <a:p>
            <a:pPr algn="l"/>
            <a:r>
              <a:rPr lang="en-US" sz="1200" b="0" i="0" u="none" strike="noStrike" baseline="0" dirty="0">
                <a:latin typeface="TimesNewRomanPSMT"/>
              </a:rPr>
              <a:t>3. Believers living in unity/ Ananias and Sapphira - Acts 4:32 – 5:11 (Right</a:t>
            </a:r>
          </a:p>
          <a:p>
            <a:pPr algn="l"/>
            <a:r>
              <a:rPr lang="en-IN" sz="1200" b="0" i="0" u="none" strike="noStrike" baseline="0" dirty="0" err="1">
                <a:latin typeface="TimesNewRomanPSMT"/>
              </a:rPr>
              <a:t>Center</a:t>
            </a:r>
            <a:r>
              <a:rPr lang="en-IN" sz="1200" b="0" i="0" u="none" strike="noStrike" baseline="0" dirty="0">
                <a:latin typeface="TimesNewRomanPSMT"/>
              </a:rPr>
              <a:t>)</a:t>
            </a:r>
          </a:p>
          <a:p>
            <a:pPr algn="l"/>
            <a:r>
              <a:rPr lang="en-US" sz="1200" b="0" i="0" u="none" strike="noStrike" baseline="0" dirty="0">
                <a:latin typeface="TimesNewRomanPSMT"/>
              </a:rPr>
              <a:t>4. Many Healings – Acts 5:12-16 (Bottom)</a:t>
            </a:r>
          </a:p>
          <a:p>
            <a:pPr algn="l"/>
            <a:r>
              <a:rPr lang="en-US" sz="1200" b="0" i="0" u="none" strike="noStrike" baseline="0" dirty="0">
                <a:latin typeface="TimesNewRomanPSMT"/>
              </a:rPr>
              <a:t>5. Apostles arrested – Acts 5:17-42 (Left and Center)</a:t>
            </a:r>
            <a:endParaRPr lang="en-IN" dirty="0"/>
          </a:p>
          <a:p>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23-05-2025</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23-05-2025</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23-05-2025</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23-05-2025</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23-05-2025</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23-05-2025</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23-05-2025</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23-05-2025</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23-05-2025</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23-05-2025</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23-05-2025</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23-05-2025</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dirty="0"/>
              <a:t>47-3</a:t>
            </a:r>
          </a:p>
        </p:txBody>
      </p:sp>
      <p:pic>
        <p:nvPicPr>
          <p:cNvPr id="8" name="Audio 7">
            <a:hlinkClick r:id="" action="ppaction://media"/>
            <a:extLst>
              <a:ext uri="{FF2B5EF4-FFF2-40B4-BE49-F238E27FC236}">
                <a16:creationId xmlns:a16="http://schemas.microsoft.com/office/drawing/2014/main" id="{3E633E35-843A-3AA8-0047-9AD13D0B945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7" name="Content Placeholder 2">
            <a:extLst>
              <a:ext uri="{FF2B5EF4-FFF2-40B4-BE49-F238E27FC236}">
                <a16:creationId xmlns:a16="http://schemas.microsoft.com/office/drawing/2014/main" id="{63B4F947-40C3-8023-DFD3-E547366E031C}"/>
              </a:ext>
            </a:extLst>
          </p:cNvPr>
          <p:cNvSpPr>
            <a:spLocks noGrp="1"/>
          </p:cNvSpPr>
          <p:nvPr>
            <p:ph idx="1"/>
          </p:nvPr>
        </p:nvSpPr>
        <p:spPr>
          <a:xfrm>
            <a:off x="838200" y="1825625"/>
            <a:ext cx="10515600" cy="4351338"/>
          </a:xfrm>
        </p:spPr>
        <p:txBody>
          <a:bodyPr>
            <a:normAutofit fontScale="85000" lnSpcReduction="1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Central Tibetan Bible translation by Central Asia Publishing. Used by permission</a:t>
            </a:r>
          </a:p>
          <a:p>
            <a:endParaRPr lang="en-IN" dirty="0"/>
          </a:p>
        </p:txBody>
      </p:sp>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3293"/>
    </mc:Choice>
    <mc:Fallback xmlns="">
      <p:transition spd="slow" advTm="32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6750BEA-D323-25C0-5610-87A56D708053}"/>
              </a:ext>
            </a:extLst>
          </p:cNvPr>
          <p:cNvPicPr>
            <a:picLocks noChangeAspect="1"/>
          </p:cNvPicPr>
          <p:nvPr/>
        </p:nvPicPr>
        <p:blipFill>
          <a:blip r:embed="rId2"/>
          <a:stretch>
            <a:fillRect/>
          </a:stretch>
        </p:blipFill>
        <p:spPr>
          <a:xfrm>
            <a:off x="-766675" y="0"/>
            <a:ext cx="12958675" cy="6858000"/>
          </a:xfrm>
          <a:prstGeom prst="rect">
            <a:avLst/>
          </a:prstGeom>
        </p:spPr>
      </p:pic>
      <p:sp>
        <p:nvSpPr>
          <p:cNvPr id="2" name="TextBox 1">
            <a:extLst>
              <a:ext uri="{FF2B5EF4-FFF2-40B4-BE49-F238E27FC236}">
                <a16:creationId xmlns:a16="http://schemas.microsoft.com/office/drawing/2014/main" id="{955B96FF-0123-A031-68BC-450E947EF29C}"/>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4:34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871796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Audio 17">
            <a:hlinkClick r:id="" action="ppaction://media"/>
            <a:extLst>
              <a:ext uri="{FF2B5EF4-FFF2-40B4-BE49-F238E27FC236}">
                <a16:creationId xmlns:a16="http://schemas.microsoft.com/office/drawing/2014/main" id="{E58B2C70-4235-116B-A412-1E58C712AF7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10E901CB-EB8E-03D1-A35D-A98FC59B9B1F}"/>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37</a:t>
            </a:r>
            <a:r>
              <a:rPr lang="bo-CN" sz="7200" dirty="0">
                <a:solidFill>
                  <a:srgbClr val="121212"/>
                </a:solidFill>
                <a:latin typeface="Arial" panose="020B0604020202020204" pitchFamily="34" charset="0"/>
              </a:rPr>
              <a:t>ཁོང་ལ་ཡོད་པའི་ཞིང་ཁ་ཞིག་བཙོངས་ནས་དེའི་རིན་གོང་འཁྱེར་ཡོང་བ་དང༌། སྐུ་ཚབ་རྣམས་ཀྱི་ཞབས་ཀྱི་དྲུང་དུ་བཞག་གོ །</a:t>
            </a:r>
            <a:endParaRPr lang="en-IN" dirty="0"/>
          </a:p>
        </p:txBody>
      </p:sp>
      <p:sp>
        <p:nvSpPr>
          <p:cNvPr id="5" name="TextBox 4">
            <a:extLst>
              <a:ext uri="{FF2B5EF4-FFF2-40B4-BE49-F238E27FC236}">
                <a16:creationId xmlns:a16="http://schemas.microsoft.com/office/drawing/2014/main" id="{EBD21EFB-854A-FA10-1FE5-A3BDC9062E0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36Joseph, a Levite from Cyprus, whom the apostles called Barnabas (meaning Son of Encouragement), 37sold a field he owned, brought the money, and laid it at the apostles’ feet.</a:t>
            </a:r>
            <a:endParaRPr lang="en-IN" sz="1400" dirty="0"/>
          </a:p>
        </p:txBody>
      </p:sp>
    </p:spTree>
    <p:extLst>
      <p:ext uri="{BB962C8B-B14F-4D97-AF65-F5344CB8AC3E}">
        <p14:creationId xmlns:p14="http://schemas.microsoft.com/office/powerpoint/2010/main" val="4044745628"/>
      </p:ext>
    </p:extLst>
  </p:cSld>
  <p:clrMapOvr>
    <a:masterClrMapping/>
  </p:clrMapOvr>
  <mc:AlternateContent xmlns:mc="http://schemas.openxmlformats.org/markup-compatibility/2006" xmlns:p14="http://schemas.microsoft.com/office/powerpoint/2010/main">
    <mc:Choice Requires="p14">
      <p:transition spd="slow" p14:dur="2000" advTm="9376"/>
    </mc:Choice>
    <mc:Fallback xmlns="">
      <p:transition spd="slow" advTm="93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EDB1D0A-BA47-7514-EFAD-57DF98815D24}"/>
              </a:ext>
            </a:extLst>
          </p:cNvPr>
          <p:cNvPicPr>
            <a:picLocks noChangeAspect="1"/>
          </p:cNvPicPr>
          <p:nvPr/>
        </p:nvPicPr>
        <p:blipFill>
          <a:blip r:embed="rId2"/>
          <a:stretch>
            <a:fillRect/>
          </a:stretch>
        </p:blipFill>
        <p:spPr>
          <a:xfrm>
            <a:off x="-434340" y="-22221"/>
            <a:ext cx="12626340" cy="6880221"/>
          </a:xfrm>
          <a:prstGeom prst="rect">
            <a:avLst/>
          </a:prstGeom>
        </p:spPr>
      </p:pic>
      <p:sp>
        <p:nvSpPr>
          <p:cNvPr id="2" name="TextBox 1">
            <a:extLst>
              <a:ext uri="{FF2B5EF4-FFF2-40B4-BE49-F238E27FC236}">
                <a16:creationId xmlns:a16="http://schemas.microsoft.com/office/drawing/2014/main" id="{1CD37F98-3F48-AED0-5CB4-122EB01D9C4A}"/>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4:37</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9969691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Audio 11">
            <a:hlinkClick r:id="" action="ppaction://media"/>
            <a:extLst>
              <a:ext uri="{FF2B5EF4-FFF2-40B4-BE49-F238E27FC236}">
                <a16:creationId xmlns:a16="http://schemas.microsoft.com/office/drawing/2014/main" id="{D3CEED84-E1EC-D2A8-D50E-3C0E38A30A9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DF161E86-BFA9-1B71-A150-9E525698C22F}"/>
              </a:ext>
            </a:extLst>
          </p:cNvPr>
          <p:cNvSpPr txBox="1"/>
          <p:nvPr/>
        </p:nvSpPr>
        <p:spPr>
          <a:xfrm>
            <a:off x="6096000" y="166254"/>
            <a:ext cx="6096000" cy="6558101"/>
          </a:xfrm>
          <a:prstGeom prst="rect">
            <a:avLst/>
          </a:prstGeom>
          <a:noFill/>
        </p:spPr>
        <p:txBody>
          <a:bodyPr wrap="square" rtlCol="0">
            <a:noAutofit/>
          </a:bodyPr>
          <a:lstStyle/>
          <a:p>
            <a:r>
              <a:rPr lang="en-IN" dirty="0"/>
              <a:t> </a:t>
            </a:r>
            <a:r>
              <a:rPr lang="en-IN" sz="6600" dirty="0">
                <a:solidFill>
                  <a:srgbClr val="777A7B"/>
                </a:solidFill>
                <a:latin typeface="Arial" panose="020B0604020202020204" pitchFamily="34" charset="0"/>
              </a:rPr>
              <a:t>5:1</a:t>
            </a:r>
            <a:r>
              <a:rPr lang="bo-CN" sz="6600" dirty="0">
                <a:solidFill>
                  <a:srgbClr val="121212"/>
                </a:solidFill>
                <a:latin typeface="Arial" panose="020B0604020202020204" pitchFamily="34" charset="0"/>
              </a:rPr>
              <a:t>འོན་ཀྱང་ཨ་ནན་ཡཱ་ཟེར་བའི་སྐྱེས་པ་ཞིག་དང་ཁོའི་བཟའ་ཟླ་སབ་ཕི་རཱ་གཉིས་ཀྱིས་ཞིང་ཁ་ཞིག་བཙོངས་ནས།</a:t>
            </a:r>
            <a:endParaRPr lang="en-IN" dirty="0"/>
          </a:p>
        </p:txBody>
      </p:sp>
      <p:sp>
        <p:nvSpPr>
          <p:cNvPr id="5" name="TextBox 4">
            <a:extLst>
              <a:ext uri="{FF2B5EF4-FFF2-40B4-BE49-F238E27FC236}">
                <a16:creationId xmlns:a16="http://schemas.microsoft.com/office/drawing/2014/main" id="{9DC414AC-1B90-4EC3-13C4-5E90EDB6895E}"/>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400" dirty="0">
                <a:solidFill>
                  <a:srgbClr val="777A7B"/>
                </a:solidFill>
                <a:latin typeface="Arial" panose="020B0604020202020204" pitchFamily="34" charset="0"/>
              </a:rPr>
              <a:t>5:1Now a man named Ananias, together with his wife Sapphira, also sold a piece of property. </a:t>
            </a:r>
            <a:endParaRPr lang="en-IN" dirty="0"/>
          </a:p>
        </p:txBody>
      </p:sp>
    </p:spTree>
    <p:extLst>
      <p:ext uri="{BB962C8B-B14F-4D97-AF65-F5344CB8AC3E}">
        <p14:creationId xmlns:p14="http://schemas.microsoft.com/office/powerpoint/2010/main" val="978260341"/>
      </p:ext>
    </p:extLst>
  </p:cSld>
  <p:clrMapOvr>
    <a:masterClrMapping/>
  </p:clrMapOvr>
  <mc:AlternateContent xmlns:mc="http://schemas.openxmlformats.org/markup-compatibility/2006" xmlns:p14="http://schemas.microsoft.com/office/powerpoint/2010/main">
    <mc:Choice Requires="p14">
      <p:transition spd="slow" p14:dur="2000" advTm="5968"/>
    </mc:Choice>
    <mc:Fallback xmlns="">
      <p:transition spd="slow" advTm="59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C022170-31EA-D28D-CF38-D60C7366BE84}"/>
              </a:ext>
            </a:extLst>
          </p:cNvPr>
          <p:cNvPicPr>
            <a:picLocks noChangeAspect="1"/>
          </p:cNvPicPr>
          <p:nvPr/>
        </p:nvPicPr>
        <p:blipFill>
          <a:blip r:embed="rId2"/>
          <a:stretch>
            <a:fillRect/>
          </a:stretch>
        </p:blipFill>
        <p:spPr>
          <a:xfrm>
            <a:off x="0" y="1"/>
            <a:ext cx="13373914" cy="6858000"/>
          </a:xfrm>
          <a:prstGeom prst="rect">
            <a:avLst/>
          </a:prstGeom>
        </p:spPr>
      </p:pic>
      <p:sp>
        <p:nvSpPr>
          <p:cNvPr id="2" name="TextBox 1">
            <a:extLst>
              <a:ext uri="{FF2B5EF4-FFF2-40B4-BE49-F238E27FC236}">
                <a16:creationId xmlns:a16="http://schemas.microsoft.com/office/drawing/2014/main" id="{F0CBD627-13A9-545D-2A30-9554196F3FAD}"/>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3903769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Audio 11">
            <a:hlinkClick r:id="" action="ppaction://media"/>
            <a:extLst>
              <a:ext uri="{FF2B5EF4-FFF2-40B4-BE49-F238E27FC236}">
                <a16:creationId xmlns:a16="http://schemas.microsoft.com/office/drawing/2014/main" id="{E84B0F8C-FE70-2052-8766-B53ABC0DFA0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A216DD33-4335-F04B-D3B1-DC3B99D8C30B}"/>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2</a:t>
            </a:r>
            <a:r>
              <a:rPr lang="bo-CN" sz="6600" dirty="0">
                <a:solidFill>
                  <a:srgbClr val="121212"/>
                </a:solidFill>
                <a:latin typeface="Arial" panose="020B0604020202020204" pitchFamily="34" charset="0"/>
              </a:rPr>
              <a:t>ཨ་ནན་ཡཱ་ཡིས་སའི་རིན་གོང་ཆ་ཤས་ཤིག་རང་གི་དོན་ལ་བཞག་ནས་ས་རིན་ལྷག་མ་སྐུ་ཚབ་རྣམས་ཀྱི་ཞབས་ལ་བཞག་པ་དེ་སབ་ཕི་རཱ་ཡིས་ཀྱང་ཤེས་ཀྱི་ཡོད།</a:t>
            </a:r>
            <a:endParaRPr lang="en-IN" dirty="0"/>
          </a:p>
        </p:txBody>
      </p:sp>
      <p:sp>
        <p:nvSpPr>
          <p:cNvPr id="5" name="TextBox 4">
            <a:extLst>
              <a:ext uri="{FF2B5EF4-FFF2-40B4-BE49-F238E27FC236}">
                <a16:creationId xmlns:a16="http://schemas.microsoft.com/office/drawing/2014/main" id="{BE17CF44-A2B5-5FB5-4CA6-83BCA4AA7368}"/>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2With his wife’s full knowledge, he kept back some of the proceeds for himself, but brought a portion and laid it at the apostles’ feet.</a:t>
            </a:r>
            <a:endParaRPr lang="en-IN" dirty="0"/>
          </a:p>
        </p:txBody>
      </p:sp>
    </p:spTree>
    <p:extLst>
      <p:ext uri="{BB962C8B-B14F-4D97-AF65-F5344CB8AC3E}">
        <p14:creationId xmlns:p14="http://schemas.microsoft.com/office/powerpoint/2010/main" val="3575870363"/>
      </p:ext>
    </p:extLst>
  </p:cSld>
  <p:clrMapOvr>
    <a:masterClrMapping/>
  </p:clrMapOvr>
  <mc:AlternateContent xmlns:mc="http://schemas.openxmlformats.org/markup-compatibility/2006" xmlns:p14="http://schemas.microsoft.com/office/powerpoint/2010/main">
    <mc:Choice Requires="p14">
      <p:transition spd="slow" p14:dur="2000" advTm="11703"/>
    </mc:Choice>
    <mc:Fallback xmlns="">
      <p:transition spd="slow" advTm="117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78685CA-28A7-BD1E-B7ED-86C918C8F0E0}"/>
              </a:ext>
            </a:extLst>
          </p:cNvPr>
          <p:cNvPicPr>
            <a:picLocks noChangeAspect="1"/>
          </p:cNvPicPr>
          <p:nvPr/>
        </p:nvPicPr>
        <p:blipFill>
          <a:blip r:embed="rId2"/>
          <a:stretch>
            <a:fillRect/>
          </a:stretch>
        </p:blipFill>
        <p:spPr>
          <a:xfrm>
            <a:off x="0" y="0"/>
            <a:ext cx="12192000" cy="7315200"/>
          </a:xfrm>
          <a:prstGeom prst="rect">
            <a:avLst/>
          </a:prstGeom>
        </p:spPr>
      </p:pic>
      <p:sp>
        <p:nvSpPr>
          <p:cNvPr id="2" name="TextBox 1">
            <a:extLst>
              <a:ext uri="{FF2B5EF4-FFF2-40B4-BE49-F238E27FC236}">
                <a16:creationId xmlns:a16="http://schemas.microsoft.com/office/drawing/2014/main" id="{1DD2C163-AB33-00EA-9FD2-33E1ED7793AD}"/>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2659190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Audio 33">
            <a:hlinkClick r:id="" action="ppaction://media"/>
            <a:extLst>
              <a:ext uri="{FF2B5EF4-FFF2-40B4-BE49-F238E27FC236}">
                <a16:creationId xmlns:a16="http://schemas.microsoft.com/office/drawing/2014/main" id="{2B10FA59-91C1-4B8B-2F37-2F711692D7B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F2A9CD07-F18D-BCCE-304B-603AAD04BDC7}"/>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3</a:t>
            </a:r>
            <a:r>
              <a:rPr lang="bo-CN" sz="6600" dirty="0">
                <a:solidFill>
                  <a:srgbClr val="121212"/>
                </a:solidFill>
                <a:latin typeface="Arial" panose="020B0604020202020204" pitchFamily="34" charset="0"/>
              </a:rPr>
              <a:t>ཡང་སྐུ་ཚབ་པེ་ཏྲོས་“ཨ་ནན་ཡཱ། བདུད་སཱ་ཏན་གྱིས་ཁྱོད་ཀྱི་སེམས་ལ་ཁྱབ་ནས་དཀོན་མཆོག་གི་དམ་པའི་ཐུགས་ཉིད་ལ་རྫུན་བཤད་དེ། སའི་རིན་གོང་ཆ་ཤས་རང་ལ་བཞག་པ་དེ་ཅི་ཡིན།</a:t>
            </a:r>
            <a:endParaRPr lang="en-IN" dirty="0"/>
          </a:p>
        </p:txBody>
      </p:sp>
      <p:sp>
        <p:nvSpPr>
          <p:cNvPr id="5" name="TextBox 4">
            <a:extLst>
              <a:ext uri="{FF2B5EF4-FFF2-40B4-BE49-F238E27FC236}">
                <a16:creationId xmlns:a16="http://schemas.microsoft.com/office/drawing/2014/main" id="{B4E7A843-C91B-EA5A-4600-3AD199DB5BD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3Then Peter said, “Ananias, how is it that Satan has filled your heart to lie to the Holy Spirit and withhold some of the proceeds from the land? </a:t>
            </a:r>
            <a:endParaRPr lang="en-IN" dirty="0"/>
          </a:p>
        </p:txBody>
      </p:sp>
    </p:spTree>
    <p:extLst>
      <p:ext uri="{BB962C8B-B14F-4D97-AF65-F5344CB8AC3E}">
        <p14:creationId xmlns:p14="http://schemas.microsoft.com/office/powerpoint/2010/main" val="4017137865"/>
      </p:ext>
    </p:extLst>
  </p:cSld>
  <p:clrMapOvr>
    <a:masterClrMapping/>
  </p:clrMapOvr>
  <mc:AlternateContent xmlns:mc="http://schemas.openxmlformats.org/markup-compatibility/2006" xmlns:p14="http://schemas.microsoft.com/office/powerpoint/2010/main">
    <mc:Choice Requires="p14">
      <p:transition spd="slow" p14:dur="2000" advTm="14198"/>
    </mc:Choice>
    <mc:Fallback xmlns="">
      <p:transition spd="slow" advTm="141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E62384F-8920-4180-ED49-EB18703F8722}"/>
              </a:ext>
            </a:extLst>
          </p:cNvPr>
          <p:cNvPicPr>
            <a:picLocks noChangeAspect="1"/>
          </p:cNvPicPr>
          <p:nvPr/>
        </p:nvPicPr>
        <p:blipFill>
          <a:blip r:embed="rId2"/>
          <a:stretch>
            <a:fillRect/>
          </a:stretch>
        </p:blipFill>
        <p:spPr>
          <a:xfrm>
            <a:off x="1" y="-409244"/>
            <a:ext cx="12192000" cy="7267244"/>
          </a:xfrm>
          <a:prstGeom prst="rect">
            <a:avLst/>
          </a:prstGeom>
        </p:spPr>
      </p:pic>
      <p:sp>
        <p:nvSpPr>
          <p:cNvPr id="2" name="TextBox 1">
            <a:extLst>
              <a:ext uri="{FF2B5EF4-FFF2-40B4-BE49-F238E27FC236}">
                <a16:creationId xmlns:a16="http://schemas.microsoft.com/office/drawing/2014/main" id="{EC39D65E-3385-6F86-9108-1B3092676A34}"/>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02666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Audio 17">
            <a:hlinkClick r:id="" action="ppaction://media"/>
            <a:extLst>
              <a:ext uri="{FF2B5EF4-FFF2-40B4-BE49-F238E27FC236}">
                <a16:creationId xmlns:a16="http://schemas.microsoft.com/office/drawing/2014/main" id="{992EEE32-2B96-99E4-AE83-E25CF37ED4D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17737569-0230-6545-6DC0-1FA6D1AF0868}"/>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777A7B"/>
                </a:solidFill>
                <a:latin typeface="Arial" panose="020B0604020202020204" pitchFamily="34" charset="0"/>
              </a:rPr>
              <a:t>4</a:t>
            </a:r>
            <a:r>
              <a:rPr lang="bo-CN" sz="5400" dirty="0">
                <a:solidFill>
                  <a:srgbClr val="121212"/>
                </a:solidFill>
                <a:latin typeface="Arial" panose="020B0604020202020204" pitchFamily="34" charset="0"/>
              </a:rPr>
              <a:t>ཞིང་ཁ་དེ་མ་བཙོངས་པའི་སྔོན་དུ་ཁྱོད་རང་གི་མ་ཡིན་ནམ། ཡང་བཙོངས་པའི་རྗེས་སུ་སའི་རིན་གོང་ཁྱོད་ལ་དབང་བ་མ་ཡིན་ནམ། བསམ་པ་འདི་ཁྱོད་ཀྱི་སེམས་ལ་སྐྱེས་པ་དེ་ཅི་ལྟར་སྲིད། ཁྱོད་ཀྱིས་མི་རྣམས་ལ་མ་བཤད་ཀྱི། དཀོན་མཆོག་ལ་རྫུན་བཤད་”ཅེས་གསུངས།</a:t>
            </a:r>
            <a:endParaRPr lang="en-IN" dirty="0"/>
          </a:p>
        </p:txBody>
      </p:sp>
      <p:sp>
        <p:nvSpPr>
          <p:cNvPr id="5" name="TextBox 4">
            <a:extLst>
              <a:ext uri="{FF2B5EF4-FFF2-40B4-BE49-F238E27FC236}">
                <a16:creationId xmlns:a16="http://schemas.microsoft.com/office/drawing/2014/main" id="{B2DF96BB-0B28-7CE3-1540-F556ED26ABD4}"/>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4Did it not belong to you before it was sold? And after it was sold, was it not at your disposal? How could you conceive such a deed in your heart? You have not lied to men, but to God!”</a:t>
            </a:r>
            <a:endParaRPr lang="en-IN" dirty="0"/>
          </a:p>
        </p:txBody>
      </p:sp>
    </p:spTree>
    <p:extLst>
      <p:ext uri="{BB962C8B-B14F-4D97-AF65-F5344CB8AC3E}">
        <p14:creationId xmlns:p14="http://schemas.microsoft.com/office/powerpoint/2010/main" val="3137811553"/>
      </p:ext>
    </p:extLst>
  </p:cSld>
  <p:clrMapOvr>
    <a:masterClrMapping/>
  </p:clrMapOvr>
  <mc:AlternateContent xmlns:mc="http://schemas.openxmlformats.org/markup-compatibility/2006" xmlns:p14="http://schemas.microsoft.com/office/powerpoint/2010/main">
    <mc:Choice Requires="p14">
      <p:transition spd="slow" p14:dur="2000" advTm="18271"/>
    </mc:Choice>
    <mc:Fallback xmlns="">
      <p:transition spd="slow" advTm="182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6548F1D-E3CF-AAC0-88C3-6ED8D2758172}"/>
              </a:ext>
            </a:extLst>
          </p:cNvPr>
          <p:cNvPicPr>
            <a:picLocks noChangeAspect="1"/>
          </p:cNvPicPr>
          <p:nvPr/>
        </p:nvPicPr>
        <p:blipFill>
          <a:blip r:embed="rId2"/>
          <a:stretch>
            <a:fillRect/>
          </a:stretch>
        </p:blipFill>
        <p:spPr>
          <a:xfrm>
            <a:off x="1" y="0"/>
            <a:ext cx="12192000" cy="7190004"/>
          </a:xfrm>
          <a:prstGeom prst="rect">
            <a:avLst/>
          </a:prstGeom>
        </p:spPr>
      </p:pic>
      <p:sp>
        <p:nvSpPr>
          <p:cNvPr id="2" name="TextBox 1">
            <a:extLst>
              <a:ext uri="{FF2B5EF4-FFF2-40B4-BE49-F238E27FC236}">
                <a16:creationId xmlns:a16="http://schemas.microsoft.com/office/drawing/2014/main" id="{7D332552-EAC5-E60E-329F-0B0CE71D94B0}"/>
              </a:ext>
            </a:extLst>
          </p:cNvPr>
          <p:cNvSpPr txBox="1"/>
          <p:nvPr/>
        </p:nvSpPr>
        <p:spPr>
          <a:xfrm>
            <a:off x="1639019" y="0"/>
            <a:ext cx="7159924" cy="2725947"/>
          </a:xfrm>
          <a:prstGeom prst="rect">
            <a:avLst/>
          </a:prstGeom>
          <a:noFill/>
        </p:spPr>
        <p:txBody>
          <a:bodyPr wrap="square" rtlCol="0">
            <a:noAutofit/>
          </a:bodyPr>
          <a:lstStyle/>
          <a:p>
            <a:pPr algn="ctr"/>
            <a:r>
              <a:rPr lang="en-IN" dirty="0">
                <a:solidFill>
                  <a:schemeClr val="bg1"/>
                </a:solidFill>
              </a:rPr>
              <a:t> </a:t>
            </a:r>
            <a:r>
              <a:rPr lang="bo-CN" sz="8000" b="1" cap="all" dirty="0">
                <a:solidFill>
                  <a:schemeClr val="bg1"/>
                </a:solidFill>
                <a:latin typeface="ArialMT"/>
              </a:rPr>
              <a:t>མཛད་པ 5</a:t>
            </a:r>
          </a:p>
          <a:p>
            <a:r>
              <a:rPr lang="bo-CN" sz="8000" b="1" dirty="0">
                <a:solidFill>
                  <a:schemeClr val="bg1"/>
                </a:solidFill>
                <a:latin typeface="Arial" panose="020B0604020202020204" pitchFamily="34" charset="0"/>
              </a:rPr>
              <a:t>ཨ་ནན་ཡཱ་དང་སབ་ཕི་རཱ་ཡི་སྐོར།</a:t>
            </a:r>
          </a:p>
          <a:p>
            <a:endParaRPr lang="en-IN" dirty="0"/>
          </a:p>
        </p:txBody>
      </p:sp>
    </p:spTree>
    <p:extLst>
      <p:ext uri="{BB962C8B-B14F-4D97-AF65-F5344CB8AC3E}">
        <p14:creationId xmlns:p14="http://schemas.microsoft.com/office/powerpoint/2010/main" val="3788111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192235C-5171-C18E-B66F-E3D8695F7509}"/>
              </a:ext>
            </a:extLst>
          </p:cNvPr>
          <p:cNvPicPr>
            <a:picLocks noChangeAspect="1"/>
          </p:cNvPicPr>
          <p:nvPr/>
        </p:nvPicPr>
        <p:blipFill>
          <a:blip r:embed="rId2"/>
          <a:stretch>
            <a:fillRect/>
          </a:stretch>
        </p:blipFill>
        <p:spPr>
          <a:xfrm>
            <a:off x="0" y="1"/>
            <a:ext cx="12646882" cy="6858000"/>
          </a:xfrm>
          <a:prstGeom prst="rect">
            <a:avLst/>
          </a:prstGeom>
        </p:spPr>
      </p:pic>
      <p:sp>
        <p:nvSpPr>
          <p:cNvPr id="2" name="TextBox 1">
            <a:extLst>
              <a:ext uri="{FF2B5EF4-FFF2-40B4-BE49-F238E27FC236}">
                <a16:creationId xmlns:a16="http://schemas.microsoft.com/office/drawing/2014/main" id="{B517A63E-A494-7805-12A9-9E4E9CB7E3F9}"/>
              </a:ext>
            </a:extLst>
          </p:cNvPr>
          <p:cNvSpPr txBox="1"/>
          <p:nvPr/>
        </p:nvSpPr>
        <p:spPr>
          <a:xfrm>
            <a:off x="9995056" y="380976"/>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884331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Audio 15">
            <a:hlinkClick r:id="" action="ppaction://media"/>
            <a:extLst>
              <a:ext uri="{FF2B5EF4-FFF2-40B4-BE49-F238E27FC236}">
                <a16:creationId xmlns:a16="http://schemas.microsoft.com/office/drawing/2014/main" id="{3FFF2C1D-BC27-8D5D-B44B-3B05FE44049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DFF1C691-4D3E-05CF-553F-C3B99D20DD9C}"/>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5</a:t>
            </a:r>
            <a:r>
              <a:rPr lang="bo-CN" sz="6000" dirty="0">
                <a:solidFill>
                  <a:srgbClr val="121212"/>
                </a:solidFill>
                <a:latin typeface="Arial" panose="020B0604020202020204" pitchFamily="34" charset="0"/>
              </a:rPr>
              <a:t>གཏམ་དེ་གོ་མ་ཐག་ཨ་ནན་ཡཱ་ས་ལ་འགྱེལ་ནས་ཤིའོ། དེའི་སྐོར་ཐོས་པ་ཐམས་ཅད་ཤིན་ཏུ་འཇིགས། </a:t>
            </a:r>
            <a:r>
              <a:rPr lang="bo-CN" sz="6000" dirty="0">
                <a:solidFill>
                  <a:srgbClr val="777A7B"/>
                </a:solidFill>
                <a:latin typeface="Arial" panose="020B0604020202020204" pitchFamily="34" charset="0"/>
              </a:rPr>
              <a:t>6</a:t>
            </a:r>
            <a:r>
              <a:rPr lang="bo-CN" sz="6000" dirty="0">
                <a:solidFill>
                  <a:srgbClr val="121212"/>
                </a:solidFill>
                <a:latin typeface="Arial" panose="020B0604020202020204" pitchFamily="34" charset="0"/>
              </a:rPr>
              <a:t>གཞོན་ནུ་རྣམས་ཀྱིས་ཁོའི་ཕུང་པོ་རས་ཀྱིས་བཏུམས་ནས་ཕྱི་རོལ་ཏུ་འཁུར་ཏེ་དུར་དུ་བཅུག</a:t>
            </a:r>
            <a:endParaRPr lang="en-IN" dirty="0"/>
          </a:p>
        </p:txBody>
      </p:sp>
      <p:sp>
        <p:nvSpPr>
          <p:cNvPr id="5" name="TextBox 4">
            <a:extLst>
              <a:ext uri="{FF2B5EF4-FFF2-40B4-BE49-F238E27FC236}">
                <a16:creationId xmlns:a16="http://schemas.microsoft.com/office/drawing/2014/main" id="{068F5D44-E559-6B3F-CE32-0CA2E8D7A74C}"/>
              </a:ext>
            </a:extLst>
          </p:cNvPr>
          <p:cNvSpPr txBox="1"/>
          <p:nvPr/>
        </p:nvSpPr>
        <p:spPr>
          <a:xfrm>
            <a:off x="110836" y="166255"/>
            <a:ext cx="5818909" cy="6558102"/>
          </a:xfrm>
          <a:prstGeom prst="rect">
            <a:avLst/>
          </a:prstGeom>
          <a:noFill/>
        </p:spPr>
        <p:txBody>
          <a:bodyPr wrap="square" rtlCol="0">
            <a:noAutofit/>
          </a:bodyPr>
          <a:lstStyle/>
          <a:p>
            <a:r>
              <a:rPr lang="en-US" sz="4000" b="0" i="0" dirty="0">
                <a:solidFill>
                  <a:srgbClr val="777A7B"/>
                </a:solidFill>
                <a:effectLst/>
                <a:latin typeface="Arial" panose="020B0604020202020204" pitchFamily="34" charset="0"/>
              </a:rPr>
              <a:t>5On hearing these words, Ananias fell down and died. And great fear came over all who heard what had happened. 6Then the young men stepped forward, wrapped up his body, and carried him out and buried him.</a:t>
            </a:r>
            <a:endParaRPr lang="en-IN" sz="4000" dirty="0"/>
          </a:p>
        </p:txBody>
      </p:sp>
    </p:spTree>
    <p:extLst>
      <p:ext uri="{BB962C8B-B14F-4D97-AF65-F5344CB8AC3E}">
        <p14:creationId xmlns:p14="http://schemas.microsoft.com/office/powerpoint/2010/main" val="100491716"/>
      </p:ext>
    </p:extLst>
  </p:cSld>
  <p:clrMapOvr>
    <a:masterClrMapping/>
  </p:clrMapOvr>
  <mc:AlternateContent xmlns:mc="http://schemas.openxmlformats.org/markup-compatibility/2006" xmlns:p14="http://schemas.microsoft.com/office/powerpoint/2010/main">
    <mc:Choice Requires="p14">
      <p:transition spd="slow" p14:dur="2000" advTm="15449"/>
    </mc:Choice>
    <mc:Fallback xmlns="">
      <p:transition spd="slow" advTm="154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07191AF-6889-EB52-BC32-B419152CDBAB}"/>
              </a:ext>
            </a:extLst>
          </p:cNvPr>
          <p:cNvPicPr>
            <a:picLocks noChangeAspect="1"/>
          </p:cNvPicPr>
          <p:nvPr/>
        </p:nvPicPr>
        <p:blipFill>
          <a:blip r:embed="rId2"/>
          <a:stretch>
            <a:fillRect/>
          </a:stretch>
        </p:blipFill>
        <p:spPr>
          <a:xfrm flipH="1">
            <a:off x="-1" y="0"/>
            <a:ext cx="13767955" cy="6858000"/>
          </a:xfrm>
          <a:prstGeom prst="rect">
            <a:avLst/>
          </a:prstGeom>
        </p:spPr>
      </p:pic>
      <p:sp>
        <p:nvSpPr>
          <p:cNvPr id="2" name="TextBox 1">
            <a:extLst>
              <a:ext uri="{FF2B5EF4-FFF2-40B4-BE49-F238E27FC236}">
                <a16:creationId xmlns:a16="http://schemas.microsoft.com/office/drawing/2014/main" id="{EBFA7F49-0BAB-86E6-A9D0-CDB578732FBF}"/>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5:5</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7913001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udio 7">
            <a:hlinkClick r:id="" action="ppaction://media"/>
            <a:extLst>
              <a:ext uri="{FF2B5EF4-FFF2-40B4-BE49-F238E27FC236}">
                <a16:creationId xmlns:a16="http://schemas.microsoft.com/office/drawing/2014/main" id="{F05FB1A5-0DAC-08CD-8305-66E266FBC8E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04B19665-6F20-1252-B9AB-0A07B41A25E2}"/>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777A7B"/>
                </a:solidFill>
                <a:latin typeface="Arial" panose="020B0604020202020204" pitchFamily="34" charset="0"/>
              </a:rPr>
              <a:t>7</a:t>
            </a:r>
            <a:r>
              <a:rPr lang="bo-CN" sz="5400" dirty="0">
                <a:solidFill>
                  <a:srgbClr val="121212"/>
                </a:solidFill>
                <a:latin typeface="Arial" panose="020B0604020202020204" pitchFamily="34" charset="0"/>
              </a:rPr>
              <a:t>དེ་ནས་ཆུ་ཚོད་གསུམ་ཙམ་གྱི་རྗེས་སུ་ཁོ་ལ་ཅི་བྱུང་བ་མི་ཤེས་པར་ཁོའི་བཟའ་ཟླ་ཡོང་ཞིང༌། </a:t>
            </a:r>
            <a:r>
              <a:rPr lang="bo-CN" sz="5400" dirty="0">
                <a:solidFill>
                  <a:srgbClr val="777A7B"/>
                </a:solidFill>
                <a:latin typeface="Arial" panose="020B0604020202020204" pitchFamily="34" charset="0"/>
              </a:rPr>
              <a:t>8</a:t>
            </a:r>
            <a:r>
              <a:rPr lang="bo-CN" sz="5400" dirty="0">
                <a:solidFill>
                  <a:srgbClr val="121212"/>
                </a:solidFill>
                <a:latin typeface="Arial" panose="020B0604020202020204" pitchFamily="34" charset="0"/>
              </a:rPr>
              <a:t>སྐུ་ཚབ་པེ་ཏྲོས་ཁོ་མོར་“ང་ལ་ཤོད་དང༌། ཁྱོད་གཉིས་ཀྱིས་ས་ཞིང་བཙོངས་ནས་རིན་གོང་འདི་ཙམ་ཐོབ་བམ་”ཞེས་གསུངས་པས་ཁོ་མོས་“ལགས་ཡིན། རིན་གོང་དེ་ཙམ་ཡིན་”ཞེས་སྨྲས་པ་དང༌།</a:t>
            </a:r>
            <a:endParaRPr lang="en-IN" dirty="0"/>
          </a:p>
        </p:txBody>
      </p:sp>
      <p:sp>
        <p:nvSpPr>
          <p:cNvPr id="5" name="TextBox 4">
            <a:extLst>
              <a:ext uri="{FF2B5EF4-FFF2-40B4-BE49-F238E27FC236}">
                <a16:creationId xmlns:a16="http://schemas.microsoft.com/office/drawing/2014/main" id="{4BBB6F9E-A741-4CF7-C1B9-63A875C74245}"/>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7About three hours later his wife also came in, unaware of what had happened. 8“Tell me,” said Peter, “is this the price you and your husband got for the land?”</a:t>
            </a:r>
          </a:p>
          <a:p>
            <a:r>
              <a:rPr lang="en-US" sz="4000" dirty="0">
                <a:solidFill>
                  <a:srgbClr val="777A7B"/>
                </a:solidFill>
                <a:latin typeface="Arial" panose="020B0604020202020204" pitchFamily="34" charset="0"/>
              </a:rPr>
              <a:t>“Yes,” she answered, “that is the price.”</a:t>
            </a:r>
            <a:endParaRPr lang="en-IN" dirty="0"/>
          </a:p>
        </p:txBody>
      </p:sp>
    </p:spTree>
    <p:extLst>
      <p:ext uri="{BB962C8B-B14F-4D97-AF65-F5344CB8AC3E}">
        <p14:creationId xmlns:p14="http://schemas.microsoft.com/office/powerpoint/2010/main" val="1922139011"/>
      </p:ext>
    </p:extLst>
  </p:cSld>
  <p:clrMapOvr>
    <a:masterClrMapping/>
  </p:clrMapOvr>
  <mc:AlternateContent xmlns:mc="http://schemas.openxmlformats.org/markup-compatibility/2006" xmlns:p14="http://schemas.microsoft.com/office/powerpoint/2010/main">
    <mc:Choice Requires="p14">
      <p:transition spd="slow" p14:dur="2000" advTm="20787"/>
    </mc:Choice>
    <mc:Fallback xmlns="">
      <p:transition spd="slow" advTm="207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35A3A09-A313-DF74-32C7-A3F70A8A5C31}"/>
              </a:ext>
            </a:extLst>
          </p:cNvPr>
          <p:cNvPicPr>
            <a:picLocks noChangeAspect="1"/>
          </p:cNvPicPr>
          <p:nvPr/>
        </p:nvPicPr>
        <p:blipFill>
          <a:blip r:embed="rId2"/>
          <a:stretch>
            <a:fillRect/>
          </a:stretch>
        </p:blipFill>
        <p:spPr>
          <a:xfrm flipH="1">
            <a:off x="0" y="-334920"/>
            <a:ext cx="12192000" cy="7192920"/>
          </a:xfrm>
          <a:prstGeom prst="rect">
            <a:avLst/>
          </a:prstGeom>
        </p:spPr>
      </p:pic>
      <p:sp>
        <p:nvSpPr>
          <p:cNvPr id="2" name="TextBox 1">
            <a:extLst>
              <a:ext uri="{FF2B5EF4-FFF2-40B4-BE49-F238E27FC236}">
                <a16:creationId xmlns:a16="http://schemas.microsoft.com/office/drawing/2014/main" id="{442B2CD9-BC68-A814-A899-E22B8F6E92E5}"/>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5:7,8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1265116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Audio 16">
            <a:hlinkClick r:id="" action="ppaction://media"/>
            <a:extLst>
              <a:ext uri="{FF2B5EF4-FFF2-40B4-BE49-F238E27FC236}">
                <a16:creationId xmlns:a16="http://schemas.microsoft.com/office/drawing/2014/main" id="{F87141FB-748E-A1B5-8FA9-5EF9594A67A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1656D523-E894-DFCC-BA75-21028CDFC05B}"/>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777A7B"/>
                </a:solidFill>
                <a:latin typeface="Arial" panose="020B0604020202020204" pitchFamily="34" charset="0"/>
              </a:rPr>
              <a:t>9</a:t>
            </a:r>
            <a:r>
              <a:rPr lang="bo-CN" sz="5400" dirty="0">
                <a:solidFill>
                  <a:srgbClr val="121212"/>
                </a:solidFill>
                <a:latin typeface="Arial" panose="020B0604020202020204" pitchFamily="34" charset="0"/>
              </a:rPr>
              <a:t>སྐུ་ཚབ་པེ་ཏྲོས་ཁོ་མོར་“དཀོན་མཆོག་གི་དམ་པའི་ཐུགས་ཉིད་ལ་ཉམས་ཚོད་བྱེད་པའི་ཕྱིར་ཁྱོད་གཉིས་ཀྱིས་མོས་མཐུན་བྱས་པ་དེ་ཅི་ཡིན། ལྟོས་ཤིག ཁྱོད་ཀྱི་ཁྱོ་བོའི་ཕུང་པོ་དུར་དུ་འཇུག་མཁན་སྒོ་ལ་འདུག ཁོ་ཚོས་ཁྱོད་ཀྱི་ཕུང་པོ་ཕྱི་རོལ་ཏུ་འཁུར་ངེས་ཡིན་”ཞེས་གསུངས་མ་ཐག </a:t>
            </a:r>
            <a:endParaRPr lang="en-IN" dirty="0"/>
          </a:p>
        </p:txBody>
      </p:sp>
      <p:sp>
        <p:nvSpPr>
          <p:cNvPr id="5" name="TextBox 4">
            <a:extLst>
              <a:ext uri="{FF2B5EF4-FFF2-40B4-BE49-F238E27FC236}">
                <a16:creationId xmlns:a16="http://schemas.microsoft.com/office/drawing/2014/main" id="{EBDCC79D-2238-EF1B-E0F5-890DA6D669C7}"/>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9“How could you agree to test the Spirit of the Lord?” Peter replied. “Look, the feet of the men who buried your husband are at the door, and they will carry you out also.”</a:t>
            </a:r>
            <a:endParaRPr lang="en-IN" dirty="0"/>
          </a:p>
        </p:txBody>
      </p:sp>
    </p:spTree>
    <p:extLst>
      <p:ext uri="{BB962C8B-B14F-4D97-AF65-F5344CB8AC3E}">
        <p14:creationId xmlns:p14="http://schemas.microsoft.com/office/powerpoint/2010/main" val="3166251957"/>
      </p:ext>
    </p:extLst>
  </p:cSld>
  <p:clrMapOvr>
    <a:masterClrMapping/>
  </p:clrMapOvr>
  <mc:AlternateContent xmlns:mc="http://schemas.openxmlformats.org/markup-compatibility/2006" xmlns:p14="http://schemas.microsoft.com/office/powerpoint/2010/main">
    <mc:Choice Requires="p14">
      <p:transition spd="slow" p14:dur="2000" advTm="20452"/>
    </mc:Choice>
    <mc:Fallback xmlns="">
      <p:transition spd="slow" advTm="204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7380827-0436-0572-000F-08E211D9E785}"/>
              </a:ext>
            </a:extLst>
          </p:cNvPr>
          <p:cNvPicPr>
            <a:picLocks noChangeAspect="1"/>
          </p:cNvPicPr>
          <p:nvPr/>
        </p:nvPicPr>
        <p:blipFill>
          <a:blip r:embed="rId2"/>
          <a:stretch>
            <a:fillRect/>
          </a:stretch>
        </p:blipFill>
        <p:spPr>
          <a:xfrm>
            <a:off x="0" y="-1"/>
            <a:ext cx="12192000" cy="6911565"/>
          </a:xfrm>
          <a:prstGeom prst="rect">
            <a:avLst/>
          </a:prstGeom>
        </p:spPr>
      </p:pic>
      <p:sp>
        <p:nvSpPr>
          <p:cNvPr id="2" name="TextBox 1">
            <a:extLst>
              <a:ext uri="{FF2B5EF4-FFF2-40B4-BE49-F238E27FC236}">
                <a16:creationId xmlns:a16="http://schemas.microsoft.com/office/drawing/2014/main" id="{AA873E4D-5EE2-7FFD-15E7-889518150883}"/>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5:9</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9225833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Audio 28">
            <a:hlinkClick r:id="" action="ppaction://media"/>
            <a:extLst>
              <a:ext uri="{FF2B5EF4-FFF2-40B4-BE49-F238E27FC236}">
                <a16:creationId xmlns:a16="http://schemas.microsoft.com/office/drawing/2014/main" id="{CC7EF5E3-BA5F-1A9A-9A7E-39B90AFF1DF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C043085D-8A40-2FFB-3738-D6341199A6F6}"/>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10</a:t>
            </a:r>
            <a:r>
              <a:rPr lang="bo-CN" sz="6600" dirty="0">
                <a:solidFill>
                  <a:srgbClr val="121212"/>
                </a:solidFill>
                <a:latin typeface="Arial" panose="020B0604020202020204" pitchFamily="34" charset="0"/>
              </a:rPr>
              <a:t>ཁོང་གི་ཞབས་ཀྱི་དྲུང་དུ་འགྱེལ་ནས་ཁོ་མོ་ཤིའོ། གཞོན་ནུ་རྣམས་ནང་ལ་ཡོང་ནས་ཁོ་མོ་ཤི་བར་མཐོང་བས། ཁོ་མོའི་ཕུང་པོ་ཕྱིར་འཁུར་བ་དང༌། ཁྱོ་བོའི་དུར་སའི་ཉེ་འགྲམ་ལ་དུར་དུ་བཅུག </a:t>
            </a:r>
            <a:endParaRPr lang="en-IN" dirty="0"/>
          </a:p>
        </p:txBody>
      </p:sp>
      <p:sp>
        <p:nvSpPr>
          <p:cNvPr id="5" name="TextBox 4">
            <a:extLst>
              <a:ext uri="{FF2B5EF4-FFF2-40B4-BE49-F238E27FC236}">
                <a16:creationId xmlns:a16="http://schemas.microsoft.com/office/drawing/2014/main" id="{DB66ABCC-7FCA-0441-EF2D-AF3ACAD0F153}"/>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10At that instant she fell down at his feet and died. Then the young men came in and, finding her dead, carried her out and buried her beside her husband.</a:t>
            </a:r>
            <a:endParaRPr lang="en-IN" dirty="0"/>
          </a:p>
        </p:txBody>
      </p:sp>
    </p:spTree>
    <p:extLst>
      <p:ext uri="{BB962C8B-B14F-4D97-AF65-F5344CB8AC3E}">
        <p14:creationId xmlns:p14="http://schemas.microsoft.com/office/powerpoint/2010/main" val="1522780631"/>
      </p:ext>
    </p:extLst>
  </p:cSld>
  <p:clrMapOvr>
    <a:masterClrMapping/>
  </p:clrMapOvr>
  <mc:AlternateContent xmlns:mc="http://schemas.openxmlformats.org/markup-compatibility/2006" xmlns:p14="http://schemas.microsoft.com/office/powerpoint/2010/main">
    <mc:Choice Requires="p14">
      <p:transition spd="slow" p14:dur="2000" advTm="14199"/>
    </mc:Choice>
    <mc:Fallback xmlns="">
      <p:transition spd="slow" advTm="141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9"/>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5D204A2-34B6-2B00-91B2-CB61CF45F1EA}"/>
              </a:ext>
            </a:extLst>
          </p:cNvPr>
          <p:cNvPicPr>
            <a:picLocks noChangeAspect="1"/>
          </p:cNvPicPr>
          <p:nvPr/>
        </p:nvPicPr>
        <p:blipFill>
          <a:blip r:embed="rId2"/>
          <a:stretch>
            <a:fillRect/>
          </a:stretch>
        </p:blipFill>
        <p:spPr>
          <a:xfrm>
            <a:off x="0" y="1"/>
            <a:ext cx="12450629" cy="6858000"/>
          </a:xfrm>
          <a:prstGeom prst="rect">
            <a:avLst/>
          </a:prstGeom>
        </p:spPr>
      </p:pic>
      <p:sp>
        <p:nvSpPr>
          <p:cNvPr id="2" name="TextBox 1">
            <a:extLst>
              <a:ext uri="{FF2B5EF4-FFF2-40B4-BE49-F238E27FC236}">
                <a16:creationId xmlns:a16="http://schemas.microsoft.com/office/drawing/2014/main" id="{5C2E4BD5-4F29-A34E-7742-15E3A000D61C}"/>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5:10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8507424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udio 6">
            <a:hlinkClick r:id="" action="ppaction://media"/>
            <a:extLst>
              <a:ext uri="{FF2B5EF4-FFF2-40B4-BE49-F238E27FC236}">
                <a16:creationId xmlns:a16="http://schemas.microsoft.com/office/drawing/2014/main" id="{996ED79E-BA8B-E075-E934-AA0241C8A52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C93B9A35-A80C-D25A-E9C0-88A54C4D62B5}"/>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11</a:t>
            </a:r>
            <a:r>
              <a:rPr lang="bo-CN" sz="7200" dirty="0">
                <a:solidFill>
                  <a:srgbClr val="121212"/>
                </a:solidFill>
                <a:latin typeface="Arial" panose="020B0604020202020204" pitchFamily="34" charset="0"/>
              </a:rPr>
              <a:t>ཡང་དོན་དེའི་སྐོར་ཐོས་མཁན་དང༌། ཆོས་ཚོགས་ཀྱི་མི་ཚང་མ་འཇིགས་སྐྲག་སྐྱེས་སོ། །</a:t>
            </a:r>
            <a:endParaRPr lang="en-IN" dirty="0"/>
          </a:p>
        </p:txBody>
      </p:sp>
      <p:sp>
        <p:nvSpPr>
          <p:cNvPr id="5" name="TextBox 4">
            <a:extLst>
              <a:ext uri="{FF2B5EF4-FFF2-40B4-BE49-F238E27FC236}">
                <a16:creationId xmlns:a16="http://schemas.microsoft.com/office/drawing/2014/main" id="{90923DA6-AE0A-A31A-0363-1A15E28DA1FB}"/>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11And great fear came over the whole church and all who heard about these events.</a:t>
            </a:r>
            <a:endParaRPr lang="en-IN" dirty="0"/>
          </a:p>
        </p:txBody>
      </p:sp>
    </p:spTree>
    <p:extLst>
      <p:ext uri="{BB962C8B-B14F-4D97-AF65-F5344CB8AC3E}">
        <p14:creationId xmlns:p14="http://schemas.microsoft.com/office/powerpoint/2010/main" val="2332778949"/>
      </p:ext>
    </p:extLst>
  </p:cSld>
  <p:clrMapOvr>
    <a:masterClrMapping/>
  </p:clrMapOvr>
  <mc:AlternateContent xmlns:mc="http://schemas.openxmlformats.org/markup-compatibility/2006" xmlns:p14="http://schemas.microsoft.com/office/powerpoint/2010/main">
    <mc:Choice Requires="p14">
      <p:transition spd="slow" p14:dur="2000" advTm="7054"/>
    </mc:Choice>
    <mc:Fallback xmlns="">
      <p:transition spd="slow" advTm="70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0"/>
            <a:ext cx="6096000" cy="6858000"/>
          </a:xfrm>
          <a:prstGeom prst="rect">
            <a:avLst/>
          </a:prstGeom>
          <a:noFill/>
        </p:spPr>
        <p:txBody>
          <a:bodyPr wrap="square" rtlCol="0">
            <a:noAutofit/>
          </a:bodyPr>
          <a:lstStyle/>
          <a:p>
            <a:pPr algn="ctr"/>
            <a:r>
              <a:rPr lang="en-IN" dirty="0"/>
              <a:t> </a:t>
            </a:r>
            <a:r>
              <a:rPr lang="bo-CN" sz="8000" b="1" cap="all" dirty="0">
                <a:solidFill>
                  <a:srgbClr val="121212"/>
                </a:solidFill>
                <a:latin typeface="ArialMT"/>
              </a:rPr>
              <a:t>མཛད་པ 5</a:t>
            </a:r>
          </a:p>
          <a:p>
            <a:r>
              <a:rPr lang="bo-CN" sz="8000" b="1" dirty="0">
                <a:solidFill>
                  <a:srgbClr val="121212"/>
                </a:solidFill>
                <a:latin typeface="Arial" panose="020B0604020202020204" pitchFamily="34" charset="0"/>
              </a:rPr>
              <a:t>ཨ་ནན་ཡཱ་དང་སབ་ཕི་རཱ་ཡི་སྐོར།</a:t>
            </a:r>
          </a:p>
          <a:p>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b="0" i="0" u="none" strike="noStrike" baseline="0" dirty="0">
                <a:latin typeface="TimesNewRomanPSMT"/>
              </a:rPr>
              <a:t>Ananias and Sapphira - Acts 4:32 – 5:11 </a:t>
            </a:r>
            <a:endParaRPr lang="en-IN" sz="4800" dirty="0"/>
          </a:p>
        </p:txBody>
      </p:sp>
      <p:pic>
        <p:nvPicPr>
          <p:cNvPr id="14" name="Audio 13">
            <a:hlinkClick r:id="" action="ppaction://media"/>
            <a:extLst>
              <a:ext uri="{FF2B5EF4-FFF2-40B4-BE49-F238E27FC236}">
                <a16:creationId xmlns:a16="http://schemas.microsoft.com/office/drawing/2014/main" id="{6F8F01CF-4633-3524-E57C-24A83C83649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54763615"/>
      </p:ext>
    </p:extLst>
  </p:cSld>
  <p:clrMapOvr>
    <a:masterClrMapping/>
  </p:clrMapOvr>
  <mc:AlternateContent xmlns:mc="http://schemas.openxmlformats.org/markup-compatibility/2006" xmlns:p14="http://schemas.microsoft.com/office/powerpoint/2010/main">
    <mc:Choice Requires="p14">
      <p:transition spd="slow" p14:dur="2000" advTm="5174"/>
    </mc:Choice>
    <mc:Fallback xmlns="">
      <p:transition spd="slow" advTm="51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D50BBB9-7FC5-4A1B-41CF-DE15FA06E402}"/>
              </a:ext>
            </a:extLst>
          </p:cNvPr>
          <p:cNvPicPr>
            <a:picLocks noChangeAspect="1"/>
          </p:cNvPicPr>
          <p:nvPr/>
        </p:nvPicPr>
        <p:blipFill>
          <a:blip r:embed="rId2"/>
          <a:stretch>
            <a:fillRect/>
          </a:stretch>
        </p:blipFill>
        <p:spPr>
          <a:xfrm>
            <a:off x="1" y="0"/>
            <a:ext cx="12192000" cy="7190004"/>
          </a:xfrm>
          <a:prstGeom prst="rect">
            <a:avLst/>
          </a:prstGeom>
        </p:spPr>
      </p:pic>
      <p:sp>
        <p:nvSpPr>
          <p:cNvPr id="3" name="TextBox 2">
            <a:extLst>
              <a:ext uri="{FF2B5EF4-FFF2-40B4-BE49-F238E27FC236}">
                <a16:creationId xmlns:a16="http://schemas.microsoft.com/office/drawing/2014/main" id="{24E90D34-B471-BDEA-A84B-03DFA26A365B}"/>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5:11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8288722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69ADA14-2FD6-59C2-2B56-2D860098D121}"/>
              </a:ext>
            </a:extLst>
          </p:cNvPr>
          <p:cNvPicPr>
            <a:picLocks noChangeAspect="1"/>
          </p:cNvPicPr>
          <p:nvPr/>
        </p:nvPicPr>
        <p:blipFill>
          <a:blip r:embed="rId2"/>
          <a:stretch>
            <a:fillRect/>
          </a:stretch>
        </p:blipFill>
        <p:spPr>
          <a:xfrm>
            <a:off x="1" y="0"/>
            <a:ext cx="12192000" cy="7190004"/>
          </a:xfrm>
          <a:prstGeom prst="rect">
            <a:avLst/>
          </a:prstGeom>
        </p:spPr>
      </p:pic>
      <p:sp>
        <p:nvSpPr>
          <p:cNvPr id="3" name="TextBox 2">
            <a:extLst>
              <a:ext uri="{FF2B5EF4-FFF2-40B4-BE49-F238E27FC236}">
                <a16:creationId xmlns:a16="http://schemas.microsoft.com/office/drawing/2014/main" id="{B78CA6E4-BE8C-7C13-A7AC-830588FC02D0}"/>
              </a:ext>
            </a:extLst>
          </p:cNvPr>
          <p:cNvSpPr txBox="1"/>
          <p:nvPr/>
        </p:nvSpPr>
        <p:spPr>
          <a:xfrm>
            <a:off x="1639019" y="0"/>
            <a:ext cx="7159924" cy="2725947"/>
          </a:xfrm>
          <a:prstGeom prst="rect">
            <a:avLst/>
          </a:prstGeom>
          <a:noFill/>
        </p:spPr>
        <p:txBody>
          <a:bodyPr wrap="square" rtlCol="0">
            <a:noAutofit/>
          </a:bodyPr>
          <a:lstStyle/>
          <a:p>
            <a:pPr algn="ctr"/>
            <a:r>
              <a:rPr lang="en-IN" dirty="0">
                <a:solidFill>
                  <a:schemeClr val="bg1"/>
                </a:solidFill>
              </a:rPr>
              <a:t> </a:t>
            </a:r>
            <a:r>
              <a:rPr lang="bo-CN" sz="8000" b="1" cap="all" dirty="0">
                <a:solidFill>
                  <a:schemeClr val="bg1"/>
                </a:solidFill>
                <a:latin typeface="ArialMT"/>
              </a:rPr>
              <a:t>མཛད་པ 5</a:t>
            </a:r>
          </a:p>
          <a:p>
            <a:r>
              <a:rPr lang="bo-CN" sz="8000" b="1" dirty="0">
                <a:solidFill>
                  <a:schemeClr val="bg1"/>
                </a:solidFill>
                <a:latin typeface="Arial" panose="020B0604020202020204" pitchFamily="34" charset="0"/>
              </a:rPr>
              <a:t>ཨ་ནན་ཡཱ་དང་སབ་ཕི་རཱ་ཡི་སྐོར།</a:t>
            </a:r>
          </a:p>
          <a:p>
            <a:endParaRPr lang="en-IN" dirty="0"/>
          </a:p>
        </p:txBody>
      </p:sp>
      <p:sp>
        <p:nvSpPr>
          <p:cNvPr id="4" name="TextBox 2">
            <a:extLst>
              <a:ext uri="{FF2B5EF4-FFF2-40B4-BE49-F238E27FC236}">
                <a16:creationId xmlns:a16="http://schemas.microsoft.com/office/drawing/2014/main" id="{8CC00B11-6B5E-2364-1DA2-A6B65B6C648C}"/>
              </a:ext>
            </a:extLst>
          </p:cNvPr>
          <p:cNvSpPr txBox="1"/>
          <p:nvPr/>
        </p:nvSpPr>
        <p:spPr>
          <a:xfrm>
            <a:off x="712921" y="6039803"/>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41204816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udio 7">
            <a:hlinkClick r:id="" action="ppaction://media"/>
            <a:extLst>
              <a:ext uri="{FF2B5EF4-FFF2-40B4-BE49-F238E27FC236}">
                <a16:creationId xmlns:a16="http://schemas.microsoft.com/office/drawing/2014/main" id="{EAB4FB7F-CE46-72C6-45D3-4D286FF9498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sz="6000">
                <a:solidFill>
                  <a:srgbClr val="777A7B"/>
                </a:solidFill>
                <a:latin typeface="Arial" panose="020B0604020202020204" pitchFamily="34" charset="0"/>
              </a:rPr>
              <a:t>4</a:t>
            </a:r>
            <a:r>
              <a:rPr lang="en-IN" sz="6000" dirty="0">
                <a:solidFill>
                  <a:srgbClr val="777A7B"/>
                </a:solidFill>
                <a:latin typeface="Arial" panose="020B0604020202020204" pitchFamily="34" charset="0"/>
              </a:rPr>
              <a:t>:</a:t>
            </a:r>
            <a:r>
              <a:rPr lang="bo-CN" sz="6000">
                <a:solidFill>
                  <a:srgbClr val="777A7B"/>
                </a:solidFill>
                <a:latin typeface="Arial" panose="020B0604020202020204" pitchFamily="34" charset="0"/>
              </a:rPr>
              <a:t>32</a:t>
            </a:r>
            <a:r>
              <a:rPr lang="bo-CN" sz="6000">
                <a:solidFill>
                  <a:srgbClr val="121212"/>
                </a:solidFill>
                <a:latin typeface="Arial" panose="020B0604020202020204" pitchFamily="34" charset="0"/>
              </a:rPr>
              <a:t>ཡང་</a:t>
            </a:r>
            <a:r>
              <a:rPr lang="bo-CN" sz="6000" dirty="0">
                <a:solidFill>
                  <a:srgbClr val="121212"/>
                </a:solidFill>
                <a:latin typeface="Arial" panose="020B0604020202020204" pitchFamily="34" charset="0"/>
              </a:rPr>
              <a:t>དད་ལྡན་གྱི་མི་ཚོགས་བློ་སེམས་གཅིག་མཐུན་པར་བཞུགས་ཏེ། ཁོ་ཚོའི་ནང་ནས་རང་ནོར་རང་གི་ཡིན་ཟེར་མཁན་གཅིག་ཀྱང་མེད་པས། ནོར་རྫས་ཐམས་ཅད་ཐུན་མོང་དུ་བྱས། </a:t>
            </a:r>
            <a:endParaRPr lang="en-IN" dirty="0"/>
          </a:p>
        </p:txBody>
      </p:sp>
      <p:sp>
        <p:nvSpPr>
          <p:cNvPr id="5" name="TextBox 4">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4:32The multitude of believers was one in heart and soul. No one claimed that any of his possessions was his own, but they shared everything they owned. </a:t>
            </a:r>
            <a:endParaRPr lang="en-IN" dirty="0"/>
          </a:p>
        </p:txBody>
      </p:sp>
    </p:spTree>
    <p:extLst>
      <p:ext uri="{BB962C8B-B14F-4D97-AF65-F5344CB8AC3E}">
        <p14:creationId xmlns:p14="http://schemas.microsoft.com/office/powerpoint/2010/main" val="2346136586"/>
      </p:ext>
    </p:extLst>
  </p:cSld>
  <p:clrMapOvr>
    <a:masterClrMapping/>
  </p:clrMapOvr>
  <mc:AlternateContent xmlns:mc="http://schemas.openxmlformats.org/markup-compatibility/2006" xmlns:p14="http://schemas.microsoft.com/office/powerpoint/2010/main">
    <mc:Choice Requires="p14">
      <p:transition spd="slow" p14:dur="2000" advTm="12745"/>
    </mc:Choice>
    <mc:Fallback xmlns="">
      <p:transition spd="slow" advTm="127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9D613A2-A861-B52B-31E0-9E326CA5DE53}"/>
              </a:ext>
            </a:extLst>
          </p:cNvPr>
          <p:cNvPicPr>
            <a:picLocks noChangeAspect="1"/>
          </p:cNvPicPr>
          <p:nvPr/>
        </p:nvPicPr>
        <p:blipFill>
          <a:blip r:embed="rId2"/>
          <a:stretch>
            <a:fillRect/>
          </a:stretch>
        </p:blipFill>
        <p:spPr>
          <a:xfrm>
            <a:off x="0" y="0"/>
            <a:ext cx="12192000" cy="7173657"/>
          </a:xfrm>
          <a:prstGeom prst="rect">
            <a:avLst/>
          </a:prstGeom>
        </p:spPr>
      </p:pic>
      <p:sp>
        <p:nvSpPr>
          <p:cNvPr id="2" name="TextBox 1">
            <a:extLst>
              <a:ext uri="{FF2B5EF4-FFF2-40B4-BE49-F238E27FC236}">
                <a16:creationId xmlns:a16="http://schemas.microsoft.com/office/drawing/2014/main" id="{083C37E1-0D89-1690-213D-1308710C0B2B}"/>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4:32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9391106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udio 7">
            <a:hlinkClick r:id="" action="ppaction://media"/>
            <a:extLst>
              <a:ext uri="{FF2B5EF4-FFF2-40B4-BE49-F238E27FC236}">
                <a16:creationId xmlns:a16="http://schemas.microsoft.com/office/drawing/2014/main" id="{4B3C95E8-3169-5FE4-02CA-37EA53A3468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5D9D7940-DADD-01E9-3D35-82DEB189959E}"/>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33</a:t>
            </a:r>
            <a:r>
              <a:rPr lang="bo-CN" sz="6000" dirty="0">
                <a:solidFill>
                  <a:srgbClr val="121212"/>
                </a:solidFill>
                <a:latin typeface="Arial" panose="020B0604020202020204" pitchFamily="34" charset="0"/>
              </a:rPr>
              <a:t>ནུས་མཐུ་ཆེན་པོས་སྐུ་ཚབ་རྣམས་ཀྱིས་གཙོ་བོ་ཡེ་ཤུ་འཆི་བ་ནས་སླར་གསོན་པར་དཔང་པོ་མཛད། དཀོན་མཆོག་གི་ཐུགས་རྗེ་ཆེན་པོ་ཁོང་ཚོ་ཚང་མར་བབས་སོ།</a:t>
            </a:r>
            <a:endParaRPr lang="en-IN" dirty="0"/>
          </a:p>
        </p:txBody>
      </p:sp>
      <p:sp>
        <p:nvSpPr>
          <p:cNvPr id="5" name="TextBox 4">
            <a:extLst>
              <a:ext uri="{FF2B5EF4-FFF2-40B4-BE49-F238E27FC236}">
                <a16:creationId xmlns:a16="http://schemas.microsoft.com/office/drawing/2014/main" id="{9FEB723C-0BFF-68B5-2005-087BFA47669E}"/>
              </a:ext>
            </a:extLst>
          </p:cNvPr>
          <p:cNvSpPr txBox="1"/>
          <p:nvPr/>
        </p:nvSpPr>
        <p:spPr>
          <a:xfrm>
            <a:off x="110836" y="166255"/>
            <a:ext cx="5818909" cy="6558102"/>
          </a:xfrm>
          <a:prstGeom prst="rect">
            <a:avLst/>
          </a:prstGeom>
          <a:noFill/>
        </p:spPr>
        <p:txBody>
          <a:bodyPr wrap="square" rtlCol="0">
            <a:noAutofit/>
          </a:bodyPr>
          <a:lstStyle/>
          <a:p>
            <a:r>
              <a:rPr lang="en-US" sz="4000" b="0" i="0" dirty="0">
                <a:solidFill>
                  <a:srgbClr val="777A7B"/>
                </a:solidFill>
                <a:effectLst/>
                <a:latin typeface="Arial" panose="020B0604020202020204" pitchFamily="34" charset="0"/>
              </a:rPr>
              <a:t>33With great power the apostles continued to give their testimony about the resurrection of the Lord Jesus. And abundant grace was upon them all.</a:t>
            </a:r>
            <a:endParaRPr lang="en-IN" sz="4000" dirty="0"/>
          </a:p>
        </p:txBody>
      </p:sp>
    </p:spTree>
    <p:extLst>
      <p:ext uri="{BB962C8B-B14F-4D97-AF65-F5344CB8AC3E}">
        <p14:creationId xmlns:p14="http://schemas.microsoft.com/office/powerpoint/2010/main" val="4037329247"/>
      </p:ext>
    </p:extLst>
  </p:cSld>
  <p:clrMapOvr>
    <a:masterClrMapping/>
  </p:clrMapOvr>
  <mc:AlternateContent xmlns:mc="http://schemas.openxmlformats.org/markup-compatibility/2006" xmlns:p14="http://schemas.microsoft.com/office/powerpoint/2010/main">
    <mc:Choice Requires="p14">
      <p:transition spd="slow" p14:dur="2000" advTm="11977"/>
    </mc:Choice>
    <mc:Fallback xmlns="">
      <p:transition spd="slow" advTm="119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BDC6720-8BF6-F004-4944-F007407475F9}"/>
              </a:ext>
            </a:extLst>
          </p:cNvPr>
          <p:cNvPicPr>
            <a:picLocks noChangeAspect="1"/>
          </p:cNvPicPr>
          <p:nvPr/>
        </p:nvPicPr>
        <p:blipFill>
          <a:blip r:embed="rId2"/>
          <a:stretch>
            <a:fillRect/>
          </a:stretch>
        </p:blipFill>
        <p:spPr>
          <a:xfrm>
            <a:off x="0" y="-6396"/>
            <a:ext cx="12435840" cy="6864396"/>
          </a:xfrm>
          <a:prstGeom prst="rect">
            <a:avLst/>
          </a:prstGeom>
        </p:spPr>
      </p:pic>
      <p:sp>
        <p:nvSpPr>
          <p:cNvPr id="2" name="TextBox 1">
            <a:extLst>
              <a:ext uri="{FF2B5EF4-FFF2-40B4-BE49-F238E27FC236}">
                <a16:creationId xmlns:a16="http://schemas.microsoft.com/office/drawing/2014/main" id="{AF4F4679-956E-065A-5EF1-372220378AAD}"/>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4:33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245697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Audio 25">
            <a:hlinkClick r:id="" action="ppaction://media"/>
            <a:extLst>
              <a:ext uri="{FF2B5EF4-FFF2-40B4-BE49-F238E27FC236}">
                <a16:creationId xmlns:a16="http://schemas.microsoft.com/office/drawing/2014/main" id="{2C749B33-5F7D-8BF2-6049-262ABB011D7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31A55D32-1D29-E690-CF59-E2DB19699518}"/>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121212"/>
                </a:solidFill>
                <a:latin typeface="Arial" panose="020B0604020202020204" pitchFamily="34" charset="0"/>
              </a:rPr>
              <a:t> </a:t>
            </a:r>
            <a:r>
              <a:rPr lang="bo-CN" sz="5400" dirty="0">
                <a:solidFill>
                  <a:srgbClr val="777A7B"/>
                </a:solidFill>
                <a:latin typeface="Arial" panose="020B0604020202020204" pitchFamily="34" charset="0"/>
              </a:rPr>
              <a:t>34-35</a:t>
            </a:r>
            <a:r>
              <a:rPr lang="bo-CN" sz="5400" dirty="0">
                <a:solidFill>
                  <a:srgbClr val="121212"/>
                </a:solidFill>
                <a:latin typeface="Arial" panose="020B0604020202020204" pitchFamily="34" charset="0"/>
              </a:rPr>
              <a:t>དད་ལྡན་རྣམས་ཀྱི་ནང་ནས་དབུལ་པོ་གཅིག་ཀྱང་མེད། རྒྱུ་མཚན་ནི་ས་ཞིང་ངམ་ཁང་པ་ཡོད་པའི་མི་ཐམས་ཅད་ཀྱིས་དེ་ཚོ་བཙོངས་ནས་དངུལ་ཐོབ་པ་དང༌། དད་ལྡན་གཞན་ལ་ཕན་པའི་ཕྱིར་སྐུ་ཚབ་རྣམས་ཀྱི་ཞབས་ཀྱི་དྲུང་དུ་བཞག དེ་ནས་ཁོང་ཚོས་མི་རེ་རེ་ལ་དགོས་པ་བཞིན་དུ་བགོ་བཤའ་བརྒྱབ།</a:t>
            </a:r>
            <a:endParaRPr lang="en-IN" dirty="0"/>
          </a:p>
        </p:txBody>
      </p:sp>
      <p:sp>
        <p:nvSpPr>
          <p:cNvPr id="5" name="TextBox 4">
            <a:extLst>
              <a:ext uri="{FF2B5EF4-FFF2-40B4-BE49-F238E27FC236}">
                <a16:creationId xmlns:a16="http://schemas.microsoft.com/office/drawing/2014/main" id="{B32B3DEF-050D-B0C3-55D0-28023D45EC9F}"/>
              </a:ext>
            </a:extLst>
          </p:cNvPr>
          <p:cNvSpPr txBox="1"/>
          <p:nvPr/>
        </p:nvSpPr>
        <p:spPr>
          <a:xfrm>
            <a:off x="110836" y="166255"/>
            <a:ext cx="5818909" cy="6558102"/>
          </a:xfrm>
          <a:prstGeom prst="rect">
            <a:avLst/>
          </a:prstGeom>
          <a:noFill/>
        </p:spPr>
        <p:txBody>
          <a:bodyPr wrap="square" rtlCol="0">
            <a:noAutofit/>
          </a:bodyPr>
          <a:lstStyle/>
          <a:p>
            <a:r>
              <a:rPr lang="en-US" sz="4000" b="0" i="0" dirty="0">
                <a:solidFill>
                  <a:srgbClr val="777A7B"/>
                </a:solidFill>
                <a:effectLst/>
                <a:latin typeface="Arial" panose="020B0604020202020204" pitchFamily="34" charset="0"/>
              </a:rPr>
              <a:t>34There were no needy ones among them, because those who owned lands or houses would sell their property, bring the proceeds from the sales, 35and lay them at the apostles’ feet for distribution to anyone as he had need.</a:t>
            </a:r>
            <a:endParaRPr lang="en-IN" sz="4000" dirty="0"/>
          </a:p>
        </p:txBody>
      </p:sp>
    </p:spTree>
    <p:extLst>
      <p:ext uri="{BB962C8B-B14F-4D97-AF65-F5344CB8AC3E}">
        <p14:creationId xmlns:p14="http://schemas.microsoft.com/office/powerpoint/2010/main" val="1909638311"/>
      </p:ext>
    </p:extLst>
  </p:cSld>
  <p:clrMapOvr>
    <a:masterClrMapping/>
  </p:clrMapOvr>
  <mc:AlternateContent xmlns:mc="http://schemas.openxmlformats.org/markup-compatibility/2006" xmlns:p14="http://schemas.microsoft.com/office/powerpoint/2010/main">
    <mc:Choice Requires="p14">
      <p:transition spd="slow" p14:dur="2000" advTm="21370"/>
    </mc:Choice>
    <mc:Fallback xmlns="">
      <p:transition spd="slow" advTm="213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6"/>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1858</TotalTime>
  <Words>1370</Words>
  <Application>Microsoft Office PowerPoint</Application>
  <PresentationFormat>Widescreen</PresentationFormat>
  <Paragraphs>66</Paragraphs>
  <Slides>30</Slides>
  <Notes>1</Notes>
  <HiddenSlides>0</HiddenSlides>
  <MMClips>15</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30</vt:i4>
      </vt:variant>
    </vt:vector>
  </HeadingPairs>
  <TitlesOfParts>
    <vt:vector size="41" baseType="lpstr">
      <vt:lpstr>Aptos</vt:lpstr>
      <vt:lpstr>Arial</vt:lpstr>
      <vt:lpstr>ArialMT</vt:lpstr>
      <vt:lpstr>Calibri</vt:lpstr>
      <vt:lpstr>Calibri Light</vt:lpstr>
      <vt:lpstr>Microsoft Himalaya</vt:lpstr>
      <vt:lpstr>PT Serif</vt:lpstr>
      <vt:lpstr>Symbol</vt:lpstr>
      <vt:lpstr>TimesNewRomanPS-BoldMT</vt:lpstr>
      <vt:lpstr>TimesNewRomanPSMT</vt:lpstr>
      <vt:lpstr>Office Theme</vt:lpstr>
      <vt:lpstr>47-3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3</cp:revision>
  <dcterms:created xsi:type="dcterms:W3CDTF">2022-09-30T06:26:14Z</dcterms:created>
  <dcterms:modified xsi:type="dcterms:W3CDTF">2025-05-23T11:50:28Z</dcterms:modified>
</cp:coreProperties>
</file>