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313" r:id="rId17"/>
    <p:sldId id="312"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3" r:id="rId38"/>
    <p:sldId id="294" r:id="rId39"/>
    <p:sldId id="295"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2162C-4E86-46D8-95C2-20B3254D82D7}" v="1" dt="2025-05-23T11:52:28.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0467" autoAdjust="0"/>
  </p:normalViewPr>
  <p:slideViewPr>
    <p:cSldViewPr snapToGrid="0">
      <p:cViewPr varScale="1">
        <p:scale>
          <a:sx n="46" d="100"/>
          <a:sy n="46" d="100"/>
        </p:scale>
        <p:origin x="58"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6E5B974-7265-4180-9EB8-5E724193C1FC}"/>
    <pc:docChg chg="custSel addSld modSld">
      <pc:chgData name="Leonie Smith" userId="fed1330f33f5650e" providerId="LiveId" clId="{36E5B974-7265-4180-9EB8-5E724193C1FC}" dt="2023-01-24T11:50:01.947" v="325" actId="20577"/>
      <pc:docMkLst>
        <pc:docMk/>
      </pc:docMkLst>
      <pc:sldChg chg="addSp modSp mod modNotesTx">
        <pc:chgData name="Leonie Smith" userId="fed1330f33f5650e" providerId="LiveId" clId="{36E5B974-7265-4180-9EB8-5E724193C1FC}" dt="2023-01-23T05:44:24.796" v="160" actId="5793"/>
        <pc:sldMkLst>
          <pc:docMk/>
          <pc:sldMk cId="1499918570" sldId="257"/>
        </pc:sldMkLst>
      </pc:sldChg>
      <pc:sldChg chg="addSp modSp mod">
        <pc:chgData name="Leonie Smith" userId="fed1330f33f5650e" providerId="LiveId" clId="{36E5B974-7265-4180-9EB8-5E724193C1FC}" dt="2023-01-24T11:42:22.094" v="197" actId="14100"/>
        <pc:sldMkLst>
          <pc:docMk/>
          <pc:sldMk cId="3788111665" sldId="258"/>
        </pc:sldMkLst>
      </pc:sldChg>
      <pc:sldChg chg="addSp modSp">
        <pc:chgData name="Leonie Smith" userId="fed1330f33f5650e" providerId="LiveId" clId="{36E5B974-7265-4180-9EB8-5E724193C1FC}" dt="2023-01-19T05:04:52.666" v="2"/>
        <pc:sldMkLst>
          <pc:docMk/>
          <pc:sldMk cId="454763615" sldId="259"/>
        </pc:sldMkLst>
      </pc:sldChg>
      <pc:sldChg chg="addSp delSp modSp mod modTransition modAnim">
        <pc:chgData name="Leonie Smith" userId="fed1330f33f5650e" providerId="LiveId" clId="{36E5B974-7265-4180-9EB8-5E724193C1FC}" dt="2023-01-19T05:09:10.701" v="12"/>
        <pc:sldMkLst>
          <pc:docMk/>
          <pc:sldMk cId="2346136586" sldId="260"/>
        </pc:sldMkLst>
      </pc:sldChg>
      <pc:sldChg chg="addSp delSp modSp mod modTransition modAnim">
        <pc:chgData name="Leonie Smith" userId="fed1330f33f5650e" providerId="LiveId" clId="{36E5B974-7265-4180-9EB8-5E724193C1FC}" dt="2023-01-19T05:16:09.333" v="29"/>
        <pc:sldMkLst>
          <pc:docMk/>
          <pc:sldMk cId="4037329247" sldId="261"/>
        </pc:sldMkLst>
      </pc:sldChg>
      <pc:sldChg chg="addSp delSp modSp mod modTransition modAnim">
        <pc:chgData name="Leonie Smith" userId="fed1330f33f5650e" providerId="LiveId" clId="{36E5B974-7265-4180-9EB8-5E724193C1FC}" dt="2023-01-19T05:19:19" v="39"/>
        <pc:sldMkLst>
          <pc:docMk/>
          <pc:sldMk cId="1909638311" sldId="262"/>
        </pc:sldMkLst>
      </pc:sldChg>
      <pc:sldChg chg="addSp delSp modSp mod modTransition modAnim">
        <pc:chgData name="Leonie Smith" userId="fed1330f33f5650e" providerId="LiveId" clId="{36E5B974-7265-4180-9EB8-5E724193C1FC}" dt="2023-01-19T05:21:58.893" v="46"/>
        <pc:sldMkLst>
          <pc:docMk/>
          <pc:sldMk cId="641208035" sldId="263"/>
        </pc:sldMkLst>
      </pc:sldChg>
      <pc:sldChg chg="addSp delSp modSp mod modTransition modAnim">
        <pc:chgData name="Leonie Smith" userId="fed1330f33f5650e" providerId="LiveId" clId="{36E5B974-7265-4180-9EB8-5E724193C1FC}" dt="2023-01-19T05:24:27.088" v="50"/>
        <pc:sldMkLst>
          <pc:docMk/>
          <pc:sldMk cId="4044745628" sldId="264"/>
        </pc:sldMkLst>
      </pc:sldChg>
      <pc:sldChg chg="addSp delSp modSp mod modTransition modAnim">
        <pc:chgData name="Leonie Smith" userId="fed1330f33f5650e" providerId="LiveId" clId="{36E5B974-7265-4180-9EB8-5E724193C1FC}" dt="2023-01-19T05:27:57.863" v="62"/>
        <pc:sldMkLst>
          <pc:docMk/>
          <pc:sldMk cId="978260341" sldId="265"/>
        </pc:sldMkLst>
      </pc:sldChg>
      <pc:sldChg chg="addSp modSp">
        <pc:chgData name="Leonie Smith" userId="fed1330f33f5650e" providerId="LiveId" clId="{36E5B974-7265-4180-9EB8-5E724193C1FC}" dt="2023-01-19T05:34:22.387" v="76"/>
        <pc:sldMkLst>
          <pc:docMk/>
          <pc:sldMk cId="3575870363" sldId="266"/>
        </pc:sldMkLst>
      </pc:sldChg>
      <pc:sldChg chg="addSp delSp modSp mod modTransition modAnim">
        <pc:chgData name="Leonie Smith" userId="fed1330f33f5650e" providerId="LiveId" clId="{36E5B974-7265-4180-9EB8-5E724193C1FC}" dt="2023-01-19T05:35:55.776" v="80"/>
        <pc:sldMkLst>
          <pc:docMk/>
          <pc:sldMk cId="4017137865" sldId="267"/>
        </pc:sldMkLst>
      </pc:sldChg>
      <pc:sldChg chg="addSp delSp modSp mod modTransition modAnim">
        <pc:chgData name="Leonie Smith" userId="fed1330f33f5650e" providerId="LiveId" clId="{36E5B974-7265-4180-9EB8-5E724193C1FC}" dt="2023-01-19T05:38:48.665" v="84"/>
        <pc:sldMkLst>
          <pc:docMk/>
          <pc:sldMk cId="3137811553" sldId="268"/>
        </pc:sldMkLst>
      </pc:sldChg>
      <pc:sldChg chg="addSp delSp modSp mod modTransition modAnim">
        <pc:chgData name="Leonie Smith" userId="fed1330f33f5650e" providerId="LiveId" clId="{36E5B974-7265-4180-9EB8-5E724193C1FC}" dt="2023-01-19T05:40:13.968" v="91"/>
        <pc:sldMkLst>
          <pc:docMk/>
          <pc:sldMk cId="100491716" sldId="269"/>
        </pc:sldMkLst>
      </pc:sldChg>
      <pc:sldChg chg="addSp modSp">
        <pc:chgData name="Leonie Smith" userId="fed1330f33f5650e" providerId="LiveId" clId="{36E5B974-7265-4180-9EB8-5E724193C1FC}" dt="2023-01-24T11:42:40.288" v="198"/>
        <pc:sldMkLst>
          <pc:docMk/>
          <pc:sldMk cId="4120481681" sldId="270"/>
        </pc:sldMkLst>
      </pc:sldChg>
      <pc:sldChg chg="addSp delSp modSp mod">
        <pc:chgData name="Leonie Smith" userId="fed1330f33f5650e" providerId="LiveId" clId="{36E5B974-7265-4180-9EB8-5E724193C1FC}" dt="2023-01-24T11:45:24.322" v="254" actId="20577"/>
        <pc:sldMkLst>
          <pc:docMk/>
          <pc:sldMk cId="939110669" sldId="271"/>
        </pc:sldMkLst>
      </pc:sldChg>
      <pc:sldChg chg="addSp delSp modSp mod">
        <pc:chgData name="Leonie Smith" userId="fed1330f33f5650e" providerId="LiveId" clId="{36E5B974-7265-4180-9EB8-5E724193C1FC}" dt="2023-01-24T11:45:33.280" v="256" actId="20577"/>
        <pc:sldMkLst>
          <pc:docMk/>
          <pc:sldMk cId="4024569785" sldId="272"/>
        </pc:sldMkLst>
      </pc:sldChg>
      <pc:sldChg chg="addSp delSp modSp mod">
        <pc:chgData name="Leonie Smith" userId="fed1330f33f5650e" providerId="LiveId" clId="{36E5B974-7265-4180-9EB8-5E724193C1FC}" dt="2023-01-24T11:45:56.913" v="262" actId="1076"/>
        <pc:sldMkLst>
          <pc:docMk/>
          <pc:sldMk cId="487179600" sldId="273"/>
        </pc:sldMkLst>
      </pc:sldChg>
      <pc:sldChg chg="addSp delSp modSp mod">
        <pc:chgData name="Leonie Smith" userId="fed1330f33f5650e" providerId="LiveId" clId="{36E5B974-7265-4180-9EB8-5E724193C1FC}" dt="2023-01-24T11:46:13.913" v="268" actId="1076"/>
        <pc:sldMkLst>
          <pc:docMk/>
          <pc:sldMk cId="2168401200" sldId="274"/>
        </pc:sldMkLst>
      </pc:sldChg>
      <pc:sldChg chg="addSp delSp modSp mod">
        <pc:chgData name="Leonie Smith" userId="fed1330f33f5650e" providerId="LiveId" clId="{36E5B974-7265-4180-9EB8-5E724193C1FC}" dt="2023-01-24T11:46:28.250" v="273" actId="20577"/>
        <pc:sldMkLst>
          <pc:docMk/>
          <pc:sldMk cId="2996969115" sldId="275"/>
        </pc:sldMkLst>
      </pc:sldChg>
      <pc:sldChg chg="addSp delSp modSp mod">
        <pc:chgData name="Leonie Smith" userId="fed1330f33f5650e" providerId="LiveId" clId="{36E5B974-7265-4180-9EB8-5E724193C1FC}" dt="2023-01-24T11:46:58.353" v="278"/>
        <pc:sldMkLst>
          <pc:docMk/>
          <pc:sldMk cId="2390376940" sldId="276"/>
        </pc:sldMkLst>
      </pc:sldChg>
      <pc:sldChg chg="addSp delSp modSp mod">
        <pc:chgData name="Leonie Smith" userId="fed1330f33f5650e" providerId="LiveId" clId="{36E5B974-7265-4180-9EB8-5E724193C1FC}" dt="2023-01-24T11:47:09.488" v="280" actId="20577"/>
        <pc:sldMkLst>
          <pc:docMk/>
          <pc:sldMk cId="4265919077" sldId="277"/>
        </pc:sldMkLst>
      </pc:sldChg>
      <pc:sldChg chg="addSp delSp modSp mod">
        <pc:chgData name="Leonie Smith" userId="fed1330f33f5650e" providerId="LiveId" clId="{36E5B974-7265-4180-9EB8-5E724193C1FC}" dt="2023-01-24T11:47:15.578" v="282" actId="20577"/>
        <pc:sldMkLst>
          <pc:docMk/>
          <pc:sldMk cId="210266664" sldId="278"/>
        </pc:sldMkLst>
      </pc:sldChg>
      <pc:sldChg chg="addSp delSp modSp mod">
        <pc:chgData name="Leonie Smith" userId="fed1330f33f5650e" providerId="LiveId" clId="{36E5B974-7265-4180-9EB8-5E724193C1FC}" dt="2023-01-24T11:47:23.858" v="284" actId="20577"/>
        <pc:sldMkLst>
          <pc:docMk/>
          <pc:sldMk cId="888433145" sldId="279"/>
        </pc:sldMkLst>
      </pc:sldChg>
      <pc:sldChg chg="addSp delSp modSp mod">
        <pc:chgData name="Leonie Smith" userId="fed1330f33f5650e" providerId="LiveId" clId="{36E5B974-7265-4180-9EB8-5E724193C1FC}" dt="2023-01-24T11:47:32.217" v="286" actId="20577"/>
        <pc:sldMkLst>
          <pc:docMk/>
          <pc:sldMk cId="791300187" sldId="280"/>
        </pc:sldMkLst>
      </pc:sldChg>
      <pc:sldChg chg="addSp modSp">
        <pc:chgData name="Leonie Smith" userId="fed1330f33f5650e" providerId="LiveId" clId="{36E5B974-7265-4180-9EB8-5E724193C1FC}" dt="2023-01-19T05:43:38.166" v="92"/>
        <pc:sldMkLst>
          <pc:docMk/>
          <pc:sldMk cId="1922139011" sldId="281"/>
        </pc:sldMkLst>
      </pc:sldChg>
      <pc:sldChg chg="addSp delSp modSp mod">
        <pc:chgData name="Leonie Smith" userId="fed1330f33f5650e" providerId="LiveId" clId="{36E5B974-7265-4180-9EB8-5E724193C1FC}" dt="2023-01-24T11:47:39.477" v="288" actId="20577"/>
        <pc:sldMkLst>
          <pc:docMk/>
          <pc:sldMk cId="1126511635" sldId="282"/>
        </pc:sldMkLst>
      </pc:sldChg>
      <pc:sldChg chg="addSp delSp modSp mod modTransition modAnim">
        <pc:chgData name="Leonie Smith" userId="fed1330f33f5650e" providerId="LiveId" clId="{36E5B974-7265-4180-9EB8-5E724193C1FC}" dt="2023-01-19T05:51:42.856" v="102"/>
        <pc:sldMkLst>
          <pc:docMk/>
          <pc:sldMk cId="3166251957" sldId="283"/>
        </pc:sldMkLst>
      </pc:sldChg>
      <pc:sldChg chg="addSp delSp modSp mod">
        <pc:chgData name="Leonie Smith" userId="fed1330f33f5650e" providerId="LiveId" clId="{36E5B974-7265-4180-9EB8-5E724193C1FC}" dt="2023-01-24T11:47:50.239" v="293" actId="20577"/>
        <pc:sldMkLst>
          <pc:docMk/>
          <pc:sldMk cId="3922583308" sldId="284"/>
        </pc:sldMkLst>
      </pc:sldChg>
      <pc:sldChg chg="addSp delSp modSp mod modTransition modAnim">
        <pc:chgData name="Leonie Smith" userId="fed1330f33f5650e" providerId="LiveId" clId="{36E5B974-7265-4180-9EB8-5E724193C1FC}" dt="2023-01-19T05:55:44.631" v="109"/>
        <pc:sldMkLst>
          <pc:docMk/>
          <pc:sldMk cId="1522780631" sldId="285"/>
        </pc:sldMkLst>
      </pc:sldChg>
      <pc:sldChg chg="addSp delSp modSp mod">
        <pc:chgData name="Leonie Smith" userId="fed1330f33f5650e" providerId="LiveId" clId="{36E5B974-7265-4180-9EB8-5E724193C1FC}" dt="2023-01-24T11:48:07.390" v="299" actId="1076"/>
        <pc:sldMkLst>
          <pc:docMk/>
          <pc:sldMk cId="1850742486" sldId="286"/>
        </pc:sldMkLst>
      </pc:sldChg>
      <pc:sldChg chg="addSp delSp modSp mod modTransition modAnim">
        <pc:chgData name="Leonie Smith" userId="fed1330f33f5650e" providerId="LiveId" clId="{36E5B974-7265-4180-9EB8-5E724193C1FC}" dt="2023-01-19T06:04:03.903" v="113"/>
        <pc:sldMkLst>
          <pc:docMk/>
          <pc:sldMk cId="2332778949" sldId="287"/>
        </pc:sldMkLst>
      </pc:sldChg>
      <pc:sldChg chg="addSp delSp modSp mod">
        <pc:chgData name="Leonie Smith" userId="fed1330f33f5650e" providerId="LiveId" clId="{36E5B974-7265-4180-9EB8-5E724193C1FC}" dt="2023-01-24T11:48:15.842" v="301" actId="20577"/>
        <pc:sldMkLst>
          <pc:docMk/>
          <pc:sldMk cId="1828872212" sldId="288"/>
        </pc:sldMkLst>
      </pc:sldChg>
      <pc:sldChg chg="addSp delSp modSp mod modTransition modAnim">
        <pc:chgData name="Leonie Smith" userId="fed1330f33f5650e" providerId="LiveId" clId="{36E5B974-7265-4180-9EB8-5E724193C1FC}" dt="2023-01-19T06:07:49.842" v="117"/>
        <pc:sldMkLst>
          <pc:docMk/>
          <pc:sldMk cId="3153919605" sldId="289"/>
        </pc:sldMkLst>
      </pc:sldChg>
      <pc:sldChg chg="addSp delSp modSp mod">
        <pc:chgData name="Leonie Smith" userId="fed1330f33f5650e" providerId="LiveId" clId="{36E5B974-7265-4180-9EB8-5E724193C1FC}" dt="2023-01-24T11:48:26.771" v="306" actId="20577"/>
        <pc:sldMkLst>
          <pc:docMk/>
          <pc:sldMk cId="1292473336" sldId="290"/>
        </pc:sldMkLst>
      </pc:sldChg>
      <pc:sldChg chg="addSp delSp modSp mod modTransition modAnim">
        <pc:chgData name="Leonie Smith" userId="fed1330f33f5650e" providerId="LiveId" clId="{36E5B974-7265-4180-9EB8-5E724193C1FC}" dt="2023-01-19T06:13:35.110" v="124"/>
        <pc:sldMkLst>
          <pc:docMk/>
          <pc:sldMk cId="2219299321" sldId="293"/>
        </pc:sldMkLst>
      </pc:sldChg>
      <pc:sldChg chg="addSp delSp modSp mod">
        <pc:chgData name="Leonie Smith" userId="fed1330f33f5650e" providerId="LiveId" clId="{36E5B974-7265-4180-9EB8-5E724193C1FC}" dt="2023-01-24T11:48:34.634" v="308" actId="20577"/>
        <pc:sldMkLst>
          <pc:docMk/>
          <pc:sldMk cId="2859407553" sldId="294"/>
        </pc:sldMkLst>
      </pc:sldChg>
      <pc:sldChg chg="addSp delSp modSp mod modTransition modAnim">
        <pc:chgData name="Leonie Smith" userId="fed1330f33f5650e" providerId="LiveId" clId="{36E5B974-7265-4180-9EB8-5E724193C1FC}" dt="2023-01-19T06:15:50.738" v="131"/>
        <pc:sldMkLst>
          <pc:docMk/>
          <pc:sldMk cId="3279066978" sldId="295"/>
        </pc:sldMkLst>
      </pc:sldChg>
      <pc:sldChg chg="addSp delSp modSp mod">
        <pc:chgData name="Leonie Smith" userId="fed1330f33f5650e" providerId="LiveId" clId="{36E5B974-7265-4180-9EB8-5E724193C1FC}" dt="2023-01-24T11:48:42.436" v="310" actId="20577"/>
        <pc:sldMkLst>
          <pc:docMk/>
          <pc:sldMk cId="1011858012" sldId="297"/>
        </pc:sldMkLst>
      </pc:sldChg>
      <pc:sldChg chg="addSp modSp">
        <pc:chgData name="Leonie Smith" userId="fed1330f33f5650e" providerId="LiveId" clId="{36E5B974-7265-4180-9EB8-5E724193C1FC}" dt="2023-01-19T06:17:11.196" v="132"/>
        <pc:sldMkLst>
          <pc:docMk/>
          <pc:sldMk cId="2057750034" sldId="298"/>
        </pc:sldMkLst>
      </pc:sldChg>
      <pc:sldChg chg="addSp delSp modSp mod">
        <pc:chgData name="Leonie Smith" userId="fed1330f33f5650e" providerId="LiveId" clId="{36E5B974-7265-4180-9EB8-5E724193C1FC}" dt="2023-01-24T11:48:51.972" v="312" actId="20577"/>
        <pc:sldMkLst>
          <pc:docMk/>
          <pc:sldMk cId="3721637585" sldId="299"/>
        </pc:sldMkLst>
      </pc:sldChg>
      <pc:sldChg chg="addSp modSp">
        <pc:chgData name="Leonie Smith" userId="fed1330f33f5650e" providerId="LiveId" clId="{36E5B974-7265-4180-9EB8-5E724193C1FC}" dt="2023-01-19T06:19:42.159" v="133"/>
        <pc:sldMkLst>
          <pc:docMk/>
          <pc:sldMk cId="3515144592" sldId="300"/>
        </pc:sldMkLst>
      </pc:sldChg>
      <pc:sldChg chg="addSp delSp modSp mod">
        <pc:chgData name="Leonie Smith" userId="fed1330f33f5650e" providerId="LiveId" clId="{36E5B974-7265-4180-9EB8-5E724193C1FC}" dt="2023-01-24T11:49:07.784" v="315" actId="1076"/>
        <pc:sldMkLst>
          <pc:docMk/>
          <pc:sldMk cId="1438529616" sldId="301"/>
        </pc:sldMkLst>
      </pc:sldChg>
      <pc:sldChg chg="addSp delSp modSp mod modTransition modAnim">
        <pc:chgData name="Leonie Smith" userId="fed1330f33f5650e" providerId="LiveId" clId="{36E5B974-7265-4180-9EB8-5E724193C1FC}" dt="2023-01-19T06:23:31.794" v="137"/>
        <pc:sldMkLst>
          <pc:docMk/>
          <pc:sldMk cId="3961110545" sldId="302"/>
        </pc:sldMkLst>
      </pc:sldChg>
      <pc:sldChg chg="addSp delSp modSp mod">
        <pc:chgData name="Leonie Smith" userId="fed1330f33f5650e" providerId="LiveId" clId="{36E5B974-7265-4180-9EB8-5E724193C1FC}" dt="2023-01-24T11:49:19.671" v="317" actId="20577"/>
        <pc:sldMkLst>
          <pc:docMk/>
          <pc:sldMk cId="1104228598" sldId="303"/>
        </pc:sldMkLst>
      </pc:sldChg>
      <pc:sldChg chg="addSp modSp">
        <pc:chgData name="Leonie Smith" userId="fed1330f33f5650e" providerId="LiveId" clId="{36E5B974-7265-4180-9EB8-5E724193C1FC}" dt="2023-01-19T06:25:16.903" v="138"/>
        <pc:sldMkLst>
          <pc:docMk/>
          <pc:sldMk cId="2438420752" sldId="304"/>
        </pc:sldMkLst>
      </pc:sldChg>
      <pc:sldChg chg="addSp delSp modSp mod">
        <pc:chgData name="Leonie Smith" userId="fed1330f33f5650e" providerId="LiveId" clId="{36E5B974-7265-4180-9EB8-5E724193C1FC}" dt="2023-01-24T11:49:29.698" v="319" actId="20577"/>
        <pc:sldMkLst>
          <pc:docMk/>
          <pc:sldMk cId="216176330" sldId="305"/>
        </pc:sldMkLst>
      </pc:sldChg>
      <pc:sldChg chg="addSp delSp modSp mod modTransition modAnim">
        <pc:chgData name="Leonie Smith" userId="fed1330f33f5650e" providerId="LiveId" clId="{36E5B974-7265-4180-9EB8-5E724193C1FC}" dt="2023-01-19T06:28:55.087" v="145"/>
        <pc:sldMkLst>
          <pc:docMk/>
          <pc:sldMk cId="4104817440" sldId="306"/>
        </pc:sldMkLst>
      </pc:sldChg>
      <pc:sldChg chg="addSp delSp modSp mod">
        <pc:chgData name="Leonie Smith" userId="fed1330f33f5650e" providerId="LiveId" clId="{36E5B974-7265-4180-9EB8-5E724193C1FC}" dt="2023-01-24T11:49:45.949" v="321" actId="20577"/>
        <pc:sldMkLst>
          <pc:docMk/>
          <pc:sldMk cId="3078248098" sldId="307"/>
        </pc:sldMkLst>
      </pc:sldChg>
      <pc:sldChg chg="addSp delSp modSp mod modTransition modAnim">
        <pc:chgData name="Leonie Smith" userId="fed1330f33f5650e" providerId="LiveId" clId="{36E5B974-7265-4180-9EB8-5E724193C1FC}" dt="2023-01-19T06:32:04.164" v="149"/>
        <pc:sldMkLst>
          <pc:docMk/>
          <pc:sldMk cId="3279649385" sldId="308"/>
        </pc:sldMkLst>
      </pc:sldChg>
      <pc:sldChg chg="addSp delSp modSp mod">
        <pc:chgData name="Leonie Smith" userId="fed1330f33f5650e" providerId="LiveId" clId="{36E5B974-7265-4180-9EB8-5E724193C1FC}" dt="2023-01-24T11:49:52.816" v="323" actId="20577"/>
        <pc:sldMkLst>
          <pc:docMk/>
          <pc:sldMk cId="317168419" sldId="309"/>
        </pc:sldMkLst>
      </pc:sldChg>
      <pc:sldChg chg="addSp delSp modSp mod modTransition modAnim">
        <pc:chgData name="Leonie Smith" userId="fed1330f33f5650e" providerId="LiveId" clId="{36E5B974-7265-4180-9EB8-5E724193C1FC}" dt="2023-01-19T06:35:21.544" v="153"/>
        <pc:sldMkLst>
          <pc:docMk/>
          <pc:sldMk cId="1544078173" sldId="310"/>
        </pc:sldMkLst>
      </pc:sldChg>
      <pc:sldChg chg="addSp delSp modSp mod">
        <pc:chgData name="Leonie Smith" userId="fed1330f33f5650e" providerId="LiveId" clId="{36E5B974-7265-4180-9EB8-5E724193C1FC}" dt="2023-01-24T11:50:01.947" v="325" actId="20577"/>
        <pc:sldMkLst>
          <pc:docMk/>
          <pc:sldMk cId="2594990356" sldId="311"/>
        </pc:sldMkLst>
      </pc:sldChg>
      <pc:sldChg chg="addSp delSp modSp add mod modTransition modAnim">
        <pc:chgData name="Leonie Smith" userId="fed1330f33f5650e" providerId="LiveId" clId="{36E5B974-7265-4180-9EB8-5E724193C1FC}" dt="2023-01-19T05:31:59.172" v="75"/>
        <pc:sldMkLst>
          <pc:docMk/>
          <pc:sldMk cId="3922327496" sldId="312"/>
        </pc:sldMkLst>
      </pc:sldChg>
      <pc:sldChg chg="addSp delSp modSp new mod">
        <pc:chgData name="Leonie Smith" userId="fed1330f33f5650e" providerId="LiveId" clId="{36E5B974-7265-4180-9EB8-5E724193C1FC}" dt="2023-01-24T11:46:41.798" v="276" actId="1076"/>
        <pc:sldMkLst>
          <pc:docMk/>
          <pc:sldMk cId="1014988679" sldId="313"/>
        </pc:sldMkLst>
      </pc:sldChg>
    </pc:docChg>
  </pc:docChgLst>
  <pc:docChgLst>
    <pc:chgData name="Alfred Smith" userId="3c60a3631c0db8ad" providerId="LiveId" clId="{8F8EDD8C-A8B5-46E1-8697-8FFA17B9E7E5}"/>
    <pc:docChg chg="custSel modSld">
      <pc:chgData name="Alfred Smith" userId="3c60a3631c0db8ad" providerId="LiveId" clId="{8F8EDD8C-A8B5-46E1-8697-8FFA17B9E7E5}" dt="2025-05-06T07:48:54.517" v="56"/>
      <pc:docMkLst>
        <pc:docMk/>
      </pc:docMkLst>
      <pc:sldChg chg="addSp delSp modSp mod">
        <pc:chgData name="Alfred Smith" userId="3c60a3631c0db8ad" providerId="LiveId" clId="{8F8EDD8C-A8B5-46E1-8697-8FFA17B9E7E5}" dt="2025-05-06T07:47:24.765" v="55" actId="27636"/>
        <pc:sldMkLst>
          <pc:docMk/>
          <pc:sldMk cId="1499918570" sldId="257"/>
        </pc:sldMkLst>
        <pc:spChg chg="add mod">
          <ac:chgData name="Alfred Smith" userId="3c60a3631c0db8ad" providerId="LiveId" clId="{8F8EDD8C-A8B5-46E1-8697-8FFA17B9E7E5}" dt="2025-05-06T07:47:24.765" v="55" actId="27636"/>
          <ac:spMkLst>
            <pc:docMk/>
            <pc:sldMk cId="1499918570" sldId="257"/>
            <ac:spMk id="7" creationId="{660761D7-E64A-E5AE-A8D7-220C7E319BCA}"/>
          </ac:spMkLst>
        </pc:spChg>
      </pc:sldChg>
      <pc:sldChg chg="modSp">
        <pc:chgData name="Alfred Smith" userId="3c60a3631c0db8ad" providerId="LiveId" clId="{8F8EDD8C-A8B5-46E1-8697-8FFA17B9E7E5}" dt="2025-05-06T07:48:54.517" v="56"/>
        <pc:sldMkLst>
          <pc:docMk/>
          <pc:sldMk cId="3788111665" sldId="258"/>
        </pc:sldMkLst>
        <pc:spChg chg="mod">
          <ac:chgData name="Alfred Smith" userId="3c60a3631c0db8ad" providerId="LiveId" clId="{8F8EDD8C-A8B5-46E1-8697-8FFA17B9E7E5}" dt="2025-05-06T07:48:54.517" v="56"/>
          <ac:spMkLst>
            <pc:docMk/>
            <pc:sldMk cId="3788111665" sldId="258"/>
            <ac:spMk id="2" creationId="{881841F1-2E3B-D300-1206-37E4C602C23E}"/>
          </ac:spMkLst>
        </pc:spChg>
      </pc:sldChg>
      <pc:sldChg chg="modSp">
        <pc:chgData name="Alfred Smith" userId="3c60a3631c0db8ad" providerId="LiveId" clId="{8F8EDD8C-A8B5-46E1-8697-8FFA17B9E7E5}" dt="2025-05-06T07:48:54.517" v="56"/>
        <pc:sldMkLst>
          <pc:docMk/>
          <pc:sldMk cId="454763615" sldId="259"/>
        </pc:sldMkLst>
        <pc:spChg chg="mod">
          <ac:chgData name="Alfred Smith" userId="3c60a3631c0db8ad" providerId="LiveId" clId="{8F8EDD8C-A8B5-46E1-8697-8FFA17B9E7E5}" dt="2025-05-06T07:48:54.517" v="56"/>
          <ac:spMkLst>
            <pc:docMk/>
            <pc:sldMk cId="454763615" sldId="259"/>
            <ac:spMk id="3" creationId="{A58184BD-88F1-BA02-40C1-D8403D0EEC0D}"/>
          </ac:spMkLst>
        </pc:spChg>
      </pc:sldChg>
      <pc:sldChg chg="addSp delSp modSp mod">
        <pc:chgData name="Alfred Smith" userId="3c60a3631c0db8ad" providerId="LiveId" clId="{8F8EDD8C-A8B5-46E1-8697-8FFA17B9E7E5}" dt="2025-04-21T13:15:57.008" v="7"/>
        <pc:sldMkLst>
          <pc:docMk/>
          <pc:sldMk cId="2346136586" sldId="260"/>
        </pc:sldMkLst>
        <pc:spChg chg="add mod">
          <ac:chgData name="Alfred Smith" userId="3c60a3631c0db8ad" providerId="LiveId" clId="{8F8EDD8C-A8B5-46E1-8697-8FFA17B9E7E5}" dt="2025-04-21T13:15:57.008" v="7"/>
          <ac:spMkLst>
            <pc:docMk/>
            <pc:sldMk cId="2346136586" sldId="260"/>
            <ac:spMk id="2" creationId="{11FA522D-BB7F-6684-CCCF-95F513B67780}"/>
          </ac:spMkLst>
        </pc:spChg>
        <pc:spChg chg="add mod">
          <ac:chgData name="Alfred Smith" userId="3c60a3631c0db8ad" providerId="LiveId" clId="{8F8EDD8C-A8B5-46E1-8697-8FFA17B9E7E5}" dt="2025-04-21T13:15:57.008" v="7"/>
          <ac:spMkLst>
            <pc:docMk/>
            <pc:sldMk cId="2346136586" sldId="260"/>
            <ac:spMk id="5" creationId="{931A1AE4-5761-0FBF-E376-9CEEBB38FBB7}"/>
          </ac:spMkLst>
        </pc:spChg>
      </pc:sldChg>
      <pc:sldChg chg="addSp delSp modSp mod">
        <pc:chgData name="Alfred Smith" userId="3c60a3631c0db8ad" providerId="LiveId" clId="{8F8EDD8C-A8B5-46E1-8697-8FFA17B9E7E5}" dt="2025-04-21T13:16:04.634" v="9"/>
        <pc:sldMkLst>
          <pc:docMk/>
          <pc:sldMk cId="4037329247" sldId="261"/>
        </pc:sldMkLst>
        <pc:spChg chg="add mod">
          <ac:chgData name="Alfred Smith" userId="3c60a3631c0db8ad" providerId="LiveId" clId="{8F8EDD8C-A8B5-46E1-8697-8FFA17B9E7E5}" dt="2025-04-21T13:16:04.634" v="9"/>
          <ac:spMkLst>
            <pc:docMk/>
            <pc:sldMk cId="4037329247" sldId="261"/>
            <ac:spMk id="2" creationId="{920B06AC-9D19-09C4-B0BE-CF2183F71253}"/>
          </ac:spMkLst>
        </pc:spChg>
        <pc:spChg chg="add mod">
          <ac:chgData name="Alfred Smith" userId="3c60a3631c0db8ad" providerId="LiveId" clId="{8F8EDD8C-A8B5-46E1-8697-8FFA17B9E7E5}" dt="2025-04-21T13:16:04.634" v="9"/>
          <ac:spMkLst>
            <pc:docMk/>
            <pc:sldMk cId="4037329247" sldId="261"/>
            <ac:spMk id="5" creationId="{2312708E-FA2C-CC90-B373-C824346BC63A}"/>
          </ac:spMkLst>
        </pc:spChg>
      </pc:sldChg>
      <pc:sldChg chg="addSp delSp modSp mod">
        <pc:chgData name="Alfred Smith" userId="3c60a3631c0db8ad" providerId="LiveId" clId="{8F8EDD8C-A8B5-46E1-8697-8FFA17B9E7E5}" dt="2025-04-21T13:16:12.382" v="11"/>
        <pc:sldMkLst>
          <pc:docMk/>
          <pc:sldMk cId="1909638311" sldId="262"/>
        </pc:sldMkLst>
        <pc:spChg chg="add mod">
          <ac:chgData name="Alfred Smith" userId="3c60a3631c0db8ad" providerId="LiveId" clId="{8F8EDD8C-A8B5-46E1-8697-8FFA17B9E7E5}" dt="2025-04-21T13:16:12.382" v="11"/>
          <ac:spMkLst>
            <pc:docMk/>
            <pc:sldMk cId="1909638311" sldId="262"/>
            <ac:spMk id="2" creationId="{9A5C29BB-7337-18F7-C2A9-8144D3AAC234}"/>
          </ac:spMkLst>
        </pc:spChg>
        <pc:spChg chg="add mod">
          <ac:chgData name="Alfred Smith" userId="3c60a3631c0db8ad" providerId="LiveId" clId="{8F8EDD8C-A8B5-46E1-8697-8FFA17B9E7E5}" dt="2025-04-21T13:16:12.382" v="11"/>
          <ac:spMkLst>
            <pc:docMk/>
            <pc:sldMk cId="1909638311" sldId="262"/>
            <ac:spMk id="5" creationId="{869C589E-B970-7ACB-8FB8-2F61B0ADCF00}"/>
          </ac:spMkLst>
        </pc:spChg>
      </pc:sldChg>
      <pc:sldChg chg="addSp delSp modSp mod">
        <pc:chgData name="Alfred Smith" userId="3c60a3631c0db8ad" providerId="LiveId" clId="{8F8EDD8C-A8B5-46E1-8697-8FFA17B9E7E5}" dt="2025-04-21T13:16:22.371" v="13"/>
        <pc:sldMkLst>
          <pc:docMk/>
          <pc:sldMk cId="641208035" sldId="263"/>
        </pc:sldMkLst>
        <pc:spChg chg="add mod">
          <ac:chgData name="Alfred Smith" userId="3c60a3631c0db8ad" providerId="LiveId" clId="{8F8EDD8C-A8B5-46E1-8697-8FFA17B9E7E5}" dt="2025-04-21T13:16:22.371" v="13"/>
          <ac:spMkLst>
            <pc:docMk/>
            <pc:sldMk cId="641208035" sldId="263"/>
            <ac:spMk id="2" creationId="{99B63357-FC12-44E1-5BFB-CA5B065989C9}"/>
          </ac:spMkLst>
        </pc:spChg>
        <pc:spChg chg="add mod">
          <ac:chgData name="Alfred Smith" userId="3c60a3631c0db8ad" providerId="LiveId" clId="{8F8EDD8C-A8B5-46E1-8697-8FFA17B9E7E5}" dt="2025-04-21T13:16:22.371" v="13"/>
          <ac:spMkLst>
            <pc:docMk/>
            <pc:sldMk cId="641208035" sldId="263"/>
            <ac:spMk id="5" creationId="{AD1093E8-9E0D-2D4A-9D48-E40B260C702A}"/>
          </ac:spMkLst>
        </pc:spChg>
      </pc:sldChg>
      <pc:sldChg chg="addSp delSp modSp mod">
        <pc:chgData name="Alfred Smith" userId="3c60a3631c0db8ad" providerId="LiveId" clId="{8F8EDD8C-A8B5-46E1-8697-8FFA17B9E7E5}" dt="2025-04-21T13:16:33.782" v="15"/>
        <pc:sldMkLst>
          <pc:docMk/>
          <pc:sldMk cId="4044745628" sldId="264"/>
        </pc:sldMkLst>
        <pc:spChg chg="add mod">
          <ac:chgData name="Alfred Smith" userId="3c60a3631c0db8ad" providerId="LiveId" clId="{8F8EDD8C-A8B5-46E1-8697-8FFA17B9E7E5}" dt="2025-04-21T13:16:33.782" v="15"/>
          <ac:spMkLst>
            <pc:docMk/>
            <pc:sldMk cId="4044745628" sldId="264"/>
            <ac:spMk id="2" creationId="{F59E7B14-086D-4B38-69EB-A7AA43B8ACE3}"/>
          </ac:spMkLst>
        </pc:spChg>
        <pc:spChg chg="add mod">
          <ac:chgData name="Alfred Smith" userId="3c60a3631c0db8ad" providerId="LiveId" clId="{8F8EDD8C-A8B5-46E1-8697-8FFA17B9E7E5}" dt="2025-04-21T13:16:33.782" v="15"/>
          <ac:spMkLst>
            <pc:docMk/>
            <pc:sldMk cId="4044745628" sldId="264"/>
            <ac:spMk id="5" creationId="{FD2881CA-CE27-707F-41DF-DCB5DC5612BD}"/>
          </ac:spMkLst>
        </pc:spChg>
      </pc:sldChg>
      <pc:sldChg chg="addSp delSp modSp mod">
        <pc:chgData name="Alfred Smith" userId="3c60a3631c0db8ad" providerId="LiveId" clId="{8F8EDD8C-A8B5-46E1-8697-8FFA17B9E7E5}" dt="2025-04-21T13:16:42.837" v="17"/>
        <pc:sldMkLst>
          <pc:docMk/>
          <pc:sldMk cId="978260341" sldId="265"/>
        </pc:sldMkLst>
        <pc:spChg chg="add mod">
          <ac:chgData name="Alfred Smith" userId="3c60a3631c0db8ad" providerId="LiveId" clId="{8F8EDD8C-A8B5-46E1-8697-8FFA17B9E7E5}" dt="2025-04-21T13:16:42.837" v="17"/>
          <ac:spMkLst>
            <pc:docMk/>
            <pc:sldMk cId="978260341" sldId="265"/>
            <ac:spMk id="2" creationId="{9D1A4EB1-8B6B-CEE3-5380-45DF2FD18928}"/>
          </ac:spMkLst>
        </pc:spChg>
        <pc:spChg chg="add mod">
          <ac:chgData name="Alfred Smith" userId="3c60a3631c0db8ad" providerId="LiveId" clId="{8F8EDD8C-A8B5-46E1-8697-8FFA17B9E7E5}" dt="2025-04-21T13:16:42.837" v="17"/>
          <ac:spMkLst>
            <pc:docMk/>
            <pc:sldMk cId="978260341" sldId="265"/>
            <ac:spMk id="5" creationId="{ACB932E7-C2D8-ED9A-CE90-A5274B69C31D}"/>
          </ac:spMkLst>
        </pc:spChg>
      </pc:sldChg>
      <pc:sldChg chg="addSp delSp modSp mod">
        <pc:chgData name="Alfred Smith" userId="3c60a3631c0db8ad" providerId="LiveId" clId="{8F8EDD8C-A8B5-46E1-8697-8FFA17B9E7E5}" dt="2025-04-21T13:17:03.530" v="21"/>
        <pc:sldMkLst>
          <pc:docMk/>
          <pc:sldMk cId="3575870363" sldId="266"/>
        </pc:sldMkLst>
        <pc:spChg chg="add mod">
          <ac:chgData name="Alfred Smith" userId="3c60a3631c0db8ad" providerId="LiveId" clId="{8F8EDD8C-A8B5-46E1-8697-8FFA17B9E7E5}" dt="2025-04-21T13:17:03.530" v="21"/>
          <ac:spMkLst>
            <pc:docMk/>
            <pc:sldMk cId="3575870363" sldId="266"/>
            <ac:spMk id="2" creationId="{A99C5D3B-4304-0941-B81E-932794E2EDE1}"/>
          </ac:spMkLst>
        </pc:spChg>
        <pc:spChg chg="add mod">
          <ac:chgData name="Alfred Smith" userId="3c60a3631c0db8ad" providerId="LiveId" clId="{8F8EDD8C-A8B5-46E1-8697-8FFA17B9E7E5}" dt="2025-04-21T13:17:03.530" v="21"/>
          <ac:spMkLst>
            <pc:docMk/>
            <pc:sldMk cId="3575870363" sldId="266"/>
            <ac:spMk id="5" creationId="{47B30382-85EC-DC30-D764-01B2101E91A1}"/>
          </ac:spMkLst>
        </pc:spChg>
      </pc:sldChg>
      <pc:sldChg chg="addSp delSp modSp mod">
        <pc:chgData name="Alfred Smith" userId="3c60a3631c0db8ad" providerId="LiveId" clId="{8F8EDD8C-A8B5-46E1-8697-8FFA17B9E7E5}" dt="2025-04-21T13:17:52.153" v="23"/>
        <pc:sldMkLst>
          <pc:docMk/>
          <pc:sldMk cId="4017137865" sldId="267"/>
        </pc:sldMkLst>
        <pc:spChg chg="add mod">
          <ac:chgData name="Alfred Smith" userId="3c60a3631c0db8ad" providerId="LiveId" clId="{8F8EDD8C-A8B5-46E1-8697-8FFA17B9E7E5}" dt="2025-04-21T13:17:52.153" v="23"/>
          <ac:spMkLst>
            <pc:docMk/>
            <pc:sldMk cId="4017137865" sldId="267"/>
            <ac:spMk id="2" creationId="{375444A7-A99B-54EC-AC5F-4EC6B4A9B001}"/>
          </ac:spMkLst>
        </pc:spChg>
        <pc:spChg chg="add mod">
          <ac:chgData name="Alfred Smith" userId="3c60a3631c0db8ad" providerId="LiveId" clId="{8F8EDD8C-A8B5-46E1-8697-8FFA17B9E7E5}" dt="2025-04-21T13:17:52.153" v="23"/>
          <ac:spMkLst>
            <pc:docMk/>
            <pc:sldMk cId="4017137865" sldId="267"/>
            <ac:spMk id="5" creationId="{2AD28BB0-53AE-E77E-1D64-F1AE6FC966D7}"/>
          </ac:spMkLst>
        </pc:spChg>
      </pc:sldChg>
      <pc:sldChg chg="addSp delSp modSp mod">
        <pc:chgData name="Alfred Smith" userId="3c60a3631c0db8ad" providerId="LiveId" clId="{8F8EDD8C-A8B5-46E1-8697-8FFA17B9E7E5}" dt="2025-04-21T13:18:05.450" v="25"/>
        <pc:sldMkLst>
          <pc:docMk/>
          <pc:sldMk cId="100491716" sldId="269"/>
        </pc:sldMkLst>
        <pc:spChg chg="add mod">
          <ac:chgData name="Alfred Smith" userId="3c60a3631c0db8ad" providerId="LiveId" clId="{8F8EDD8C-A8B5-46E1-8697-8FFA17B9E7E5}" dt="2025-04-21T13:18:05.450" v="25"/>
          <ac:spMkLst>
            <pc:docMk/>
            <pc:sldMk cId="100491716" sldId="269"/>
            <ac:spMk id="2" creationId="{33643D1E-8CF5-29B2-A916-A673BBE8D87F}"/>
          </ac:spMkLst>
        </pc:spChg>
        <pc:spChg chg="add mod">
          <ac:chgData name="Alfred Smith" userId="3c60a3631c0db8ad" providerId="LiveId" clId="{8F8EDD8C-A8B5-46E1-8697-8FFA17B9E7E5}" dt="2025-04-21T13:18:05.450" v="25"/>
          <ac:spMkLst>
            <pc:docMk/>
            <pc:sldMk cId="100491716" sldId="269"/>
            <ac:spMk id="5" creationId="{68E78FC4-2933-E7C3-1087-9EF0DBD31400}"/>
          </ac:spMkLst>
        </pc:spChg>
      </pc:sldChg>
      <pc:sldChg chg="addSp modSp">
        <pc:chgData name="Alfred Smith" userId="3c60a3631c0db8ad" providerId="LiveId" clId="{8F8EDD8C-A8B5-46E1-8697-8FFA17B9E7E5}" dt="2025-05-06T07:48:54.517" v="56"/>
        <pc:sldMkLst>
          <pc:docMk/>
          <pc:sldMk cId="4120481681" sldId="270"/>
        </pc:sldMkLst>
        <pc:spChg chg="mod">
          <ac:chgData name="Alfred Smith" userId="3c60a3631c0db8ad" providerId="LiveId" clId="{8F8EDD8C-A8B5-46E1-8697-8FFA17B9E7E5}" dt="2025-05-06T07:48:54.517" v="56"/>
          <ac:spMkLst>
            <pc:docMk/>
            <pc:sldMk cId="4120481681" sldId="270"/>
            <ac:spMk id="3" creationId="{AE14F32A-D257-E721-0795-0483D16F9C68}"/>
          </ac:spMkLst>
        </pc:spChg>
        <pc:spChg chg="add mod">
          <ac:chgData name="Alfred Smith" userId="3c60a3631c0db8ad" providerId="LiveId" clId="{8F8EDD8C-A8B5-46E1-8697-8FFA17B9E7E5}" dt="2025-04-21T13:15:46.774" v="5"/>
          <ac:spMkLst>
            <pc:docMk/>
            <pc:sldMk cId="4120481681" sldId="270"/>
            <ac:spMk id="4" creationId="{223AEC4B-D326-2BF3-62BF-73A422BDB3E6}"/>
          </ac:spMkLst>
        </pc:spChg>
      </pc:sldChg>
      <pc:sldChg chg="modSp">
        <pc:chgData name="Alfred Smith" userId="3c60a3631c0db8ad" providerId="LiveId" clId="{8F8EDD8C-A8B5-46E1-8697-8FFA17B9E7E5}" dt="2025-05-06T07:48:54.517" v="56"/>
        <pc:sldMkLst>
          <pc:docMk/>
          <pc:sldMk cId="939110669" sldId="271"/>
        </pc:sldMkLst>
        <pc:spChg chg="mod">
          <ac:chgData name="Alfred Smith" userId="3c60a3631c0db8ad" providerId="LiveId" clId="{8F8EDD8C-A8B5-46E1-8697-8FFA17B9E7E5}" dt="2025-05-06T07:48:54.517" v="56"/>
          <ac:spMkLst>
            <pc:docMk/>
            <pc:sldMk cId="939110669" sldId="271"/>
            <ac:spMk id="3" creationId="{B88264A7-0123-EDD6-3A74-2DC02F61E643}"/>
          </ac:spMkLst>
        </pc:spChg>
      </pc:sldChg>
      <pc:sldChg chg="modSp">
        <pc:chgData name="Alfred Smith" userId="3c60a3631c0db8ad" providerId="LiveId" clId="{8F8EDD8C-A8B5-46E1-8697-8FFA17B9E7E5}" dt="2025-05-06T07:48:54.517" v="56"/>
        <pc:sldMkLst>
          <pc:docMk/>
          <pc:sldMk cId="4024569785" sldId="272"/>
        </pc:sldMkLst>
        <pc:spChg chg="mod">
          <ac:chgData name="Alfred Smith" userId="3c60a3631c0db8ad" providerId="LiveId" clId="{8F8EDD8C-A8B5-46E1-8697-8FFA17B9E7E5}" dt="2025-05-06T07:48:54.517" v="56"/>
          <ac:spMkLst>
            <pc:docMk/>
            <pc:sldMk cId="4024569785" sldId="272"/>
            <ac:spMk id="3" creationId="{0F0CCC84-BF86-3FC5-1DC3-8446848C851B}"/>
          </ac:spMkLst>
        </pc:spChg>
      </pc:sldChg>
      <pc:sldChg chg="modSp">
        <pc:chgData name="Alfred Smith" userId="3c60a3631c0db8ad" providerId="LiveId" clId="{8F8EDD8C-A8B5-46E1-8697-8FFA17B9E7E5}" dt="2025-05-06T07:48:54.517" v="56"/>
        <pc:sldMkLst>
          <pc:docMk/>
          <pc:sldMk cId="487179600" sldId="273"/>
        </pc:sldMkLst>
        <pc:spChg chg="mod">
          <ac:chgData name="Alfred Smith" userId="3c60a3631c0db8ad" providerId="LiveId" clId="{8F8EDD8C-A8B5-46E1-8697-8FFA17B9E7E5}" dt="2025-05-06T07:48:54.517" v="56"/>
          <ac:spMkLst>
            <pc:docMk/>
            <pc:sldMk cId="487179600" sldId="273"/>
            <ac:spMk id="4" creationId="{2F1C0472-3B61-F638-9EE5-578EDF6DF097}"/>
          </ac:spMkLst>
        </pc:spChg>
      </pc:sldChg>
      <pc:sldChg chg="modSp">
        <pc:chgData name="Alfred Smith" userId="3c60a3631c0db8ad" providerId="LiveId" clId="{8F8EDD8C-A8B5-46E1-8697-8FFA17B9E7E5}" dt="2025-05-06T07:48:54.517" v="56"/>
        <pc:sldMkLst>
          <pc:docMk/>
          <pc:sldMk cId="2168401200" sldId="274"/>
        </pc:sldMkLst>
        <pc:spChg chg="mod">
          <ac:chgData name="Alfred Smith" userId="3c60a3631c0db8ad" providerId="LiveId" clId="{8F8EDD8C-A8B5-46E1-8697-8FFA17B9E7E5}" dt="2025-05-06T07:48:54.517" v="56"/>
          <ac:spMkLst>
            <pc:docMk/>
            <pc:sldMk cId="2168401200" sldId="274"/>
            <ac:spMk id="3" creationId="{1DC36A91-B59C-4511-5F53-49E48047A12B}"/>
          </ac:spMkLst>
        </pc:spChg>
      </pc:sldChg>
      <pc:sldChg chg="modSp">
        <pc:chgData name="Alfred Smith" userId="3c60a3631c0db8ad" providerId="LiveId" clId="{8F8EDD8C-A8B5-46E1-8697-8FFA17B9E7E5}" dt="2025-05-06T07:48:54.517" v="56"/>
        <pc:sldMkLst>
          <pc:docMk/>
          <pc:sldMk cId="2996969115" sldId="275"/>
        </pc:sldMkLst>
        <pc:spChg chg="mod">
          <ac:chgData name="Alfred Smith" userId="3c60a3631c0db8ad" providerId="LiveId" clId="{8F8EDD8C-A8B5-46E1-8697-8FFA17B9E7E5}" dt="2025-05-06T07:48:54.517" v="56"/>
          <ac:spMkLst>
            <pc:docMk/>
            <pc:sldMk cId="2996969115" sldId="275"/>
            <ac:spMk id="4" creationId="{F68F9A96-3272-F13D-12F2-DFEF9DC6D524}"/>
          </ac:spMkLst>
        </pc:spChg>
      </pc:sldChg>
      <pc:sldChg chg="modSp">
        <pc:chgData name="Alfred Smith" userId="3c60a3631c0db8ad" providerId="LiveId" clId="{8F8EDD8C-A8B5-46E1-8697-8FFA17B9E7E5}" dt="2025-05-06T07:48:54.517" v="56"/>
        <pc:sldMkLst>
          <pc:docMk/>
          <pc:sldMk cId="2390376940" sldId="276"/>
        </pc:sldMkLst>
        <pc:spChg chg="mod">
          <ac:chgData name="Alfred Smith" userId="3c60a3631c0db8ad" providerId="LiveId" clId="{8F8EDD8C-A8B5-46E1-8697-8FFA17B9E7E5}" dt="2025-05-06T07:48:54.517" v="56"/>
          <ac:spMkLst>
            <pc:docMk/>
            <pc:sldMk cId="2390376940" sldId="276"/>
            <ac:spMk id="5" creationId="{89ED44D0-F14E-AFF8-D398-72B6BA93D5BD}"/>
          </ac:spMkLst>
        </pc:spChg>
      </pc:sldChg>
      <pc:sldChg chg="modSp">
        <pc:chgData name="Alfred Smith" userId="3c60a3631c0db8ad" providerId="LiveId" clId="{8F8EDD8C-A8B5-46E1-8697-8FFA17B9E7E5}" dt="2025-05-06T07:48:54.517" v="56"/>
        <pc:sldMkLst>
          <pc:docMk/>
          <pc:sldMk cId="4265919077" sldId="277"/>
        </pc:sldMkLst>
        <pc:spChg chg="mod">
          <ac:chgData name="Alfred Smith" userId="3c60a3631c0db8ad" providerId="LiveId" clId="{8F8EDD8C-A8B5-46E1-8697-8FFA17B9E7E5}" dt="2025-05-06T07:48:54.517" v="56"/>
          <ac:spMkLst>
            <pc:docMk/>
            <pc:sldMk cId="4265919077" sldId="277"/>
            <ac:spMk id="4" creationId="{4F4FBB5C-566A-10AF-3DE3-26B3681BA357}"/>
          </ac:spMkLst>
        </pc:spChg>
      </pc:sldChg>
      <pc:sldChg chg="modSp">
        <pc:chgData name="Alfred Smith" userId="3c60a3631c0db8ad" providerId="LiveId" clId="{8F8EDD8C-A8B5-46E1-8697-8FFA17B9E7E5}" dt="2025-05-06T07:48:54.517" v="56"/>
        <pc:sldMkLst>
          <pc:docMk/>
          <pc:sldMk cId="210266664" sldId="278"/>
        </pc:sldMkLst>
        <pc:spChg chg="mod">
          <ac:chgData name="Alfred Smith" userId="3c60a3631c0db8ad" providerId="LiveId" clId="{8F8EDD8C-A8B5-46E1-8697-8FFA17B9E7E5}" dt="2025-05-06T07:48:54.517" v="56"/>
          <ac:spMkLst>
            <pc:docMk/>
            <pc:sldMk cId="210266664" sldId="278"/>
            <ac:spMk id="4" creationId="{441EEC8E-A7E8-5244-476F-DD0D22459DB2}"/>
          </ac:spMkLst>
        </pc:spChg>
      </pc:sldChg>
      <pc:sldChg chg="modSp">
        <pc:chgData name="Alfred Smith" userId="3c60a3631c0db8ad" providerId="LiveId" clId="{8F8EDD8C-A8B5-46E1-8697-8FFA17B9E7E5}" dt="2025-05-06T07:48:54.517" v="56"/>
        <pc:sldMkLst>
          <pc:docMk/>
          <pc:sldMk cId="888433145" sldId="279"/>
        </pc:sldMkLst>
        <pc:spChg chg="mod">
          <ac:chgData name="Alfred Smith" userId="3c60a3631c0db8ad" providerId="LiveId" clId="{8F8EDD8C-A8B5-46E1-8697-8FFA17B9E7E5}" dt="2025-05-06T07:48:54.517" v="56"/>
          <ac:spMkLst>
            <pc:docMk/>
            <pc:sldMk cId="888433145" sldId="279"/>
            <ac:spMk id="4" creationId="{5A2738DD-A432-3C83-79D0-593B234A335D}"/>
          </ac:spMkLst>
        </pc:spChg>
      </pc:sldChg>
      <pc:sldChg chg="modSp">
        <pc:chgData name="Alfred Smith" userId="3c60a3631c0db8ad" providerId="LiveId" clId="{8F8EDD8C-A8B5-46E1-8697-8FFA17B9E7E5}" dt="2025-05-06T07:48:54.517" v="56"/>
        <pc:sldMkLst>
          <pc:docMk/>
          <pc:sldMk cId="791300187" sldId="280"/>
        </pc:sldMkLst>
        <pc:spChg chg="mod">
          <ac:chgData name="Alfred Smith" userId="3c60a3631c0db8ad" providerId="LiveId" clId="{8F8EDD8C-A8B5-46E1-8697-8FFA17B9E7E5}" dt="2025-05-06T07:48:54.517" v="56"/>
          <ac:spMkLst>
            <pc:docMk/>
            <pc:sldMk cId="791300187" sldId="280"/>
            <ac:spMk id="4" creationId="{63415286-2A51-FADB-BA3D-A48126C9057E}"/>
          </ac:spMkLst>
        </pc:spChg>
      </pc:sldChg>
      <pc:sldChg chg="addSp delSp modSp mod">
        <pc:chgData name="Alfred Smith" userId="3c60a3631c0db8ad" providerId="LiveId" clId="{8F8EDD8C-A8B5-46E1-8697-8FFA17B9E7E5}" dt="2025-04-21T13:18:13.372" v="27"/>
        <pc:sldMkLst>
          <pc:docMk/>
          <pc:sldMk cId="1922139011" sldId="281"/>
        </pc:sldMkLst>
        <pc:spChg chg="add mod">
          <ac:chgData name="Alfred Smith" userId="3c60a3631c0db8ad" providerId="LiveId" clId="{8F8EDD8C-A8B5-46E1-8697-8FFA17B9E7E5}" dt="2025-04-21T13:18:13.372" v="27"/>
          <ac:spMkLst>
            <pc:docMk/>
            <pc:sldMk cId="1922139011" sldId="281"/>
            <ac:spMk id="2" creationId="{55AEFD7E-E675-C98B-BE56-B0453E15200A}"/>
          </ac:spMkLst>
        </pc:spChg>
        <pc:spChg chg="add mod">
          <ac:chgData name="Alfred Smith" userId="3c60a3631c0db8ad" providerId="LiveId" clId="{8F8EDD8C-A8B5-46E1-8697-8FFA17B9E7E5}" dt="2025-04-21T13:18:13.372" v="27"/>
          <ac:spMkLst>
            <pc:docMk/>
            <pc:sldMk cId="1922139011" sldId="281"/>
            <ac:spMk id="5" creationId="{1D0C18BD-3473-CC0C-757F-D8EF4C73711D}"/>
          </ac:spMkLst>
        </pc:spChg>
      </pc:sldChg>
      <pc:sldChg chg="modSp">
        <pc:chgData name="Alfred Smith" userId="3c60a3631c0db8ad" providerId="LiveId" clId="{8F8EDD8C-A8B5-46E1-8697-8FFA17B9E7E5}" dt="2025-05-06T07:48:54.517" v="56"/>
        <pc:sldMkLst>
          <pc:docMk/>
          <pc:sldMk cId="1126511635" sldId="282"/>
        </pc:sldMkLst>
        <pc:spChg chg="mod">
          <ac:chgData name="Alfred Smith" userId="3c60a3631c0db8ad" providerId="LiveId" clId="{8F8EDD8C-A8B5-46E1-8697-8FFA17B9E7E5}" dt="2025-05-06T07:48:54.517" v="56"/>
          <ac:spMkLst>
            <pc:docMk/>
            <pc:sldMk cId="1126511635" sldId="282"/>
            <ac:spMk id="4" creationId="{0B50AC41-B958-D404-4128-D7716FF9E91C}"/>
          </ac:spMkLst>
        </pc:spChg>
      </pc:sldChg>
      <pc:sldChg chg="addSp delSp modSp mod">
        <pc:chgData name="Alfred Smith" userId="3c60a3631c0db8ad" providerId="LiveId" clId="{8F8EDD8C-A8B5-46E1-8697-8FFA17B9E7E5}" dt="2025-04-21T13:18:21.436" v="29"/>
        <pc:sldMkLst>
          <pc:docMk/>
          <pc:sldMk cId="3166251957" sldId="283"/>
        </pc:sldMkLst>
        <pc:spChg chg="add mod">
          <ac:chgData name="Alfred Smith" userId="3c60a3631c0db8ad" providerId="LiveId" clId="{8F8EDD8C-A8B5-46E1-8697-8FFA17B9E7E5}" dt="2025-04-21T13:18:21.436" v="29"/>
          <ac:spMkLst>
            <pc:docMk/>
            <pc:sldMk cId="3166251957" sldId="283"/>
            <ac:spMk id="2" creationId="{AAD27DB8-87F8-0A6F-0C2C-704F0F56C339}"/>
          </ac:spMkLst>
        </pc:spChg>
        <pc:spChg chg="add mod">
          <ac:chgData name="Alfred Smith" userId="3c60a3631c0db8ad" providerId="LiveId" clId="{8F8EDD8C-A8B5-46E1-8697-8FFA17B9E7E5}" dt="2025-04-21T13:18:21.436" v="29"/>
          <ac:spMkLst>
            <pc:docMk/>
            <pc:sldMk cId="3166251957" sldId="283"/>
            <ac:spMk id="5" creationId="{EF2D056A-3AFC-BC6D-36CB-68A7CACC81E4}"/>
          </ac:spMkLst>
        </pc:spChg>
      </pc:sldChg>
      <pc:sldChg chg="modSp">
        <pc:chgData name="Alfred Smith" userId="3c60a3631c0db8ad" providerId="LiveId" clId="{8F8EDD8C-A8B5-46E1-8697-8FFA17B9E7E5}" dt="2025-05-06T07:48:54.517" v="56"/>
        <pc:sldMkLst>
          <pc:docMk/>
          <pc:sldMk cId="3922583308" sldId="284"/>
        </pc:sldMkLst>
        <pc:spChg chg="mod">
          <ac:chgData name="Alfred Smith" userId="3c60a3631c0db8ad" providerId="LiveId" clId="{8F8EDD8C-A8B5-46E1-8697-8FFA17B9E7E5}" dt="2025-05-06T07:48:54.517" v="56"/>
          <ac:spMkLst>
            <pc:docMk/>
            <pc:sldMk cId="3922583308" sldId="284"/>
            <ac:spMk id="4" creationId="{919FABC9-2845-76D1-A443-86AAF59352DE}"/>
          </ac:spMkLst>
        </pc:spChg>
      </pc:sldChg>
      <pc:sldChg chg="addSp delSp modSp mod">
        <pc:chgData name="Alfred Smith" userId="3c60a3631c0db8ad" providerId="LiveId" clId="{8F8EDD8C-A8B5-46E1-8697-8FFA17B9E7E5}" dt="2025-04-21T13:18:33.138" v="31"/>
        <pc:sldMkLst>
          <pc:docMk/>
          <pc:sldMk cId="1522780631" sldId="285"/>
        </pc:sldMkLst>
        <pc:spChg chg="add mod">
          <ac:chgData name="Alfred Smith" userId="3c60a3631c0db8ad" providerId="LiveId" clId="{8F8EDD8C-A8B5-46E1-8697-8FFA17B9E7E5}" dt="2025-04-21T13:18:33.138" v="31"/>
          <ac:spMkLst>
            <pc:docMk/>
            <pc:sldMk cId="1522780631" sldId="285"/>
            <ac:spMk id="2" creationId="{795A5246-5696-25DE-C399-776A44308BC3}"/>
          </ac:spMkLst>
        </pc:spChg>
        <pc:spChg chg="add mod">
          <ac:chgData name="Alfred Smith" userId="3c60a3631c0db8ad" providerId="LiveId" clId="{8F8EDD8C-A8B5-46E1-8697-8FFA17B9E7E5}" dt="2025-04-21T13:18:33.138" v="31"/>
          <ac:spMkLst>
            <pc:docMk/>
            <pc:sldMk cId="1522780631" sldId="285"/>
            <ac:spMk id="5" creationId="{6FDF7C2F-1DBF-8C2C-7D65-36696C30E922}"/>
          </ac:spMkLst>
        </pc:spChg>
      </pc:sldChg>
      <pc:sldChg chg="modSp">
        <pc:chgData name="Alfred Smith" userId="3c60a3631c0db8ad" providerId="LiveId" clId="{8F8EDD8C-A8B5-46E1-8697-8FFA17B9E7E5}" dt="2025-05-06T07:48:54.517" v="56"/>
        <pc:sldMkLst>
          <pc:docMk/>
          <pc:sldMk cId="1850742486" sldId="286"/>
        </pc:sldMkLst>
        <pc:spChg chg="mod">
          <ac:chgData name="Alfred Smith" userId="3c60a3631c0db8ad" providerId="LiveId" clId="{8F8EDD8C-A8B5-46E1-8697-8FFA17B9E7E5}" dt="2025-05-06T07:48:54.517" v="56"/>
          <ac:spMkLst>
            <pc:docMk/>
            <pc:sldMk cId="1850742486" sldId="286"/>
            <ac:spMk id="4" creationId="{1B2354CD-3218-0898-7815-3E9FE1F1A3F2}"/>
          </ac:spMkLst>
        </pc:spChg>
      </pc:sldChg>
      <pc:sldChg chg="addSp delSp modSp mod">
        <pc:chgData name="Alfred Smith" userId="3c60a3631c0db8ad" providerId="LiveId" clId="{8F8EDD8C-A8B5-46E1-8697-8FFA17B9E7E5}" dt="2025-04-21T13:18:42.119" v="33"/>
        <pc:sldMkLst>
          <pc:docMk/>
          <pc:sldMk cId="2332778949" sldId="287"/>
        </pc:sldMkLst>
        <pc:spChg chg="add mod">
          <ac:chgData name="Alfred Smith" userId="3c60a3631c0db8ad" providerId="LiveId" clId="{8F8EDD8C-A8B5-46E1-8697-8FFA17B9E7E5}" dt="2025-04-21T13:18:42.119" v="33"/>
          <ac:spMkLst>
            <pc:docMk/>
            <pc:sldMk cId="2332778949" sldId="287"/>
            <ac:spMk id="2" creationId="{2DE794B0-3553-46AA-7ED1-5299F161C86A}"/>
          </ac:spMkLst>
        </pc:spChg>
        <pc:spChg chg="add mod">
          <ac:chgData name="Alfred Smith" userId="3c60a3631c0db8ad" providerId="LiveId" clId="{8F8EDD8C-A8B5-46E1-8697-8FFA17B9E7E5}" dt="2025-04-21T13:18:42.119" v="33"/>
          <ac:spMkLst>
            <pc:docMk/>
            <pc:sldMk cId="2332778949" sldId="287"/>
            <ac:spMk id="5" creationId="{E26DF203-9090-F771-5C6D-3DC0F71E613D}"/>
          </ac:spMkLst>
        </pc:spChg>
      </pc:sldChg>
      <pc:sldChg chg="modSp">
        <pc:chgData name="Alfred Smith" userId="3c60a3631c0db8ad" providerId="LiveId" clId="{8F8EDD8C-A8B5-46E1-8697-8FFA17B9E7E5}" dt="2025-05-06T07:48:54.517" v="56"/>
        <pc:sldMkLst>
          <pc:docMk/>
          <pc:sldMk cId="1828872212" sldId="288"/>
        </pc:sldMkLst>
        <pc:spChg chg="mod">
          <ac:chgData name="Alfred Smith" userId="3c60a3631c0db8ad" providerId="LiveId" clId="{8F8EDD8C-A8B5-46E1-8697-8FFA17B9E7E5}" dt="2025-05-06T07:48:54.517" v="56"/>
          <ac:spMkLst>
            <pc:docMk/>
            <pc:sldMk cId="1828872212" sldId="288"/>
            <ac:spMk id="4" creationId="{42B7AE62-C165-3AAE-0495-57C34D8B81BC}"/>
          </ac:spMkLst>
        </pc:spChg>
      </pc:sldChg>
      <pc:sldChg chg="addSp delSp modSp mod">
        <pc:chgData name="Alfred Smith" userId="3c60a3631c0db8ad" providerId="LiveId" clId="{8F8EDD8C-A8B5-46E1-8697-8FFA17B9E7E5}" dt="2025-04-21T13:18:54.613" v="35"/>
        <pc:sldMkLst>
          <pc:docMk/>
          <pc:sldMk cId="3153919605" sldId="289"/>
        </pc:sldMkLst>
        <pc:spChg chg="add mod">
          <ac:chgData name="Alfred Smith" userId="3c60a3631c0db8ad" providerId="LiveId" clId="{8F8EDD8C-A8B5-46E1-8697-8FFA17B9E7E5}" dt="2025-04-21T13:18:54.613" v="35"/>
          <ac:spMkLst>
            <pc:docMk/>
            <pc:sldMk cId="3153919605" sldId="289"/>
            <ac:spMk id="2" creationId="{0BA00EB0-5222-D509-085D-3A6590B00AE6}"/>
          </ac:spMkLst>
        </pc:spChg>
        <pc:spChg chg="add mod">
          <ac:chgData name="Alfred Smith" userId="3c60a3631c0db8ad" providerId="LiveId" clId="{8F8EDD8C-A8B5-46E1-8697-8FFA17B9E7E5}" dt="2025-04-21T13:18:54.613" v="35"/>
          <ac:spMkLst>
            <pc:docMk/>
            <pc:sldMk cId="3153919605" sldId="289"/>
            <ac:spMk id="5" creationId="{8036D2C4-21F0-4F82-4261-D0C2EE5B792D}"/>
          </ac:spMkLst>
        </pc:spChg>
      </pc:sldChg>
      <pc:sldChg chg="modSp">
        <pc:chgData name="Alfred Smith" userId="3c60a3631c0db8ad" providerId="LiveId" clId="{8F8EDD8C-A8B5-46E1-8697-8FFA17B9E7E5}" dt="2025-05-06T07:48:54.517" v="56"/>
        <pc:sldMkLst>
          <pc:docMk/>
          <pc:sldMk cId="1292473336" sldId="290"/>
        </pc:sldMkLst>
        <pc:spChg chg="mod">
          <ac:chgData name="Alfred Smith" userId="3c60a3631c0db8ad" providerId="LiveId" clId="{8F8EDD8C-A8B5-46E1-8697-8FFA17B9E7E5}" dt="2025-05-06T07:48:54.517" v="56"/>
          <ac:spMkLst>
            <pc:docMk/>
            <pc:sldMk cId="1292473336" sldId="290"/>
            <ac:spMk id="4" creationId="{917A5B13-4BC5-EF1C-8502-10463A407CB6}"/>
          </ac:spMkLst>
        </pc:spChg>
      </pc:sldChg>
      <pc:sldChg chg="addSp delSp modSp mod">
        <pc:chgData name="Alfred Smith" userId="3c60a3631c0db8ad" providerId="LiveId" clId="{8F8EDD8C-A8B5-46E1-8697-8FFA17B9E7E5}" dt="2025-04-21T13:19:09.906" v="37"/>
        <pc:sldMkLst>
          <pc:docMk/>
          <pc:sldMk cId="2219299321" sldId="293"/>
        </pc:sldMkLst>
        <pc:spChg chg="add mod">
          <ac:chgData name="Alfred Smith" userId="3c60a3631c0db8ad" providerId="LiveId" clId="{8F8EDD8C-A8B5-46E1-8697-8FFA17B9E7E5}" dt="2025-04-21T13:19:09.906" v="37"/>
          <ac:spMkLst>
            <pc:docMk/>
            <pc:sldMk cId="2219299321" sldId="293"/>
            <ac:spMk id="2" creationId="{78170AA0-EE86-B7EA-E898-C11E6F2D4019}"/>
          </ac:spMkLst>
        </pc:spChg>
        <pc:spChg chg="add mod">
          <ac:chgData name="Alfred Smith" userId="3c60a3631c0db8ad" providerId="LiveId" clId="{8F8EDD8C-A8B5-46E1-8697-8FFA17B9E7E5}" dt="2025-04-21T13:19:09.906" v="37"/>
          <ac:spMkLst>
            <pc:docMk/>
            <pc:sldMk cId="2219299321" sldId="293"/>
            <ac:spMk id="5" creationId="{1EAF5DDF-C04D-64AF-DBE4-D872D9D6C21B}"/>
          </ac:spMkLst>
        </pc:spChg>
      </pc:sldChg>
      <pc:sldChg chg="modSp">
        <pc:chgData name="Alfred Smith" userId="3c60a3631c0db8ad" providerId="LiveId" clId="{8F8EDD8C-A8B5-46E1-8697-8FFA17B9E7E5}" dt="2025-05-06T07:48:54.517" v="56"/>
        <pc:sldMkLst>
          <pc:docMk/>
          <pc:sldMk cId="2859407553" sldId="294"/>
        </pc:sldMkLst>
        <pc:spChg chg="mod">
          <ac:chgData name="Alfred Smith" userId="3c60a3631c0db8ad" providerId="LiveId" clId="{8F8EDD8C-A8B5-46E1-8697-8FFA17B9E7E5}" dt="2025-05-06T07:48:54.517" v="56"/>
          <ac:spMkLst>
            <pc:docMk/>
            <pc:sldMk cId="2859407553" sldId="294"/>
            <ac:spMk id="4" creationId="{1062930E-AFF0-9B74-EC0C-E989BE2A1100}"/>
          </ac:spMkLst>
        </pc:spChg>
      </pc:sldChg>
      <pc:sldChg chg="addSp delSp modSp mod">
        <pc:chgData name="Alfred Smith" userId="3c60a3631c0db8ad" providerId="LiveId" clId="{8F8EDD8C-A8B5-46E1-8697-8FFA17B9E7E5}" dt="2025-04-21T13:19:17.375" v="39"/>
        <pc:sldMkLst>
          <pc:docMk/>
          <pc:sldMk cId="3279066978" sldId="295"/>
        </pc:sldMkLst>
        <pc:spChg chg="add mod">
          <ac:chgData name="Alfred Smith" userId="3c60a3631c0db8ad" providerId="LiveId" clId="{8F8EDD8C-A8B5-46E1-8697-8FFA17B9E7E5}" dt="2025-04-21T13:19:17.375" v="39"/>
          <ac:spMkLst>
            <pc:docMk/>
            <pc:sldMk cId="3279066978" sldId="295"/>
            <ac:spMk id="2" creationId="{2E0D03BD-749B-12FC-F84C-1EB31A7A37F8}"/>
          </ac:spMkLst>
        </pc:spChg>
        <pc:spChg chg="add mod">
          <ac:chgData name="Alfred Smith" userId="3c60a3631c0db8ad" providerId="LiveId" clId="{8F8EDD8C-A8B5-46E1-8697-8FFA17B9E7E5}" dt="2025-04-21T13:19:17.375" v="39"/>
          <ac:spMkLst>
            <pc:docMk/>
            <pc:sldMk cId="3279066978" sldId="295"/>
            <ac:spMk id="5" creationId="{3AE35891-1AE2-0981-A77C-C282499486B5}"/>
          </ac:spMkLst>
        </pc:spChg>
      </pc:sldChg>
      <pc:sldChg chg="modSp">
        <pc:chgData name="Alfred Smith" userId="3c60a3631c0db8ad" providerId="LiveId" clId="{8F8EDD8C-A8B5-46E1-8697-8FFA17B9E7E5}" dt="2025-05-06T07:48:54.517" v="56"/>
        <pc:sldMkLst>
          <pc:docMk/>
          <pc:sldMk cId="1011858012" sldId="297"/>
        </pc:sldMkLst>
        <pc:spChg chg="mod">
          <ac:chgData name="Alfred Smith" userId="3c60a3631c0db8ad" providerId="LiveId" clId="{8F8EDD8C-A8B5-46E1-8697-8FFA17B9E7E5}" dt="2025-05-06T07:48:54.517" v="56"/>
          <ac:spMkLst>
            <pc:docMk/>
            <pc:sldMk cId="1011858012" sldId="297"/>
            <ac:spMk id="4" creationId="{AF6F0F97-64C5-5DB3-D853-46180BE06635}"/>
          </ac:spMkLst>
        </pc:spChg>
      </pc:sldChg>
      <pc:sldChg chg="addSp delSp modSp mod">
        <pc:chgData name="Alfred Smith" userId="3c60a3631c0db8ad" providerId="LiveId" clId="{8F8EDD8C-A8B5-46E1-8697-8FFA17B9E7E5}" dt="2025-04-21T13:19:39.169" v="41"/>
        <pc:sldMkLst>
          <pc:docMk/>
          <pc:sldMk cId="2057750034" sldId="298"/>
        </pc:sldMkLst>
        <pc:spChg chg="add mod">
          <ac:chgData name="Alfred Smith" userId="3c60a3631c0db8ad" providerId="LiveId" clId="{8F8EDD8C-A8B5-46E1-8697-8FFA17B9E7E5}" dt="2025-04-21T13:19:39.169" v="41"/>
          <ac:spMkLst>
            <pc:docMk/>
            <pc:sldMk cId="2057750034" sldId="298"/>
            <ac:spMk id="2" creationId="{8CBC4E77-C9B5-766B-E252-9305D4F9FD25}"/>
          </ac:spMkLst>
        </pc:spChg>
        <pc:spChg chg="add mod">
          <ac:chgData name="Alfred Smith" userId="3c60a3631c0db8ad" providerId="LiveId" clId="{8F8EDD8C-A8B5-46E1-8697-8FFA17B9E7E5}" dt="2025-04-21T13:19:39.169" v="41"/>
          <ac:spMkLst>
            <pc:docMk/>
            <pc:sldMk cId="2057750034" sldId="298"/>
            <ac:spMk id="5" creationId="{E5CD2C94-E1E3-7E55-94D6-BB6A5E5B911B}"/>
          </ac:spMkLst>
        </pc:spChg>
      </pc:sldChg>
      <pc:sldChg chg="modSp">
        <pc:chgData name="Alfred Smith" userId="3c60a3631c0db8ad" providerId="LiveId" clId="{8F8EDD8C-A8B5-46E1-8697-8FFA17B9E7E5}" dt="2025-05-06T07:48:54.517" v="56"/>
        <pc:sldMkLst>
          <pc:docMk/>
          <pc:sldMk cId="3721637585" sldId="299"/>
        </pc:sldMkLst>
        <pc:spChg chg="mod">
          <ac:chgData name="Alfred Smith" userId="3c60a3631c0db8ad" providerId="LiveId" clId="{8F8EDD8C-A8B5-46E1-8697-8FFA17B9E7E5}" dt="2025-05-06T07:48:54.517" v="56"/>
          <ac:spMkLst>
            <pc:docMk/>
            <pc:sldMk cId="3721637585" sldId="299"/>
            <ac:spMk id="4" creationId="{77ADA194-FD62-B61A-F810-5012C9956C6E}"/>
          </ac:spMkLst>
        </pc:spChg>
      </pc:sldChg>
      <pc:sldChg chg="addSp delSp modSp mod">
        <pc:chgData name="Alfred Smith" userId="3c60a3631c0db8ad" providerId="LiveId" clId="{8F8EDD8C-A8B5-46E1-8697-8FFA17B9E7E5}" dt="2025-04-21T13:19:47.698" v="43"/>
        <pc:sldMkLst>
          <pc:docMk/>
          <pc:sldMk cId="3515144592" sldId="300"/>
        </pc:sldMkLst>
        <pc:spChg chg="add mod">
          <ac:chgData name="Alfred Smith" userId="3c60a3631c0db8ad" providerId="LiveId" clId="{8F8EDD8C-A8B5-46E1-8697-8FFA17B9E7E5}" dt="2025-04-21T13:19:47.698" v="43"/>
          <ac:spMkLst>
            <pc:docMk/>
            <pc:sldMk cId="3515144592" sldId="300"/>
            <ac:spMk id="2" creationId="{9F39DA17-7528-4FAF-61F8-6268F510E407}"/>
          </ac:spMkLst>
        </pc:spChg>
        <pc:spChg chg="add mod">
          <ac:chgData name="Alfred Smith" userId="3c60a3631c0db8ad" providerId="LiveId" clId="{8F8EDD8C-A8B5-46E1-8697-8FFA17B9E7E5}" dt="2025-04-21T13:19:47.698" v="43"/>
          <ac:spMkLst>
            <pc:docMk/>
            <pc:sldMk cId="3515144592" sldId="300"/>
            <ac:spMk id="5" creationId="{C0F690E7-F25A-B6D5-18AE-4CB7D685B432}"/>
          </ac:spMkLst>
        </pc:spChg>
      </pc:sldChg>
      <pc:sldChg chg="modSp">
        <pc:chgData name="Alfred Smith" userId="3c60a3631c0db8ad" providerId="LiveId" clId="{8F8EDD8C-A8B5-46E1-8697-8FFA17B9E7E5}" dt="2025-05-06T07:48:54.517" v="56"/>
        <pc:sldMkLst>
          <pc:docMk/>
          <pc:sldMk cId="1438529616" sldId="301"/>
        </pc:sldMkLst>
        <pc:spChg chg="mod">
          <ac:chgData name="Alfred Smith" userId="3c60a3631c0db8ad" providerId="LiveId" clId="{8F8EDD8C-A8B5-46E1-8697-8FFA17B9E7E5}" dt="2025-05-06T07:48:54.517" v="56"/>
          <ac:spMkLst>
            <pc:docMk/>
            <pc:sldMk cId="1438529616" sldId="301"/>
            <ac:spMk id="4" creationId="{FC76C283-1BDB-5C05-CD58-2B929C314293}"/>
          </ac:spMkLst>
        </pc:spChg>
      </pc:sldChg>
      <pc:sldChg chg="addSp delSp modSp mod">
        <pc:chgData name="Alfred Smith" userId="3c60a3631c0db8ad" providerId="LiveId" clId="{8F8EDD8C-A8B5-46E1-8697-8FFA17B9E7E5}" dt="2025-04-21T13:19:59.610" v="45"/>
        <pc:sldMkLst>
          <pc:docMk/>
          <pc:sldMk cId="3961110545" sldId="302"/>
        </pc:sldMkLst>
        <pc:spChg chg="add mod">
          <ac:chgData name="Alfred Smith" userId="3c60a3631c0db8ad" providerId="LiveId" clId="{8F8EDD8C-A8B5-46E1-8697-8FFA17B9E7E5}" dt="2025-04-21T13:19:59.610" v="45"/>
          <ac:spMkLst>
            <pc:docMk/>
            <pc:sldMk cId="3961110545" sldId="302"/>
            <ac:spMk id="2" creationId="{B78B01BB-6E2A-8471-D2EE-8F786DC15347}"/>
          </ac:spMkLst>
        </pc:spChg>
        <pc:spChg chg="add mod">
          <ac:chgData name="Alfred Smith" userId="3c60a3631c0db8ad" providerId="LiveId" clId="{8F8EDD8C-A8B5-46E1-8697-8FFA17B9E7E5}" dt="2025-04-21T13:19:59.610" v="45"/>
          <ac:spMkLst>
            <pc:docMk/>
            <pc:sldMk cId="3961110545" sldId="302"/>
            <ac:spMk id="5" creationId="{A64A9E9E-2DF0-39DE-D07D-C65345068775}"/>
          </ac:spMkLst>
        </pc:spChg>
      </pc:sldChg>
      <pc:sldChg chg="modSp">
        <pc:chgData name="Alfred Smith" userId="3c60a3631c0db8ad" providerId="LiveId" clId="{8F8EDD8C-A8B5-46E1-8697-8FFA17B9E7E5}" dt="2025-05-06T07:48:54.517" v="56"/>
        <pc:sldMkLst>
          <pc:docMk/>
          <pc:sldMk cId="1104228598" sldId="303"/>
        </pc:sldMkLst>
        <pc:spChg chg="mod">
          <ac:chgData name="Alfred Smith" userId="3c60a3631c0db8ad" providerId="LiveId" clId="{8F8EDD8C-A8B5-46E1-8697-8FFA17B9E7E5}" dt="2025-05-06T07:48:54.517" v="56"/>
          <ac:spMkLst>
            <pc:docMk/>
            <pc:sldMk cId="1104228598" sldId="303"/>
            <ac:spMk id="4" creationId="{6BAEB072-7EED-A782-B4F2-43CC0C0A5F9F}"/>
          </ac:spMkLst>
        </pc:spChg>
      </pc:sldChg>
      <pc:sldChg chg="addSp delSp modSp mod">
        <pc:chgData name="Alfred Smith" userId="3c60a3631c0db8ad" providerId="LiveId" clId="{8F8EDD8C-A8B5-46E1-8697-8FFA17B9E7E5}" dt="2025-04-21T13:20:07.250" v="47"/>
        <pc:sldMkLst>
          <pc:docMk/>
          <pc:sldMk cId="2438420752" sldId="304"/>
        </pc:sldMkLst>
        <pc:spChg chg="add mod">
          <ac:chgData name="Alfred Smith" userId="3c60a3631c0db8ad" providerId="LiveId" clId="{8F8EDD8C-A8B5-46E1-8697-8FFA17B9E7E5}" dt="2025-04-21T13:20:07.250" v="47"/>
          <ac:spMkLst>
            <pc:docMk/>
            <pc:sldMk cId="2438420752" sldId="304"/>
            <ac:spMk id="2" creationId="{16D5128F-CFFF-BEBD-0E39-06C78DEAAE00}"/>
          </ac:spMkLst>
        </pc:spChg>
        <pc:spChg chg="add mod">
          <ac:chgData name="Alfred Smith" userId="3c60a3631c0db8ad" providerId="LiveId" clId="{8F8EDD8C-A8B5-46E1-8697-8FFA17B9E7E5}" dt="2025-04-21T13:20:07.250" v="47"/>
          <ac:spMkLst>
            <pc:docMk/>
            <pc:sldMk cId="2438420752" sldId="304"/>
            <ac:spMk id="5" creationId="{0F7D030F-E67F-13A2-9A9F-AF34431654A2}"/>
          </ac:spMkLst>
        </pc:spChg>
      </pc:sldChg>
      <pc:sldChg chg="modSp">
        <pc:chgData name="Alfred Smith" userId="3c60a3631c0db8ad" providerId="LiveId" clId="{8F8EDD8C-A8B5-46E1-8697-8FFA17B9E7E5}" dt="2025-05-06T07:48:54.517" v="56"/>
        <pc:sldMkLst>
          <pc:docMk/>
          <pc:sldMk cId="216176330" sldId="305"/>
        </pc:sldMkLst>
        <pc:spChg chg="mod">
          <ac:chgData name="Alfred Smith" userId="3c60a3631c0db8ad" providerId="LiveId" clId="{8F8EDD8C-A8B5-46E1-8697-8FFA17B9E7E5}" dt="2025-05-06T07:48:54.517" v="56"/>
          <ac:spMkLst>
            <pc:docMk/>
            <pc:sldMk cId="216176330" sldId="305"/>
            <ac:spMk id="4" creationId="{93674040-8577-1877-BA30-7BBD96A544A2}"/>
          </ac:spMkLst>
        </pc:spChg>
      </pc:sldChg>
      <pc:sldChg chg="addSp delSp modSp mod">
        <pc:chgData name="Alfred Smith" userId="3c60a3631c0db8ad" providerId="LiveId" clId="{8F8EDD8C-A8B5-46E1-8697-8FFA17B9E7E5}" dt="2025-04-21T13:20:15.804" v="49"/>
        <pc:sldMkLst>
          <pc:docMk/>
          <pc:sldMk cId="4104817440" sldId="306"/>
        </pc:sldMkLst>
        <pc:spChg chg="add mod">
          <ac:chgData name="Alfred Smith" userId="3c60a3631c0db8ad" providerId="LiveId" clId="{8F8EDD8C-A8B5-46E1-8697-8FFA17B9E7E5}" dt="2025-04-21T13:20:15.804" v="49"/>
          <ac:spMkLst>
            <pc:docMk/>
            <pc:sldMk cId="4104817440" sldId="306"/>
            <ac:spMk id="2" creationId="{926D5491-BB7E-9E8E-20F0-21D222453ADF}"/>
          </ac:spMkLst>
        </pc:spChg>
        <pc:spChg chg="add mod">
          <ac:chgData name="Alfred Smith" userId="3c60a3631c0db8ad" providerId="LiveId" clId="{8F8EDD8C-A8B5-46E1-8697-8FFA17B9E7E5}" dt="2025-04-21T13:20:15.804" v="49"/>
          <ac:spMkLst>
            <pc:docMk/>
            <pc:sldMk cId="4104817440" sldId="306"/>
            <ac:spMk id="5" creationId="{76622E4F-1E11-C80B-214D-DD55AB1133DD}"/>
          </ac:spMkLst>
        </pc:spChg>
      </pc:sldChg>
      <pc:sldChg chg="modSp">
        <pc:chgData name="Alfred Smith" userId="3c60a3631c0db8ad" providerId="LiveId" clId="{8F8EDD8C-A8B5-46E1-8697-8FFA17B9E7E5}" dt="2025-05-06T07:48:54.517" v="56"/>
        <pc:sldMkLst>
          <pc:docMk/>
          <pc:sldMk cId="3078248098" sldId="307"/>
        </pc:sldMkLst>
        <pc:spChg chg="mod">
          <ac:chgData name="Alfred Smith" userId="3c60a3631c0db8ad" providerId="LiveId" clId="{8F8EDD8C-A8B5-46E1-8697-8FFA17B9E7E5}" dt="2025-05-06T07:48:54.517" v="56"/>
          <ac:spMkLst>
            <pc:docMk/>
            <pc:sldMk cId="3078248098" sldId="307"/>
            <ac:spMk id="4" creationId="{2C6135BE-C956-31FF-5EB6-748F25056090}"/>
          </ac:spMkLst>
        </pc:spChg>
      </pc:sldChg>
      <pc:sldChg chg="addSp delSp modSp mod">
        <pc:chgData name="Alfred Smith" userId="3c60a3631c0db8ad" providerId="LiveId" clId="{8F8EDD8C-A8B5-46E1-8697-8FFA17B9E7E5}" dt="2025-04-21T13:20:23.461" v="51"/>
        <pc:sldMkLst>
          <pc:docMk/>
          <pc:sldMk cId="3279649385" sldId="308"/>
        </pc:sldMkLst>
        <pc:spChg chg="add mod">
          <ac:chgData name="Alfred Smith" userId="3c60a3631c0db8ad" providerId="LiveId" clId="{8F8EDD8C-A8B5-46E1-8697-8FFA17B9E7E5}" dt="2025-04-21T13:20:23.461" v="51"/>
          <ac:spMkLst>
            <pc:docMk/>
            <pc:sldMk cId="3279649385" sldId="308"/>
            <ac:spMk id="2" creationId="{CD7FCA29-A6BE-0D96-A3C2-6860342380D1}"/>
          </ac:spMkLst>
        </pc:spChg>
        <pc:spChg chg="add mod">
          <ac:chgData name="Alfred Smith" userId="3c60a3631c0db8ad" providerId="LiveId" clId="{8F8EDD8C-A8B5-46E1-8697-8FFA17B9E7E5}" dt="2025-04-21T13:20:23.461" v="51"/>
          <ac:spMkLst>
            <pc:docMk/>
            <pc:sldMk cId="3279649385" sldId="308"/>
            <ac:spMk id="5" creationId="{7BE69F0C-CEFD-DAC7-7720-F766F62AA31B}"/>
          </ac:spMkLst>
        </pc:spChg>
      </pc:sldChg>
      <pc:sldChg chg="modSp">
        <pc:chgData name="Alfred Smith" userId="3c60a3631c0db8ad" providerId="LiveId" clId="{8F8EDD8C-A8B5-46E1-8697-8FFA17B9E7E5}" dt="2025-05-06T07:48:54.517" v="56"/>
        <pc:sldMkLst>
          <pc:docMk/>
          <pc:sldMk cId="317168419" sldId="309"/>
        </pc:sldMkLst>
        <pc:spChg chg="mod">
          <ac:chgData name="Alfred Smith" userId="3c60a3631c0db8ad" providerId="LiveId" clId="{8F8EDD8C-A8B5-46E1-8697-8FFA17B9E7E5}" dt="2025-05-06T07:48:54.517" v="56"/>
          <ac:spMkLst>
            <pc:docMk/>
            <pc:sldMk cId="317168419" sldId="309"/>
            <ac:spMk id="4" creationId="{2A043282-B7CD-997B-A937-B7E15E5CA91C}"/>
          </ac:spMkLst>
        </pc:spChg>
      </pc:sldChg>
      <pc:sldChg chg="addSp delSp modSp mod">
        <pc:chgData name="Alfred Smith" userId="3c60a3631c0db8ad" providerId="LiveId" clId="{8F8EDD8C-A8B5-46E1-8697-8FFA17B9E7E5}" dt="2025-04-21T13:20:31.023" v="53"/>
        <pc:sldMkLst>
          <pc:docMk/>
          <pc:sldMk cId="1544078173" sldId="310"/>
        </pc:sldMkLst>
        <pc:spChg chg="add mod">
          <ac:chgData name="Alfred Smith" userId="3c60a3631c0db8ad" providerId="LiveId" clId="{8F8EDD8C-A8B5-46E1-8697-8FFA17B9E7E5}" dt="2025-04-21T13:20:31.023" v="53"/>
          <ac:spMkLst>
            <pc:docMk/>
            <pc:sldMk cId="1544078173" sldId="310"/>
            <ac:spMk id="2" creationId="{CF8C9DF6-03AF-24A9-6F58-B89FD9D479E0}"/>
          </ac:spMkLst>
        </pc:spChg>
        <pc:spChg chg="add mod">
          <ac:chgData name="Alfred Smith" userId="3c60a3631c0db8ad" providerId="LiveId" clId="{8F8EDD8C-A8B5-46E1-8697-8FFA17B9E7E5}" dt="2025-04-21T13:20:31.023" v="53"/>
          <ac:spMkLst>
            <pc:docMk/>
            <pc:sldMk cId="1544078173" sldId="310"/>
            <ac:spMk id="5" creationId="{9BB1FD58-8657-CEE9-5ACD-7B14AF74B6D7}"/>
          </ac:spMkLst>
        </pc:spChg>
      </pc:sldChg>
      <pc:sldChg chg="modSp">
        <pc:chgData name="Alfred Smith" userId="3c60a3631c0db8ad" providerId="LiveId" clId="{8F8EDD8C-A8B5-46E1-8697-8FFA17B9E7E5}" dt="2025-05-06T07:48:54.517" v="56"/>
        <pc:sldMkLst>
          <pc:docMk/>
          <pc:sldMk cId="2594990356" sldId="311"/>
        </pc:sldMkLst>
        <pc:spChg chg="mod">
          <ac:chgData name="Alfred Smith" userId="3c60a3631c0db8ad" providerId="LiveId" clId="{8F8EDD8C-A8B5-46E1-8697-8FFA17B9E7E5}" dt="2025-05-06T07:48:54.517" v="56"/>
          <ac:spMkLst>
            <pc:docMk/>
            <pc:sldMk cId="2594990356" sldId="311"/>
            <ac:spMk id="4" creationId="{BC72FD6B-27CE-22ED-2638-DEBA4EFBCA40}"/>
          </ac:spMkLst>
        </pc:spChg>
      </pc:sldChg>
      <pc:sldChg chg="addSp delSp modSp mod">
        <pc:chgData name="Alfred Smith" userId="3c60a3631c0db8ad" providerId="LiveId" clId="{8F8EDD8C-A8B5-46E1-8697-8FFA17B9E7E5}" dt="2025-04-21T13:16:55.220" v="19"/>
        <pc:sldMkLst>
          <pc:docMk/>
          <pc:sldMk cId="3922327496" sldId="312"/>
        </pc:sldMkLst>
        <pc:spChg chg="add mod">
          <ac:chgData name="Alfred Smith" userId="3c60a3631c0db8ad" providerId="LiveId" clId="{8F8EDD8C-A8B5-46E1-8697-8FFA17B9E7E5}" dt="2025-04-21T13:16:55.220" v="19"/>
          <ac:spMkLst>
            <pc:docMk/>
            <pc:sldMk cId="3922327496" sldId="312"/>
            <ac:spMk id="2" creationId="{B5A97BB8-3DE2-5E3B-DB90-C5102C54493A}"/>
          </ac:spMkLst>
        </pc:spChg>
        <pc:spChg chg="add mod">
          <ac:chgData name="Alfred Smith" userId="3c60a3631c0db8ad" providerId="LiveId" clId="{8F8EDD8C-A8B5-46E1-8697-8FFA17B9E7E5}" dt="2025-04-21T13:16:55.220" v="19"/>
          <ac:spMkLst>
            <pc:docMk/>
            <pc:sldMk cId="3922327496" sldId="312"/>
            <ac:spMk id="5" creationId="{B015DBBF-C04F-89A9-ECAB-69BA34A40B98}"/>
          </ac:spMkLst>
        </pc:spChg>
      </pc:sldChg>
      <pc:sldChg chg="modSp">
        <pc:chgData name="Alfred Smith" userId="3c60a3631c0db8ad" providerId="LiveId" clId="{8F8EDD8C-A8B5-46E1-8697-8FFA17B9E7E5}" dt="2025-05-06T07:48:54.517" v="56"/>
        <pc:sldMkLst>
          <pc:docMk/>
          <pc:sldMk cId="1014988679" sldId="313"/>
        </pc:sldMkLst>
        <pc:spChg chg="mod">
          <ac:chgData name="Alfred Smith" userId="3c60a3631c0db8ad" providerId="LiveId" clId="{8F8EDD8C-A8B5-46E1-8697-8FFA17B9E7E5}" dt="2025-05-06T07:48:54.517" v="56"/>
          <ac:spMkLst>
            <pc:docMk/>
            <pc:sldMk cId="1014988679" sldId="313"/>
            <ac:spMk id="5" creationId="{0DD94892-F2A3-31AB-5244-5583D2266F00}"/>
          </ac:spMkLst>
        </pc:spChg>
      </pc:sldChg>
    </pc:docChg>
  </pc:docChgLst>
  <pc:docChgLst>
    <pc:chgData name="Alfred Smith" userId="3c60a3631c0db8ad" providerId="LiveId" clId="{CB12162C-4E86-46D8-95C2-20B3254D82D7}"/>
    <pc:docChg chg="undo custSel modSld">
      <pc:chgData name="Alfred Smith" userId="3c60a3631c0db8ad" providerId="LiveId" clId="{CB12162C-4E86-46D8-95C2-20B3254D82D7}" dt="2025-05-23T12:06:53.701" v="85" actId="404"/>
      <pc:docMkLst>
        <pc:docMk/>
      </pc:docMkLst>
      <pc:sldChg chg="modSp mod">
        <pc:chgData name="Alfred Smith" userId="3c60a3631c0db8ad" providerId="LiveId" clId="{CB12162C-4E86-46D8-95C2-20B3254D82D7}" dt="2025-05-23T11:52:02.727" v="1" actId="27636"/>
        <pc:sldMkLst>
          <pc:docMk/>
          <pc:sldMk cId="1499918570" sldId="257"/>
        </pc:sldMkLst>
        <pc:spChg chg="mod">
          <ac:chgData name="Alfred Smith" userId="3c60a3631c0db8ad" providerId="LiveId" clId="{CB12162C-4E86-46D8-95C2-20B3254D82D7}" dt="2025-05-23T11:52:02.727" v="1" actId="27636"/>
          <ac:spMkLst>
            <pc:docMk/>
            <pc:sldMk cId="1499918570" sldId="257"/>
            <ac:spMk id="7" creationId="{660761D7-E64A-E5AE-A8D7-220C7E319BCA}"/>
          </ac:spMkLst>
        </pc:spChg>
      </pc:sldChg>
      <pc:sldChg chg="modSp">
        <pc:chgData name="Alfred Smith" userId="3c60a3631c0db8ad" providerId="LiveId" clId="{CB12162C-4E86-46D8-95C2-20B3254D82D7}" dt="2025-05-23T11:52:28.275" v="2"/>
        <pc:sldMkLst>
          <pc:docMk/>
          <pc:sldMk cId="3788111665" sldId="258"/>
        </pc:sldMkLst>
        <pc:spChg chg="mod">
          <ac:chgData name="Alfred Smith" userId="3c60a3631c0db8ad" providerId="LiveId" clId="{CB12162C-4E86-46D8-95C2-20B3254D82D7}" dt="2025-05-23T11:52:28.275" v="2"/>
          <ac:spMkLst>
            <pc:docMk/>
            <pc:sldMk cId="3788111665" sldId="258"/>
            <ac:spMk id="2" creationId="{881841F1-2E3B-D300-1206-37E4C602C23E}"/>
          </ac:spMkLst>
        </pc:spChg>
      </pc:sldChg>
      <pc:sldChg chg="modSp">
        <pc:chgData name="Alfred Smith" userId="3c60a3631c0db8ad" providerId="LiveId" clId="{CB12162C-4E86-46D8-95C2-20B3254D82D7}" dt="2025-05-23T11:52:28.275" v="2"/>
        <pc:sldMkLst>
          <pc:docMk/>
          <pc:sldMk cId="454763615" sldId="259"/>
        </pc:sldMkLst>
        <pc:spChg chg="mod">
          <ac:chgData name="Alfred Smith" userId="3c60a3631c0db8ad" providerId="LiveId" clId="{CB12162C-4E86-46D8-95C2-20B3254D82D7}" dt="2025-05-23T11:52:28.275" v="2"/>
          <ac:spMkLst>
            <pc:docMk/>
            <pc:sldMk cId="454763615" sldId="259"/>
            <ac:spMk id="3" creationId="{A58184BD-88F1-BA02-40C1-D8403D0EEC0D}"/>
          </ac:spMkLst>
        </pc:spChg>
      </pc:sldChg>
      <pc:sldChg chg="modSp mod">
        <pc:chgData name="Alfred Smith" userId="3c60a3631c0db8ad" providerId="LiveId" clId="{CB12162C-4E86-46D8-95C2-20B3254D82D7}" dt="2025-05-23T11:53:42.644" v="6" actId="404"/>
        <pc:sldMkLst>
          <pc:docMk/>
          <pc:sldMk cId="2346136586" sldId="260"/>
        </pc:sldMkLst>
        <pc:spChg chg="mod">
          <ac:chgData name="Alfred Smith" userId="3c60a3631c0db8ad" providerId="LiveId" clId="{CB12162C-4E86-46D8-95C2-20B3254D82D7}" dt="2025-05-23T11:53:42.644" v="6" actId="404"/>
          <ac:spMkLst>
            <pc:docMk/>
            <pc:sldMk cId="2346136586" sldId="260"/>
            <ac:spMk id="2" creationId="{11FA522D-BB7F-6684-CCCF-95F513B67780}"/>
          </ac:spMkLst>
        </pc:spChg>
      </pc:sldChg>
      <pc:sldChg chg="modSp mod">
        <pc:chgData name="Alfred Smith" userId="3c60a3631c0db8ad" providerId="LiveId" clId="{CB12162C-4E86-46D8-95C2-20B3254D82D7}" dt="2025-05-23T11:54:21.283" v="8"/>
        <pc:sldMkLst>
          <pc:docMk/>
          <pc:sldMk cId="4037329247" sldId="261"/>
        </pc:sldMkLst>
        <pc:spChg chg="mod">
          <ac:chgData name="Alfred Smith" userId="3c60a3631c0db8ad" providerId="LiveId" clId="{CB12162C-4E86-46D8-95C2-20B3254D82D7}" dt="2025-05-23T11:54:21.283" v="8"/>
          <ac:spMkLst>
            <pc:docMk/>
            <pc:sldMk cId="4037329247" sldId="261"/>
            <ac:spMk id="2" creationId="{920B06AC-9D19-09C4-B0BE-CF2183F71253}"/>
          </ac:spMkLst>
        </pc:spChg>
      </pc:sldChg>
      <pc:sldChg chg="modSp mod">
        <pc:chgData name="Alfred Smith" userId="3c60a3631c0db8ad" providerId="LiveId" clId="{CB12162C-4E86-46D8-95C2-20B3254D82D7}" dt="2025-05-23T11:54:42.422" v="10"/>
        <pc:sldMkLst>
          <pc:docMk/>
          <pc:sldMk cId="1909638311" sldId="262"/>
        </pc:sldMkLst>
        <pc:spChg chg="mod">
          <ac:chgData name="Alfred Smith" userId="3c60a3631c0db8ad" providerId="LiveId" clId="{CB12162C-4E86-46D8-95C2-20B3254D82D7}" dt="2025-05-23T11:54:42.422" v="10"/>
          <ac:spMkLst>
            <pc:docMk/>
            <pc:sldMk cId="1909638311" sldId="262"/>
            <ac:spMk id="2" creationId="{9A5C29BB-7337-18F7-C2A9-8144D3AAC234}"/>
          </ac:spMkLst>
        </pc:spChg>
      </pc:sldChg>
      <pc:sldChg chg="modSp mod">
        <pc:chgData name="Alfred Smith" userId="3c60a3631c0db8ad" providerId="LiveId" clId="{CB12162C-4E86-46D8-95C2-20B3254D82D7}" dt="2025-05-23T11:55:45.193" v="15" actId="404"/>
        <pc:sldMkLst>
          <pc:docMk/>
          <pc:sldMk cId="641208035" sldId="263"/>
        </pc:sldMkLst>
        <pc:spChg chg="mod">
          <ac:chgData name="Alfred Smith" userId="3c60a3631c0db8ad" providerId="LiveId" clId="{CB12162C-4E86-46D8-95C2-20B3254D82D7}" dt="2025-05-23T11:55:45.193" v="15" actId="404"/>
          <ac:spMkLst>
            <pc:docMk/>
            <pc:sldMk cId="641208035" sldId="263"/>
            <ac:spMk id="2" creationId="{99B63357-FC12-44E1-5BFB-CA5B065989C9}"/>
          </ac:spMkLst>
        </pc:spChg>
      </pc:sldChg>
      <pc:sldChg chg="modSp mod">
        <pc:chgData name="Alfred Smith" userId="3c60a3631c0db8ad" providerId="LiveId" clId="{CB12162C-4E86-46D8-95C2-20B3254D82D7}" dt="2025-05-23T11:56:18.281" v="18"/>
        <pc:sldMkLst>
          <pc:docMk/>
          <pc:sldMk cId="4044745628" sldId="264"/>
        </pc:sldMkLst>
        <pc:spChg chg="mod">
          <ac:chgData name="Alfred Smith" userId="3c60a3631c0db8ad" providerId="LiveId" clId="{CB12162C-4E86-46D8-95C2-20B3254D82D7}" dt="2025-05-23T11:56:18.281" v="18"/>
          <ac:spMkLst>
            <pc:docMk/>
            <pc:sldMk cId="4044745628" sldId="264"/>
            <ac:spMk id="2" creationId="{F59E7B14-086D-4B38-69EB-A7AA43B8ACE3}"/>
          </ac:spMkLst>
        </pc:spChg>
      </pc:sldChg>
      <pc:sldChg chg="modSp mod">
        <pc:chgData name="Alfred Smith" userId="3c60a3631c0db8ad" providerId="LiveId" clId="{CB12162C-4E86-46D8-95C2-20B3254D82D7}" dt="2025-05-23T11:57:54.572" v="24" actId="5793"/>
        <pc:sldMkLst>
          <pc:docMk/>
          <pc:sldMk cId="978260341" sldId="265"/>
        </pc:sldMkLst>
        <pc:spChg chg="mod">
          <ac:chgData name="Alfred Smith" userId="3c60a3631c0db8ad" providerId="LiveId" clId="{CB12162C-4E86-46D8-95C2-20B3254D82D7}" dt="2025-05-23T11:57:54.572" v="24" actId="5793"/>
          <ac:spMkLst>
            <pc:docMk/>
            <pc:sldMk cId="978260341" sldId="265"/>
            <ac:spMk id="2" creationId="{9D1A4EB1-8B6B-CEE3-5380-45DF2FD18928}"/>
          </ac:spMkLst>
        </pc:spChg>
      </pc:sldChg>
      <pc:sldChg chg="modSp mod">
        <pc:chgData name="Alfred Smith" userId="3c60a3631c0db8ad" providerId="LiveId" clId="{CB12162C-4E86-46D8-95C2-20B3254D82D7}" dt="2025-05-23T11:58:46.874" v="29"/>
        <pc:sldMkLst>
          <pc:docMk/>
          <pc:sldMk cId="3575870363" sldId="266"/>
        </pc:sldMkLst>
        <pc:spChg chg="mod">
          <ac:chgData name="Alfred Smith" userId="3c60a3631c0db8ad" providerId="LiveId" clId="{CB12162C-4E86-46D8-95C2-20B3254D82D7}" dt="2025-05-23T11:58:46.874" v="29"/>
          <ac:spMkLst>
            <pc:docMk/>
            <pc:sldMk cId="3575870363" sldId="266"/>
            <ac:spMk id="2" creationId="{A99C5D3B-4304-0941-B81E-932794E2EDE1}"/>
          </ac:spMkLst>
        </pc:spChg>
      </pc:sldChg>
      <pc:sldChg chg="modSp mod">
        <pc:chgData name="Alfred Smith" userId="3c60a3631c0db8ad" providerId="LiveId" clId="{CB12162C-4E86-46D8-95C2-20B3254D82D7}" dt="2025-05-23T11:59:14.607" v="34" actId="404"/>
        <pc:sldMkLst>
          <pc:docMk/>
          <pc:sldMk cId="4017137865" sldId="267"/>
        </pc:sldMkLst>
        <pc:spChg chg="mod">
          <ac:chgData name="Alfred Smith" userId="3c60a3631c0db8ad" providerId="LiveId" clId="{CB12162C-4E86-46D8-95C2-20B3254D82D7}" dt="2025-05-23T11:59:14.607" v="34" actId="404"/>
          <ac:spMkLst>
            <pc:docMk/>
            <pc:sldMk cId="4017137865" sldId="267"/>
            <ac:spMk id="2" creationId="{375444A7-A99B-54EC-AC5F-4EC6B4A9B001}"/>
          </ac:spMkLst>
        </pc:spChg>
      </pc:sldChg>
      <pc:sldChg chg="modSp mod">
        <pc:chgData name="Alfred Smith" userId="3c60a3631c0db8ad" providerId="LiveId" clId="{CB12162C-4E86-46D8-95C2-20B3254D82D7}" dt="2025-05-23T11:59:43.723" v="38" actId="404"/>
        <pc:sldMkLst>
          <pc:docMk/>
          <pc:sldMk cId="3137811553" sldId="268"/>
        </pc:sldMkLst>
        <pc:spChg chg="mod">
          <ac:chgData name="Alfred Smith" userId="3c60a3631c0db8ad" providerId="LiveId" clId="{CB12162C-4E86-46D8-95C2-20B3254D82D7}" dt="2025-05-23T11:59:43.723" v="38" actId="404"/>
          <ac:spMkLst>
            <pc:docMk/>
            <pc:sldMk cId="3137811553" sldId="268"/>
            <ac:spMk id="3" creationId="{A58184BD-88F1-BA02-40C1-D8403D0EEC0D}"/>
          </ac:spMkLst>
        </pc:spChg>
      </pc:sldChg>
      <pc:sldChg chg="modSp mod">
        <pc:chgData name="Alfred Smith" userId="3c60a3631c0db8ad" providerId="LiveId" clId="{CB12162C-4E86-46D8-95C2-20B3254D82D7}" dt="2025-05-23T12:00:09.210" v="41" actId="1076"/>
        <pc:sldMkLst>
          <pc:docMk/>
          <pc:sldMk cId="100491716" sldId="269"/>
        </pc:sldMkLst>
        <pc:spChg chg="mod">
          <ac:chgData name="Alfred Smith" userId="3c60a3631c0db8ad" providerId="LiveId" clId="{CB12162C-4E86-46D8-95C2-20B3254D82D7}" dt="2025-05-23T12:00:09.210" v="41" actId="1076"/>
          <ac:spMkLst>
            <pc:docMk/>
            <pc:sldMk cId="100491716" sldId="269"/>
            <ac:spMk id="2" creationId="{33643D1E-8CF5-29B2-A916-A673BBE8D87F}"/>
          </ac:spMkLst>
        </pc:spChg>
        <pc:spChg chg="mod">
          <ac:chgData name="Alfred Smith" userId="3c60a3631c0db8ad" providerId="LiveId" clId="{CB12162C-4E86-46D8-95C2-20B3254D82D7}" dt="2025-05-23T12:00:09.210" v="41" actId="1076"/>
          <ac:spMkLst>
            <pc:docMk/>
            <pc:sldMk cId="100491716" sldId="269"/>
            <ac:spMk id="5" creationId="{68E78FC4-2933-E7C3-1087-9EF0DBD31400}"/>
          </ac:spMkLst>
        </pc:spChg>
      </pc:sldChg>
      <pc:sldChg chg="modSp">
        <pc:chgData name="Alfred Smith" userId="3c60a3631c0db8ad" providerId="LiveId" clId="{CB12162C-4E86-46D8-95C2-20B3254D82D7}" dt="2025-05-23T11:52:28.275" v="2"/>
        <pc:sldMkLst>
          <pc:docMk/>
          <pc:sldMk cId="4120481681" sldId="270"/>
        </pc:sldMkLst>
        <pc:spChg chg="mod">
          <ac:chgData name="Alfred Smith" userId="3c60a3631c0db8ad" providerId="LiveId" clId="{CB12162C-4E86-46D8-95C2-20B3254D82D7}" dt="2025-05-23T11:52:28.275" v="2"/>
          <ac:spMkLst>
            <pc:docMk/>
            <pc:sldMk cId="4120481681" sldId="270"/>
            <ac:spMk id="3" creationId="{AE14F32A-D257-E721-0795-0483D16F9C68}"/>
          </ac:spMkLst>
        </pc:spChg>
      </pc:sldChg>
      <pc:sldChg chg="modSp">
        <pc:chgData name="Alfred Smith" userId="3c60a3631c0db8ad" providerId="LiveId" clId="{CB12162C-4E86-46D8-95C2-20B3254D82D7}" dt="2025-05-23T11:52:28.275" v="2"/>
        <pc:sldMkLst>
          <pc:docMk/>
          <pc:sldMk cId="939110669" sldId="271"/>
        </pc:sldMkLst>
        <pc:spChg chg="mod">
          <ac:chgData name="Alfred Smith" userId="3c60a3631c0db8ad" providerId="LiveId" clId="{CB12162C-4E86-46D8-95C2-20B3254D82D7}" dt="2025-05-23T11:52:28.275" v="2"/>
          <ac:spMkLst>
            <pc:docMk/>
            <pc:sldMk cId="939110669" sldId="271"/>
            <ac:spMk id="3" creationId="{B88264A7-0123-EDD6-3A74-2DC02F61E643}"/>
          </ac:spMkLst>
        </pc:spChg>
      </pc:sldChg>
      <pc:sldChg chg="modSp">
        <pc:chgData name="Alfred Smith" userId="3c60a3631c0db8ad" providerId="LiveId" clId="{CB12162C-4E86-46D8-95C2-20B3254D82D7}" dt="2025-05-23T11:52:28.275" v="2"/>
        <pc:sldMkLst>
          <pc:docMk/>
          <pc:sldMk cId="4024569785" sldId="272"/>
        </pc:sldMkLst>
        <pc:spChg chg="mod">
          <ac:chgData name="Alfred Smith" userId="3c60a3631c0db8ad" providerId="LiveId" clId="{CB12162C-4E86-46D8-95C2-20B3254D82D7}" dt="2025-05-23T11:52:28.275" v="2"/>
          <ac:spMkLst>
            <pc:docMk/>
            <pc:sldMk cId="4024569785" sldId="272"/>
            <ac:spMk id="3" creationId="{0F0CCC84-BF86-3FC5-1DC3-8446848C851B}"/>
          </ac:spMkLst>
        </pc:spChg>
      </pc:sldChg>
      <pc:sldChg chg="modSp">
        <pc:chgData name="Alfred Smith" userId="3c60a3631c0db8ad" providerId="LiveId" clId="{CB12162C-4E86-46D8-95C2-20B3254D82D7}" dt="2025-05-23T11:52:28.275" v="2"/>
        <pc:sldMkLst>
          <pc:docMk/>
          <pc:sldMk cId="487179600" sldId="273"/>
        </pc:sldMkLst>
        <pc:spChg chg="mod">
          <ac:chgData name="Alfred Smith" userId="3c60a3631c0db8ad" providerId="LiveId" clId="{CB12162C-4E86-46D8-95C2-20B3254D82D7}" dt="2025-05-23T11:52:28.275" v="2"/>
          <ac:spMkLst>
            <pc:docMk/>
            <pc:sldMk cId="487179600" sldId="273"/>
            <ac:spMk id="4" creationId="{2F1C0472-3B61-F638-9EE5-578EDF6DF097}"/>
          </ac:spMkLst>
        </pc:spChg>
      </pc:sldChg>
      <pc:sldChg chg="modSp">
        <pc:chgData name="Alfred Smith" userId="3c60a3631c0db8ad" providerId="LiveId" clId="{CB12162C-4E86-46D8-95C2-20B3254D82D7}" dt="2025-05-23T11:52:28.275" v="2"/>
        <pc:sldMkLst>
          <pc:docMk/>
          <pc:sldMk cId="2168401200" sldId="274"/>
        </pc:sldMkLst>
        <pc:spChg chg="mod">
          <ac:chgData name="Alfred Smith" userId="3c60a3631c0db8ad" providerId="LiveId" clId="{CB12162C-4E86-46D8-95C2-20B3254D82D7}" dt="2025-05-23T11:52:28.275" v="2"/>
          <ac:spMkLst>
            <pc:docMk/>
            <pc:sldMk cId="2168401200" sldId="274"/>
            <ac:spMk id="3" creationId="{1DC36A91-B59C-4511-5F53-49E48047A12B}"/>
          </ac:spMkLst>
        </pc:spChg>
      </pc:sldChg>
      <pc:sldChg chg="modSp">
        <pc:chgData name="Alfred Smith" userId="3c60a3631c0db8ad" providerId="LiveId" clId="{CB12162C-4E86-46D8-95C2-20B3254D82D7}" dt="2025-05-23T11:52:28.275" v="2"/>
        <pc:sldMkLst>
          <pc:docMk/>
          <pc:sldMk cId="2996969115" sldId="275"/>
        </pc:sldMkLst>
        <pc:spChg chg="mod">
          <ac:chgData name="Alfred Smith" userId="3c60a3631c0db8ad" providerId="LiveId" clId="{CB12162C-4E86-46D8-95C2-20B3254D82D7}" dt="2025-05-23T11:52:28.275" v="2"/>
          <ac:spMkLst>
            <pc:docMk/>
            <pc:sldMk cId="2996969115" sldId="275"/>
            <ac:spMk id="4" creationId="{F68F9A96-3272-F13D-12F2-DFEF9DC6D524}"/>
          </ac:spMkLst>
        </pc:spChg>
      </pc:sldChg>
      <pc:sldChg chg="modSp">
        <pc:chgData name="Alfred Smith" userId="3c60a3631c0db8ad" providerId="LiveId" clId="{CB12162C-4E86-46D8-95C2-20B3254D82D7}" dt="2025-05-23T11:52:28.275" v="2"/>
        <pc:sldMkLst>
          <pc:docMk/>
          <pc:sldMk cId="2390376940" sldId="276"/>
        </pc:sldMkLst>
        <pc:spChg chg="mod">
          <ac:chgData name="Alfred Smith" userId="3c60a3631c0db8ad" providerId="LiveId" clId="{CB12162C-4E86-46D8-95C2-20B3254D82D7}" dt="2025-05-23T11:52:28.275" v="2"/>
          <ac:spMkLst>
            <pc:docMk/>
            <pc:sldMk cId="2390376940" sldId="276"/>
            <ac:spMk id="5" creationId="{89ED44D0-F14E-AFF8-D398-72B6BA93D5BD}"/>
          </ac:spMkLst>
        </pc:spChg>
      </pc:sldChg>
      <pc:sldChg chg="modSp">
        <pc:chgData name="Alfred Smith" userId="3c60a3631c0db8ad" providerId="LiveId" clId="{CB12162C-4E86-46D8-95C2-20B3254D82D7}" dt="2025-05-23T11:52:28.275" v="2"/>
        <pc:sldMkLst>
          <pc:docMk/>
          <pc:sldMk cId="4265919077" sldId="277"/>
        </pc:sldMkLst>
        <pc:spChg chg="mod">
          <ac:chgData name="Alfred Smith" userId="3c60a3631c0db8ad" providerId="LiveId" clId="{CB12162C-4E86-46D8-95C2-20B3254D82D7}" dt="2025-05-23T11:52:28.275" v="2"/>
          <ac:spMkLst>
            <pc:docMk/>
            <pc:sldMk cId="4265919077" sldId="277"/>
            <ac:spMk id="4" creationId="{4F4FBB5C-566A-10AF-3DE3-26B3681BA357}"/>
          </ac:spMkLst>
        </pc:spChg>
      </pc:sldChg>
      <pc:sldChg chg="modSp">
        <pc:chgData name="Alfred Smith" userId="3c60a3631c0db8ad" providerId="LiveId" clId="{CB12162C-4E86-46D8-95C2-20B3254D82D7}" dt="2025-05-23T11:52:28.275" v="2"/>
        <pc:sldMkLst>
          <pc:docMk/>
          <pc:sldMk cId="210266664" sldId="278"/>
        </pc:sldMkLst>
        <pc:spChg chg="mod">
          <ac:chgData name="Alfred Smith" userId="3c60a3631c0db8ad" providerId="LiveId" clId="{CB12162C-4E86-46D8-95C2-20B3254D82D7}" dt="2025-05-23T11:52:28.275" v="2"/>
          <ac:spMkLst>
            <pc:docMk/>
            <pc:sldMk cId="210266664" sldId="278"/>
            <ac:spMk id="4" creationId="{441EEC8E-A7E8-5244-476F-DD0D22459DB2}"/>
          </ac:spMkLst>
        </pc:spChg>
      </pc:sldChg>
      <pc:sldChg chg="modSp">
        <pc:chgData name="Alfred Smith" userId="3c60a3631c0db8ad" providerId="LiveId" clId="{CB12162C-4E86-46D8-95C2-20B3254D82D7}" dt="2025-05-23T11:52:28.275" v="2"/>
        <pc:sldMkLst>
          <pc:docMk/>
          <pc:sldMk cId="888433145" sldId="279"/>
        </pc:sldMkLst>
        <pc:spChg chg="mod">
          <ac:chgData name="Alfred Smith" userId="3c60a3631c0db8ad" providerId="LiveId" clId="{CB12162C-4E86-46D8-95C2-20B3254D82D7}" dt="2025-05-23T11:52:28.275" v="2"/>
          <ac:spMkLst>
            <pc:docMk/>
            <pc:sldMk cId="888433145" sldId="279"/>
            <ac:spMk id="4" creationId="{5A2738DD-A432-3C83-79D0-593B234A335D}"/>
          </ac:spMkLst>
        </pc:spChg>
      </pc:sldChg>
      <pc:sldChg chg="modSp">
        <pc:chgData name="Alfred Smith" userId="3c60a3631c0db8ad" providerId="LiveId" clId="{CB12162C-4E86-46D8-95C2-20B3254D82D7}" dt="2025-05-23T11:52:28.275" v="2"/>
        <pc:sldMkLst>
          <pc:docMk/>
          <pc:sldMk cId="791300187" sldId="280"/>
        </pc:sldMkLst>
        <pc:spChg chg="mod">
          <ac:chgData name="Alfred Smith" userId="3c60a3631c0db8ad" providerId="LiveId" clId="{CB12162C-4E86-46D8-95C2-20B3254D82D7}" dt="2025-05-23T11:52:28.275" v="2"/>
          <ac:spMkLst>
            <pc:docMk/>
            <pc:sldMk cId="791300187" sldId="280"/>
            <ac:spMk id="4" creationId="{63415286-2A51-FADB-BA3D-A48126C9057E}"/>
          </ac:spMkLst>
        </pc:spChg>
      </pc:sldChg>
      <pc:sldChg chg="modSp mod">
        <pc:chgData name="Alfred Smith" userId="3c60a3631c0db8ad" providerId="LiveId" clId="{CB12162C-4E86-46D8-95C2-20B3254D82D7}" dt="2025-05-23T12:00:32.841" v="43"/>
        <pc:sldMkLst>
          <pc:docMk/>
          <pc:sldMk cId="1922139011" sldId="281"/>
        </pc:sldMkLst>
        <pc:spChg chg="mod">
          <ac:chgData name="Alfred Smith" userId="3c60a3631c0db8ad" providerId="LiveId" clId="{CB12162C-4E86-46D8-95C2-20B3254D82D7}" dt="2025-05-23T12:00:32.841" v="43"/>
          <ac:spMkLst>
            <pc:docMk/>
            <pc:sldMk cId="1922139011" sldId="281"/>
            <ac:spMk id="2" creationId="{55AEFD7E-E675-C98B-BE56-B0453E15200A}"/>
          </ac:spMkLst>
        </pc:spChg>
      </pc:sldChg>
      <pc:sldChg chg="modSp">
        <pc:chgData name="Alfred Smith" userId="3c60a3631c0db8ad" providerId="LiveId" clId="{CB12162C-4E86-46D8-95C2-20B3254D82D7}" dt="2025-05-23T11:52:28.275" v="2"/>
        <pc:sldMkLst>
          <pc:docMk/>
          <pc:sldMk cId="1126511635" sldId="282"/>
        </pc:sldMkLst>
        <pc:spChg chg="mod">
          <ac:chgData name="Alfred Smith" userId="3c60a3631c0db8ad" providerId="LiveId" clId="{CB12162C-4E86-46D8-95C2-20B3254D82D7}" dt="2025-05-23T11:52:28.275" v="2"/>
          <ac:spMkLst>
            <pc:docMk/>
            <pc:sldMk cId="1126511635" sldId="282"/>
            <ac:spMk id="4" creationId="{0B50AC41-B958-D404-4128-D7716FF9E91C}"/>
          </ac:spMkLst>
        </pc:spChg>
      </pc:sldChg>
      <pc:sldChg chg="modSp mod">
        <pc:chgData name="Alfred Smith" userId="3c60a3631c0db8ad" providerId="LiveId" clId="{CB12162C-4E86-46D8-95C2-20B3254D82D7}" dt="2025-05-23T12:01:02.401" v="47" actId="404"/>
        <pc:sldMkLst>
          <pc:docMk/>
          <pc:sldMk cId="3166251957" sldId="283"/>
        </pc:sldMkLst>
        <pc:spChg chg="mod">
          <ac:chgData name="Alfred Smith" userId="3c60a3631c0db8ad" providerId="LiveId" clId="{CB12162C-4E86-46D8-95C2-20B3254D82D7}" dt="2025-05-23T12:01:02.401" v="47" actId="404"/>
          <ac:spMkLst>
            <pc:docMk/>
            <pc:sldMk cId="3166251957" sldId="283"/>
            <ac:spMk id="2" creationId="{AAD27DB8-87F8-0A6F-0C2C-704F0F56C339}"/>
          </ac:spMkLst>
        </pc:spChg>
      </pc:sldChg>
      <pc:sldChg chg="modSp">
        <pc:chgData name="Alfred Smith" userId="3c60a3631c0db8ad" providerId="LiveId" clId="{CB12162C-4E86-46D8-95C2-20B3254D82D7}" dt="2025-05-23T11:52:28.275" v="2"/>
        <pc:sldMkLst>
          <pc:docMk/>
          <pc:sldMk cId="3922583308" sldId="284"/>
        </pc:sldMkLst>
        <pc:spChg chg="mod">
          <ac:chgData name="Alfred Smith" userId="3c60a3631c0db8ad" providerId="LiveId" clId="{CB12162C-4E86-46D8-95C2-20B3254D82D7}" dt="2025-05-23T11:52:28.275" v="2"/>
          <ac:spMkLst>
            <pc:docMk/>
            <pc:sldMk cId="3922583308" sldId="284"/>
            <ac:spMk id="4" creationId="{919FABC9-2845-76D1-A443-86AAF59352DE}"/>
          </ac:spMkLst>
        </pc:spChg>
      </pc:sldChg>
      <pc:sldChg chg="modSp mod">
        <pc:chgData name="Alfred Smith" userId="3c60a3631c0db8ad" providerId="LiveId" clId="{CB12162C-4E86-46D8-95C2-20B3254D82D7}" dt="2025-05-23T12:01:21.174" v="49"/>
        <pc:sldMkLst>
          <pc:docMk/>
          <pc:sldMk cId="1522780631" sldId="285"/>
        </pc:sldMkLst>
        <pc:spChg chg="mod">
          <ac:chgData name="Alfred Smith" userId="3c60a3631c0db8ad" providerId="LiveId" clId="{CB12162C-4E86-46D8-95C2-20B3254D82D7}" dt="2025-05-23T12:01:21.174" v="49"/>
          <ac:spMkLst>
            <pc:docMk/>
            <pc:sldMk cId="1522780631" sldId="285"/>
            <ac:spMk id="2" creationId="{795A5246-5696-25DE-C399-776A44308BC3}"/>
          </ac:spMkLst>
        </pc:spChg>
      </pc:sldChg>
      <pc:sldChg chg="modSp">
        <pc:chgData name="Alfred Smith" userId="3c60a3631c0db8ad" providerId="LiveId" clId="{CB12162C-4E86-46D8-95C2-20B3254D82D7}" dt="2025-05-23T11:52:28.275" v="2"/>
        <pc:sldMkLst>
          <pc:docMk/>
          <pc:sldMk cId="1850742486" sldId="286"/>
        </pc:sldMkLst>
        <pc:spChg chg="mod">
          <ac:chgData name="Alfred Smith" userId="3c60a3631c0db8ad" providerId="LiveId" clId="{CB12162C-4E86-46D8-95C2-20B3254D82D7}" dt="2025-05-23T11:52:28.275" v="2"/>
          <ac:spMkLst>
            <pc:docMk/>
            <pc:sldMk cId="1850742486" sldId="286"/>
            <ac:spMk id="4" creationId="{1B2354CD-3218-0898-7815-3E9FE1F1A3F2}"/>
          </ac:spMkLst>
        </pc:spChg>
      </pc:sldChg>
      <pc:sldChg chg="modSp mod">
        <pc:chgData name="Alfred Smith" userId="3c60a3631c0db8ad" providerId="LiveId" clId="{CB12162C-4E86-46D8-95C2-20B3254D82D7}" dt="2025-05-23T12:01:42.747" v="53"/>
        <pc:sldMkLst>
          <pc:docMk/>
          <pc:sldMk cId="2332778949" sldId="287"/>
        </pc:sldMkLst>
        <pc:spChg chg="mod">
          <ac:chgData name="Alfred Smith" userId="3c60a3631c0db8ad" providerId="LiveId" clId="{CB12162C-4E86-46D8-95C2-20B3254D82D7}" dt="2025-05-23T12:01:42.747" v="53"/>
          <ac:spMkLst>
            <pc:docMk/>
            <pc:sldMk cId="2332778949" sldId="287"/>
            <ac:spMk id="2" creationId="{2DE794B0-3553-46AA-7ED1-5299F161C86A}"/>
          </ac:spMkLst>
        </pc:spChg>
      </pc:sldChg>
      <pc:sldChg chg="modSp">
        <pc:chgData name="Alfred Smith" userId="3c60a3631c0db8ad" providerId="LiveId" clId="{CB12162C-4E86-46D8-95C2-20B3254D82D7}" dt="2025-05-23T11:52:28.275" v="2"/>
        <pc:sldMkLst>
          <pc:docMk/>
          <pc:sldMk cId="1828872212" sldId="288"/>
        </pc:sldMkLst>
        <pc:spChg chg="mod">
          <ac:chgData name="Alfred Smith" userId="3c60a3631c0db8ad" providerId="LiveId" clId="{CB12162C-4E86-46D8-95C2-20B3254D82D7}" dt="2025-05-23T11:52:28.275" v="2"/>
          <ac:spMkLst>
            <pc:docMk/>
            <pc:sldMk cId="1828872212" sldId="288"/>
            <ac:spMk id="4" creationId="{42B7AE62-C165-3AAE-0495-57C34D8B81BC}"/>
          </ac:spMkLst>
        </pc:spChg>
      </pc:sldChg>
      <pc:sldChg chg="modSp mod">
        <pc:chgData name="Alfred Smith" userId="3c60a3631c0db8ad" providerId="LiveId" clId="{CB12162C-4E86-46D8-95C2-20B3254D82D7}" dt="2025-05-23T12:02:45.633" v="61" actId="404"/>
        <pc:sldMkLst>
          <pc:docMk/>
          <pc:sldMk cId="3153919605" sldId="289"/>
        </pc:sldMkLst>
        <pc:spChg chg="mod">
          <ac:chgData name="Alfred Smith" userId="3c60a3631c0db8ad" providerId="LiveId" clId="{CB12162C-4E86-46D8-95C2-20B3254D82D7}" dt="2025-05-23T12:02:45.633" v="61" actId="404"/>
          <ac:spMkLst>
            <pc:docMk/>
            <pc:sldMk cId="3153919605" sldId="289"/>
            <ac:spMk id="2" creationId="{0BA00EB0-5222-D509-085D-3A6590B00AE6}"/>
          </ac:spMkLst>
        </pc:spChg>
        <pc:spChg chg="mod">
          <ac:chgData name="Alfred Smith" userId="3c60a3631c0db8ad" providerId="LiveId" clId="{CB12162C-4E86-46D8-95C2-20B3254D82D7}" dt="2025-05-23T12:02:01.882" v="57" actId="1076"/>
          <ac:spMkLst>
            <pc:docMk/>
            <pc:sldMk cId="3153919605" sldId="289"/>
            <ac:spMk id="5" creationId="{8036D2C4-21F0-4F82-4261-D0C2EE5B792D}"/>
          </ac:spMkLst>
        </pc:spChg>
      </pc:sldChg>
      <pc:sldChg chg="modSp">
        <pc:chgData name="Alfred Smith" userId="3c60a3631c0db8ad" providerId="LiveId" clId="{CB12162C-4E86-46D8-95C2-20B3254D82D7}" dt="2025-05-23T11:52:28.275" v="2"/>
        <pc:sldMkLst>
          <pc:docMk/>
          <pc:sldMk cId="1292473336" sldId="290"/>
        </pc:sldMkLst>
        <pc:spChg chg="mod">
          <ac:chgData name="Alfred Smith" userId="3c60a3631c0db8ad" providerId="LiveId" clId="{CB12162C-4E86-46D8-95C2-20B3254D82D7}" dt="2025-05-23T11:52:28.275" v="2"/>
          <ac:spMkLst>
            <pc:docMk/>
            <pc:sldMk cId="1292473336" sldId="290"/>
            <ac:spMk id="4" creationId="{917A5B13-4BC5-EF1C-8502-10463A407CB6}"/>
          </ac:spMkLst>
        </pc:spChg>
      </pc:sldChg>
      <pc:sldChg chg="modSp mod">
        <pc:chgData name="Alfred Smith" userId="3c60a3631c0db8ad" providerId="LiveId" clId="{CB12162C-4E86-46D8-95C2-20B3254D82D7}" dt="2025-05-23T12:03:33.280" v="64" actId="404"/>
        <pc:sldMkLst>
          <pc:docMk/>
          <pc:sldMk cId="2219299321" sldId="293"/>
        </pc:sldMkLst>
        <pc:spChg chg="mod">
          <ac:chgData name="Alfred Smith" userId="3c60a3631c0db8ad" providerId="LiveId" clId="{CB12162C-4E86-46D8-95C2-20B3254D82D7}" dt="2025-05-23T12:03:33.280" v="64" actId="404"/>
          <ac:spMkLst>
            <pc:docMk/>
            <pc:sldMk cId="2219299321" sldId="293"/>
            <ac:spMk id="2" creationId="{78170AA0-EE86-B7EA-E898-C11E6F2D4019}"/>
          </ac:spMkLst>
        </pc:spChg>
      </pc:sldChg>
      <pc:sldChg chg="modSp">
        <pc:chgData name="Alfred Smith" userId="3c60a3631c0db8ad" providerId="LiveId" clId="{CB12162C-4E86-46D8-95C2-20B3254D82D7}" dt="2025-05-23T11:52:28.275" v="2"/>
        <pc:sldMkLst>
          <pc:docMk/>
          <pc:sldMk cId="2859407553" sldId="294"/>
        </pc:sldMkLst>
        <pc:spChg chg="mod">
          <ac:chgData name="Alfred Smith" userId="3c60a3631c0db8ad" providerId="LiveId" clId="{CB12162C-4E86-46D8-95C2-20B3254D82D7}" dt="2025-05-23T11:52:28.275" v="2"/>
          <ac:spMkLst>
            <pc:docMk/>
            <pc:sldMk cId="2859407553" sldId="294"/>
            <ac:spMk id="4" creationId="{1062930E-AFF0-9B74-EC0C-E989BE2A1100}"/>
          </ac:spMkLst>
        </pc:spChg>
      </pc:sldChg>
      <pc:sldChg chg="modSp mod">
        <pc:chgData name="Alfred Smith" userId="3c60a3631c0db8ad" providerId="LiveId" clId="{CB12162C-4E86-46D8-95C2-20B3254D82D7}" dt="2025-05-23T12:03:50.643" v="67" actId="1076"/>
        <pc:sldMkLst>
          <pc:docMk/>
          <pc:sldMk cId="3279066978" sldId="295"/>
        </pc:sldMkLst>
        <pc:spChg chg="mod">
          <ac:chgData name="Alfred Smith" userId="3c60a3631c0db8ad" providerId="LiveId" clId="{CB12162C-4E86-46D8-95C2-20B3254D82D7}" dt="2025-05-23T12:03:50.643" v="67" actId="1076"/>
          <ac:spMkLst>
            <pc:docMk/>
            <pc:sldMk cId="3279066978" sldId="295"/>
            <ac:spMk id="2" creationId="{2E0D03BD-749B-12FC-F84C-1EB31A7A37F8}"/>
          </ac:spMkLst>
        </pc:spChg>
        <pc:spChg chg="mod">
          <ac:chgData name="Alfred Smith" userId="3c60a3631c0db8ad" providerId="LiveId" clId="{CB12162C-4E86-46D8-95C2-20B3254D82D7}" dt="2025-05-23T12:03:50.643" v="67" actId="1076"/>
          <ac:spMkLst>
            <pc:docMk/>
            <pc:sldMk cId="3279066978" sldId="295"/>
            <ac:spMk id="5" creationId="{3AE35891-1AE2-0981-A77C-C282499486B5}"/>
          </ac:spMkLst>
        </pc:spChg>
      </pc:sldChg>
      <pc:sldChg chg="modSp">
        <pc:chgData name="Alfred Smith" userId="3c60a3631c0db8ad" providerId="LiveId" clId="{CB12162C-4E86-46D8-95C2-20B3254D82D7}" dt="2025-05-23T11:52:28.275" v="2"/>
        <pc:sldMkLst>
          <pc:docMk/>
          <pc:sldMk cId="1011858012" sldId="297"/>
        </pc:sldMkLst>
        <pc:spChg chg="mod">
          <ac:chgData name="Alfred Smith" userId="3c60a3631c0db8ad" providerId="LiveId" clId="{CB12162C-4E86-46D8-95C2-20B3254D82D7}" dt="2025-05-23T11:52:28.275" v="2"/>
          <ac:spMkLst>
            <pc:docMk/>
            <pc:sldMk cId="1011858012" sldId="297"/>
            <ac:spMk id="4" creationId="{AF6F0F97-64C5-5DB3-D853-46180BE06635}"/>
          </ac:spMkLst>
        </pc:spChg>
      </pc:sldChg>
      <pc:sldChg chg="modSp mod">
        <pc:chgData name="Alfred Smith" userId="3c60a3631c0db8ad" providerId="LiveId" clId="{CB12162C-4E86-46D8-95C2-20B3254D82D7}" dt="2025-05-23T12:04:18.801" v="71" actId="404"/>
        <pc:sldMkLst>
          <pc:docMk/>
          <pc:sldMk cId="2057750034" sldId="298"/>
        </pc:sldMkLst>
        <pc:spChg chg="mod">
          <ac:chgData name="Alfred Smith" userId="3c60a3631c0db8ad" providerId="LiveId" clId="{CB12162C-4E86-46D8-95C2-20B3254D82D7}" dt="2025-05-23T12:04:18.801" v="71" actId="404"/>
          <ac:spMkLst>
            <pc:docMk/>
            <pc:sldMk cId="2057750034" sldId="298"/>
            <ac:spMk id="2" creationId="{8CBC4E77-C9B5-766B-E252-9305D4F9FD25}"/>
          </ac:spMkLst>
        </pc:spChg>
      </pc:sldChg>
      <pc:sldChg chg="modSp">
        <pc:chgData name="Alfred Smith" userId="3c60a3631c0db8ad" providerId="LiveId" clId="{CB12162C-4E86-46D8-95C2-20B3254D82D7}" dt="2025-05-23T11:52:28.275" v="2"/>
        <pc:sldMkLst>
          <pc:docMk/>
          <pc:sldMk cId="3721637585" sldId="299"/>
        </pc:sldMkLst>
        <pc:spChg chg="mod">
          <ac:chgData name="Alfred Smith" userId="3c60a3631c0db8ad" providerId="LiveId" clId="{CB12162C-4E86-46D8-95C2-20B3254D82D7}" dt="2025-05-23T11:52:28.275" v="2"/>
          <ac:spMkLst>
            <pc:docMk/>
            <pc:sldMk cId="3721637585" sldId="299"/>
            <ac:spMk id="4" creationId="{77ADA194-FD62-B61A-F810-5012C9956C6E}"/>
          </ac:spMkLst>
        </pc:spChg>
      </pc:sldChg>
      <pc:sldChg chg="modSp mod">
        <pc:chgData name="Alfred Smith" userId="3c60a3631c0db8ad" providerId="LiveId" clId="{CB12162C-4E86-46D8-95C2-20B3254D82D7}" dt="2025-05-23T12:04:44.086" v="73"/>
        <pc:sldMkLst>
          <pc:docMk/>
          <pc:sldMk cId="3515144592" sldId="300"/>
        </pc:sldMkLst>
        <pc:spChg chg="mod">
          <ac:chgData name="Alfred Smith" userId="3c60a3631c0db8ad" providerId="LiveId" clId="{CB12162C-4E86-46D8-95C2-20B3254D82D7}" dt="2025-05-23T12:04:44.086" v="73"/>
          <ac:spMkLst>
            <pc:docMk/>
            <pc:sldMk cId="3515144592" sldId="300"/>
            <ac:spMk id="2" creationId="{9F39DA17-7528-4FAF-61F8-6268F510E407}"/>
          </ac:spMkLst>
        </pc:spChg>
      </pc:sldChg>
      <pc:sldChg chg="modSp">
        <pc:chgData name="Alfred Smith" userId="3c60a3631c0db8ad" providerId="LiveId" clId="{CB12162C-4E86-46D8-95C2-20B3254D82D7}" dt="2025-05-23T11:52:28.275" v="2"/>
        <pc:sldMkLst>
          <pc:docMk/>
          <pc:sldMk cId="1438529616" sldId="301"/>
        </pc:sldMkLst>
        <pc:spChg chg="mod">
          <ac:chgData name="Alfred Smith" userId="3c60a3631c0db8ad" providerId="LiveId" clId="{CB12162C-4E86-46D8-95C2-20B3254D82D7}" dt="2025-05-23T11:52:28.275" v="2"/>
          <ac:spMkLst>
            <pc:docMk/>
            <pc:sldMk cId="1438529616" sldId="301"/>
            <ac:spMk id="4" creationId="{FC76C283-1BDB-5C05-CD58-2B929C314293}"/>
          </ac:spMkLst>
        </pc:spChg>
      </pc:sldChg>
      <pc:sldChg chg="modSp mod">
        <pc:chgData name="Alfred Smith" userId="3c60a3631c0db8ad" providerId="LiveId" clId="{CB12162C-4E86-46D8-95C2-20B3254D82D7}" dt="2025-05-23T12:05:03.989" v="75"/>
        <pc:sldMkLst>
          <pc:docMk/>
          <pc:sldMk cId="3961110545" sldId="302"/>
        </pc:sldMkLst>
        <pc:spChg chg="mod">
          <ac:chgData name="Alfred Smith" userId="3c60a3631c0db8ad" providerId="LiveId" clId="{CB12162C-4E86-46D8-95C2-20B3254D82D7}" dt="2025-05-23T12:05:03.989" v="75"/>
          <ac:spMkLst>
            <pc:docMk/>
            <pc:sldMk cId="3961110545" sldId="302"/>
            <ac:spMk id="2" creationId="{B78B01BB-6E2A-8471-D2EE-8F786DC15347}"/>
          </ac:spMkLst>
        </pc:spChg>
      </pc:sldChg>
      <pc:sldChg chg="modSp">
        <pc:chgData name="Alfred Smith" userId="3c60a3631c0db8ad" providerId="LiveId" clId="{CB12162C-4E86-46D8-95C2-20B3254D82D7}" dt="2025-05-23T11:52:28.275" v="2"/>
        <pc:sldMkLst>
          <pc:docMk/>
          <pc:sldMk cId="1104228598" sldId="303"/>
        </pc:sldMkLst>
        <pc:spChg chg="mod">
          <ac:chgData name="Alfred Smith" userId="3c60a3631c0db8ad" providerId="LiveId" clId="{CB12162C-4E86-46D8-95C2-20B3254D82D7}" dt="2025-05-23T11:52:28.275" v="2"/>
          <ac:spMkLst>
            <pc:docMk/>
            <pc:sldMk cId="1104228598" sldId="303"/>
            <ac:spMk id="4" creationId="{6BAEB072-7EED-A782-B4F2-43CC0C0A5F9F}"/>
          </ac:spMkLst>
        </pc:spChg>
      </pc:sldChg>
      <pc:sldChg chg="modSp mod">
        <pc:chgData name="Alfred Smith" userId="3c60a3631c0db8ad" providerId="LiveId" clId="{CB12162C-4E86-46D8-95C2-20B3254D82D7}" dt="2025-05-23T12:05:39.153" v="77"/>
        <pc:sldMkLst>
          <pc:docMk/>
          <pc:sldMk cId="2438420752" sldId="304"/>
        </pc:sldMkLst>
        <pc:spChg chg="mod">
          <ac:chgData name="Alfred Smith" userId="3c60a3631c0db8ad" providerId="LiveId" clId="{CB12162C-4E86-46D8-95C2-20B3254D82D7}" dt="2025-05-23T12:05:39.153" v="77"/>
          <ac:spMkLst>
            <pc:docMk/>
            <pc:sldMk cId="2438420752" sldId="304"/>
            <ac:spMk id="2" creationId="{16D5128F-CFFF-BEBD-0E39-06C78DEAAE00}"/>
          </ac:spMkLst>
        </pc:spChg>
      </pc:sldChg>
      <pc:sldChg chg="modSp">
        <pc:chgData name="Alfred Smith" userId="3c60a3631c0db8ad" providerId="LiveId" clId="{CB12162C-4E86-46D8-95C2-20B3254D82D7}" dt="2025-05-23T11:52:28.275" v="2"/>
        <pc:sldMkLst>
          <pc:docMk/>
          <pc:sldMk cId="216176330" sldId="305"/>
        </pc:sldMkLst>
        <pc:spChg chg="mod">
          <ac:chgData name="Alfred Smith" userId="3c60a3631c0db8ad" providerId="LiveId" clId="{CB12162C-4E86-46D8-95C2-20B3254D82D7}" dt="2025-05-23T11:52:28.275" v="2"/>
          <ac:spMkLst>
            <pc:docMk/>
            <pc:sldMk cId="216176330" sldId="305"/>
            <ac:spMk id="4" creationId="{93674040-8577-1877-BA30-7BBD96A544A2}"/>
          </ac:spMkLst>
        </pc:spChg>
      </pc:sldChg>
      <pc:sldChg chg="modSp mod">
        <pc:chgData name="Alfred Smith" userId="3c60a3631c0db8ad" providerId="LiveId" clId="{CB12162C-4E86-46D8-95C2-20B3254D82D7}" dt="2025-05-23T12:06:12.347" v="80"/>
        <pc:sldMkLst>
          <pc:docMk/>
          <pc:sldMk cId="4104817440" sldId="306"/>
        </pc:sldMkLst>
        <pc:spChg chg="mod">
          <ac:chgData name="Alfred Smith" userId="3c60a3631c0db8ad" providerId="LiveId" clId="{CB12162C-4E86-46D8-95C2-20B3254D82D7}" dt="2025-05-23T12:06:12.347" v="80"/>
          <ac:spMkLst>
            <pc:docMk/>
            <pc:sldMk cId="4104817440" sldId="306"/>
            <ac:spMk id="2" creationId="{926D5491-BB7E-9E8E-20F0-21D222453ADF}"/>
          </ac:spMkLst>
        </pc:spChg>
      </pc:sldChg>
      <pc:sldChg chg="modSp">
        <pc:chgData name="Alfred Smith" userId="3c60a3631c0db8ad" providerId="LiveId" clId="{CB12162C-4E86-46D8-95C2-20B3254D82D7}" dt="2025-05-23T11:52:28.275" v="2"/>
        <pc:sldMkLst>
          <pc:docMk/>
          <pc:sldMk cId="3078248098" sldId="307"/>
        </pc:sldMkLst>
        <pc:spChg chg="mod">
          <ac:chgData name="Alfred Smith" userId="3c60a3631c0db8ad" providerId="LiveId" clId="{CB12162C-4E86-46D8-95C2-20B3254D82D7}" dt="2025-05-23T11:52:28.275" v="2"/>
          <ac:spMkLst>
            <pc:docMk/>
            <pc:sldMk cId="3078248098" sldId="307"/>
            <ac:spMk id="4" creationId="{2C6135BE-C956-31FF-5EB6-748F25056090}"/>
          </ac:spMkLst>
        </pc:spChg>
      </pc:sldChg>
      <pc:sldChg chg="modSp mod">
        <pc:chgData name="Alfred Smith" userId="3c60a3631c0db8ad" providerId="LiveId" clId="{CB12162C-4E86-46D8-95C2-20B3254D82D7}" dt="2025-05-23T12:06:29.247" v="82"/>
        <pc:sldMkLst>
          <pc:docMk/>
          <pc:sldMk cId="3279649385" sldId="308"/>
        </pc:sldMkLst>
        <pc:spChg chg="mod">
          <ac:chgData name="Alfred Smith" userId="3c60a3631c0db8ad" providerId="LiveId" clId="{CB12162C-4E86-46D8-95C2-20B3254D82D7}" dt="2025-05-23T12:06:29.247" v="82"/>
          <ac:spMkLst>
            <pc:docMk/>
            <pc:sldMk cId="3279649385" sldId="308"/>
            <ac:spMk id="2" creationId="{CD7FCA29-A6BE-0D96-A3C2-6860342380D1}"/>
          </ac:spMkLst>
        </pc:spChg>
      </pc:sldChg>
      <pc:sldChg chg="modSp">
        <pc:chgData name="Alfred Smith" userId="3c60a3631c0db8ad" providerId="LiveId" clId="{CB12162C-4E86-46D8-95C2-20B3254D82D7}" dt="2025-05-23T11:52:28.275" v="2"/>
        <pc:sldMkLst>
          <pc:docMk/>
          <pc:sldMk cId="317168419" sldId="309"/>
        </pc:sldMkLst>
        <pc:spChg chg="mod">
          <ac:chgData name="Alfred Smith" userId="3c60a3631c0db8ad" providerId="LiveId" clId="{CB12162C-4E86-46D8-95C2-20B3254D82D7}" dt="2025-05-23T11:52:28.275" v="2"/>
          <ac:spMkLst>
            <pc:docMk/>
            <pc:sldMk cId="317168419" sldId="309"/>
            <ac:spMk id="4" creationId="{2A043282-B7CD-997B-A937-B7E15E5CA91C}"/>
          </ac:spMkLst>
        </pc:spChg>
      </pc:sldChg>
      <pc:sldChg chg="modSp mod">
        <pc:chgData name="Alfred Smith" userId="3c60a3631c0db8ad" providerId="LiveId" clId="{CB12162C-4E86-46D8-95C2-20B3254D82D7}" dt="2025-05-23T12:06:53.701" v="85" actId="404"/>
        <pc:sldMkLst>
          <pc:docMk/>
          <pc:sldMk cId="1544078173" sldId="310"/>
        </pc:sldMkLst>
        <pc:spChg chg="mod">
          <ac:chgData name="Alfred Smith" userId="3c60a3631c0db8ad" providerId="LiveId" clId="{CB12162C-4E86-46D8-95C2-20B3254D82D7}" dt="2025-05-23T12:06:53.701" v="85" actId="404"/>
          <ac:spMkLst>
            <pc:docMk/>
            <pc:sldMk cId="1544078173" sldId="310"/>
            <ac:spMk id="2" creationId="{CF8C9DF6-03AF-24A9-6F58-B89FD9D479E0}"/>
          </ac:spMkLst>
        </pc:spChg>
      </pc:sldChg>
      <pc:sldChg chg="modSp">
        <pc:chgData name="Alfred Smith" userId="3c60a3631c0db8ad" providerId="LiveId" clId="{CB12162C-4E86-46D8-95C2-20B3254D82D7}" dt="2025-05-23T11:52:28.275" v="2"/>
        <pc:sldMkLst>
          <pc:docMk/>
          <pc:sldMk cId="2594990356" sldId="311"/>
        </pc:sldMkLst>
        <pc:spChg chg="mod">
          <ac:chgData name="Alfred Smith" userId="3c60a3631c0db8ad" providerId="LiveId" clId="{CB12162C-4E86-46D8-95C2-20B3254D82D7}" dt="2025-05-23T11:52:28.275" v="2"/>
          <ac:spMkLst>
            <pc:docMk/>
            <pc:sldMk cId="2594990356" sldId="311"/>
            <ac:spMk id="4" creationId="{BC72FD6B-27CE-22ED-2638-DEBA4EFBCA40}"/>
          </ac:spMkLst>
        </pc:spChg>
      </pc:sldChg>
      <pc:sldChg chg="addSp delSp modSp mod">
        <pc:chgData name="Alfred Smith" userId="3c60a3631c0db8ad" providerId="LiveId" clId="{CB12162C-4E86-46D8-95C2-20B3254D82D7}" dt="2025-05-23T11:58:18.099" v="27" actId="22"/>
        <pc:sldMkLst>
          <pc:docMk/>
          <pc:sldMk cId="3922327496" sldId="312"/>
        </pc:sldMkLst>
        <pc:spChg chg="mod">
          <ac:chgData name="Alfred Smith" userId="3c60a3631c0db8ad" providerId="LiveId" clId="{CB12162C-4E86-46D8-95C2-20B3254D82D7}" dt="2025-05-23T11:58:14.396" v="25"/>
          <ac:spMkLst>
            <pc:docMk/>
            <pc:sldMk cId="3922327496" sldId="312"/>
            <ac:spMk id="2" creationId="{B5A97BB8-3DE2-5E3B-DB90-C5102C54493A}"/>
          </ac:spMkLst>
        </pc:spChg>
        <pc:spChg chg="add del">
          <ac:chgData name="Alfred Smith" userId="3c60a3631c0db8ad" providerId="LiveId" clId="{CB12162C-4E86-46D8-95C2-20B3254D82D7}" dt="2025-05-23T11:58:18.099" v="27" actId="22"/>
          <ac:spMkLst>
            <pc:docMk/>
            <pc:sldMk cId="3922327496" sldId="312"/>
            <ac:spMk id="4" creationId="{19D617A1-7BEE-1BB7-4EFF-8DAE9EA7CDE1}"/>
          </ac:spMkLst>
        </pc:spChg>
      </pc:sldChg>
      <pc:sldChg chg="modSp">
        <pc:chgData name="Alfred Smith" userId="3c60a3631c0db8ad" providerId="LiveId" clId="{CB12162C-4E86-46D8-95C2-20B3254D82D7}" dt="2025-05-23T11:52:28.275" v="2"/>
        <pc:sldMkLst>
          <pc:docMk/>
          <pc:sldMk cId="1014988679" sldId="313"/>
        </pc:sldMkLst>
        <pc:spChg chg="mod">
          <ac:chgData name="Alfred Smith" userId="3c60a3631c0db8ad" providerId="LiveId" clId="{CB12162C-4E86-46D8-95C2-20B3254D82D7}" dt="2025-05-23T11:52:28.275" v="2"/>
          <ac:spMkLst>
            <pc:docMk/>
            <pc:sldMk cId="1014988679" sldId="313"/>
            <ac:spMk id="5" creationId="{0DD94892-F2A3-31AB-5244-5583D2266F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47-4</a:t>
            </a:r>
          </a:p>
        </p:txBody>
      </p:sp>
      <p:pic>
        <p:nvPicPr>
          <p:cNvPr id="9" name="Audio 8">
            <a:hlinkClick r:id="" action="ppaction://media"/>
            <a:extLst>
              <a:ext uri="{FF2B5EF4-FFF2-40B4-BE49-F238E27FC236}">
                <a16:creationId xmlns:a16="http://schemas.microsoft.com/office/drawing/2014/main" id="{6E0CDA1F-B6A8-C861-01BD-736BA2D60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660761D7-E64A-E5AE-A8D7-220C7E319BC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0"/>
    </mc:Choice>
    <mc:Fallback xmlns="">
      <p:transition spd="slow" advTm="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94F95-5371-D7BE-BC4A-464CBE5205D3}"/>
              </a:ext>
            </a:extLst>
          </p:cNvPr>
          <p:cNvPicPr>
            <a:picLocks noChangeAspect="1"/>
          </p:cNvPicPr>
          <p:nvPr/>
        </p:nvPicPr>
        <p:blipFill>
          <a:blip r:embed="rId2"/>
          <a:stretch>
            <a:fillRect/>
          </a:stretch>
        </p:blipFill>
        <p:spPr>
          <a:xfrm>
            <a:off x="-834570" y="0"/>
            <a:ext cx="13026570" cy="6858000"/>
          </a:xfrm>
          <a:prstGeom prst="rect">
            <a:avLst/>
          </a:prstGeom>
        </p:spPr>
      </p:pic>
      <p:sp>
        <p:nvSpPr>
          <p:cNvPr id="4" name="TextBox 3">
            <a:extLst>
              <a:ext uri="{FF2B5EF4-FFF2-40B4-BE49-F238E27FC236}">
                <a16:creationId xmlns:a16="http://schemas.microsoft.com/office/drawing/2014/main" id="{2F1C0472-3B61-F638-9EE5-578EDF6DF097}"/>
              </a:ext>
            </a:extLst>
          </p:cNvPr>
          <p:cNvSpPr txBox="1"/>
          <p:nvPr/>
        </p:nvSpPr>
        <p:spPr>
          <a:xfrm>
            <a:off x="0" y="608855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43265EB-9AC1-9BE0-AB28-840B8D41A9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9B63357-FC12-44E1-5BFB-CA5B065989C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17དེ་ནས་མཆོད་དཔོན་ཆེན་པོ་ཡར་ལངས་ཤིང་། ཁོ་དང་མཉམ་དུ་ཡོད་པའི་མི་ནི་སཱ་ཅུ་སེ་པའི་གྲུབ་མཐའ་ལ་གཏོགས་པ་རྣམས་ཡིན༌ཞིང༌། དེ་རྣམས་དོན་དེར་མ་དགའ་བར་ཕྲག་དོག་གིས་ཁེངས༌ཏེ། 18སྐུ་ཚབ་པ་རྣམས་བཟུང་ནས་སྤྱི་བའི་བཙོན་ཁང་དུ་བཅུག་གོ། </a:t>
            </a:r>
            <a:endParaRPr lang="en-IN" sz="1600" dirty="0"/>
          </a:p>
        </p:txBody>
      </p:sp>
      <p:sp>
        <p:nvSpPr>
          <p:cNvPr id="5" name="TextBox 4">
            <a:extLst>
              <a:ext uri="{FF2B5EF4-FFF2-40B4-BE49-F238E27FC236}">
                <a16:creationId xmlns:a16="http://schemas.microsoft.com/office/drawing/2014/main" id="{AD1093E8-9E0D-2D4A-9D48-E40B260C702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the high priest and all his associates, who belonged to the party of the Sadducees, were filled with jealousy. They went out 18and arrested the apostles and put them in the public jail.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134"/>
    </mc:Choice>
    <mc:Fallback xmlns="">
      <p:transition spd="slow" advTm="1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19E49-9568-51A8-F3B3-DA34F5FB4260}"/>
              </a:ext>
            </a:extLst>
          </p:cNvPr>
          <p:cNvPicPr>
            <a:picLocks noChangeAspect="1"/>
          </p:cNvPicPr>
          <p:nvPr/>
        </p:nvPicPr>
        <p:blipFill>
          <a:blip r:embed="rId2"/>
          <a:stretch>
            <a:fillRect/>
          </a:stretch>
        </p:blipFill>
        <p:spPr>
          <a:xfrm>
            <a:off x="0" y="-244929"/>
            <a:ext cx="12192000" cy="7102929"/>
          </a:xfrm>
          <a:prstGeom prst="rect">
            <a:avLst/>
          </a:prstGeom>
        </p:spPr>
      </p:pic>
      <p:sp>
        <p:nvSpPr>
          <p:cNvPr id="3" name="TextBox 2">
            <a:extLst>
              <a:ext uri="{FF2B5EF4-FFF2-40B4-BE49-F238E27FC236}">
                <a16:creationId xmlns:a16="http://schemas.microsoft.com/office/drawing/2014/main" id="{1DC36A91-B59C-4511-5F53-49E48047A12B}"/>
              </a:ext>
            </a:extLst>
          </p:cNvPr>
          <p:cNvSpPr txBox="1"/>
          <p:nvPr/>
        </p:nvSpPr>
        <p:spPr>
          <a:xfrm>
            <a:off x="9187974" y="320445"/>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81528443-99F1-1E44-A5AC-856F33B780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9E7B14-086D-4B38-69EB-A7AA43B8ACE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19འོན༌ཀྱང༌། མཚན༌མོར་གཙོ་བོའི་ཕོ་ཉ་ཞིག་ཡོང་ནས་བཙོན་ཁང་གི་སྒོ་ཕྱེས་ཤིང་ཁོང་རྣམས་ཕྱི་རོལ་ཏུ་ཁྲིད་དེ་འདི་སྐད༌དུ། 20ཁྱོད་རྣམས་མཆོད་ཁང་དུ་སོང་ནས་ཚེ་སྲོག་གི་བཀའ་འདི་མི་རྣམས་ལ་ཤོད་ཅིག་ཅེས་གསུངས་སོ།། </a:t>
            </a:r>
            <a:endParaRPr lang="en-IN" dirty="0"/>
          </a:p>
        </p:txBody>
      </p:sp>
      <p:sp>
        <p:nvSpPr>
          <p:cNvPr id="5" name="TextBox 4">
            <a:extLst>
              <a:ext uri="{FF2B5EF4-FFF2-40B4-BE49-F238E27FC236}">
                <a16:creationId xmlns:a16="http://schemas.microsoft.com/office/drawing/2014/main" id="{FD2881CA-CE27-707F-41DF-DCB5DC5612B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during the night an angel of the Lord opened the doors of the jail and brought them out, saying, 20“Go, stand in the temple courts  and tell the people the full message of this new life.”</a:t>
            </a:r>
            <a:endParaRPr lang="en-IN" sz="40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394"/>
    </mc:Choice>
    <mc:Fallback xmlns="">
      <p:transition spd="slow" advTm="18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2DC28-E4AB-B83B-D760-B2FDDF1D50FD}"/>
              </a:ext>
            </a:extLst>
          </p:cNvPr>
          <p:cNvPicPr>
            <a:picLocks noChangeAspect="1"/>
          </p:cNvPicPr>
          <p:nvPr/>
        </p:nvPicPr>
        <p:blipFill>
          <a:blip r:embed="rId2"/>
          <a:stretch>
            <a:fillRect/>
          </a:stretch>
        </p:blipFill>
        <p:spPr>
          <a:xfrm>
            <a:off x="-1" y="0"/>
            <a:ext cx="12471605" cy="6858000"/>
          </a:xfrm>
          <a:prstGeom prst="rect">
            <a:avLst/>
          </a:prstGeom>
        </p:spPr>
      </p:pic>
      <p:sp>
        <p:nvSpPr>
          <p:cNvPr id="4" name="TextBox 3">
            <a:extLst>
              <a:ext uri="{FF2B5EF4-FFF2-40B4-BE49-F238E27FC236}">
                <a16:creationId xmlns:a16="http://schemas.microsoft.com/office/drawing/2014/main" id="{F68F9A96-3272-F13D-12F2-DFEF9DC6D524}"/>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A1D4EAA1-9E43-EFF0-246E-7B3D6C10E1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D1A4EB1-8B6B-CEE3-5380-45DF2FD18928}"/>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21སྐུ་ཚབ་པ་རྣམས་ཀྱིས་ཀྱང་གསུང་དེ་ཐོས་ནས་སྐྱ་རེངས་ཤར་བའི་དུས་སུ་མཆོད་ཁང་དུ་སོང་སྟེ་མི་རྣམས་ལ་ཆོས་གསུངས་སོ།།</a:t>
            </a:r>
            <a:r>
              <a:rPr lang="en-IN" sz="4800" dirty="0">
                <a:solidFill>
                  <a:srgbClr val="777A7B"/>
                </a:solidFill>
                <a:latin typeface="Arial" panose="020B0604020202020204" pitchFamily="34" charset="0"/>
              </a:rPr>
              <a:t>…</a:t>
            </a:r>
            <a:r>
              <a:rPr lang="bo-CN" sz="4800" dirty="0">
                <a:solidFill>
                  <a:srgbClr val="777A7B"/>
                </a:solidFill>
                <a:latin typeface="Arial" panose="020B0604020202020204" pitchFamily="34" charset="0"/>
              </a:rPr>
              <a:t> </a:t>
            </a:r>
            <a:endParaRPr lang="en-IN" dirty="0"/>
          </a:p>
        </p:txBody>
      </p:sp>
      <p:sp>
        <p:nvSpPr>
          <p:cNvPr id="5" name="TextBox 4">
            <a:extLst>
              <a:ext uri="{FF2B5EF4-FFF2-40B4-BE49-F238E27FC236}">
                <a16:creationId xmlns:a16="http://schemas.microsoft.com/office/drawing/2014/main" id="{ACB932E7-C2D8-ED9A-CE90-A5274B69C31D}"/>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21At daybreak the apostles entered the temple courts as they had been told and began to teach the people…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905"/>
    </mc:Choice>
    <mc:Fallback xmlns="">
      <p:transition spd="slow" advTm="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3F4F-576A-1AA8-345A-0A159B3AB156}"/>
              </a:ext>
            </a:extLst>
          </p:cNvPr>
          <p:cNvPicPr>
            <a:picLocks noChangeAspect="1"/>
          </p:cNvPicPr>
          <p:nvPr/>
        </p:nvPicPr>
        <p:blipFill>
          <a:blip r:embed="rId2"/>
          <a:stretch>
            <a:fillRect/>
          </a:stretch>
        </p:blipFill>
        <p:spPr>
          <a:xfrm>
            <a:off x="0" y="-91061"/>
            <a:ext cx="12192000" cy="7040122"/>
          </a:xfrm>
          <a:prstGeom prst="rect">
            <a:avLst/>
          </a:prstGeom>
        </p:spPr>
      </p:pic>
      <p:sp>
        <p:nvSpPr>
          <p:cNvPr id="5" name="TextBox 4">
            <a:extLst>
              <a:ext uri="{FF2B5EF4-FFF2-40B4-BE49-F238E27FC236}">
                <a16:creationId xmlns:a16="http://schemas.microsoft.com/office/drawing/2014/main" id="{0DD94892-F2A3-31AB-5244-5583D2266F00}"/>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98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0BEE426D-A093-CB4F-D877-7BF9161370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5A97BB8-3DE2-5E3B-DB90-C5102C54493A}"/>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དེ་ནས་མཆོད་དཔོན་ཆེན་པོ་དང་མཉམ་དུ་འགྲོགས་པའི་མི་རྣམས་ཡོང༌སྟེ། དཔོན་རིགས་ཚོགས་པའི་ཚོགས་མི་དང་ཡེས་ར་ཨེལ་མི་རིགས་ཀྱི་རྒན་པོ་ཐམས་ཅད་བསྡུས་ནས་མི་ཁ་ཤས་བཙོན་ཁང་ལ་སྐུ་ཚབ་པ་རྣམས་ཕྱིར་འཁྲིད་དུ་མངགས། </a:t>
            </a:r>
            <a:endParaRPr lang="en-IN" dirty="0"/>
          </a:p>
        </p:txBody>
      </p:sp>
      <p:sp>
        <p:nvSpPr>
          <p:cNvPr id="5" name="TextBox 4">
            <a:extLst>
              <a:ext uri="{FF2B5EF4-FFF2-40B4-BE49-F238E27FC236}">
                <a16:creationId xmlns:a16="http://schemas.microsoft.com/office/drawing/2014/main" id="{B015DBBF-C04F-89A9-ECAB-69BA34A40B98}"/>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121212"/>
                </a:solidFill>
                <a:latin typeface="Arial" panose="020B0604020202020204" pitchFamily="34" charset="0"/>
              </a:rPr>
              <a:t>When the high priest and his associates arrived, they convened the Sanhedrin—the full assembly of the elders of Israel—and sent to the jail for the apostles.</a:t>
            </a:r>
            <a:endParaRPr lang="en-IN" dirty="0"/>
          </a:p>
        </p:txBody>
      </p:sp>
    </p:spTree>
    <p:extLst>
      <p:ext uri="{BB962C8B-B14F-4D97-AF65-F5344CB8AC3E}">
        <p14:creationId xmlns:p14="http://schemas.microsoft.com/office/powerpoint/2010/main" val="3922327496"/>
      </p:ext>
    </p:extLst>
  </p:cSld>
  <p:clrMapOvr>
    <a:masterClrMapping/>
  </p:clrMapOvr>
  <mc:AlternateContent xmlns:mc="http://schemas.openxmlformats.org/markup-compatibility/2006" xmlns:p14="http://schemas.microsoft.com/office/powerpoint/2010/main">
    <mc:Choice Requires="p14">
      <p:transition spd="slow" p14:dur="2000" advTm="13145"/>
    </mc:Choice>
    <mc:Fallback xmlns="">
      <p:transition spd="slow" advTm="1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5626-B724-0EBC-16D7-627AE7FB4DE6}"/>
              </a:ext>
            </a:extLst>
          </p:cNvPr>
          <p:cNvPicPr>
            <a:picLocks noChangeAspect="1"/>
          </p:cNvPicPr>
          <p:nvPr/>
        </p:nvPicPr>
        <p:blipFill>
          <a:blip r:embed="rId2"/>
          <a:stretch>
            <a:fillRect/>
          </a:stretch>
        </p:blipFill>
        <p:spPr>
          <a:xfrm>
            <a:off x="-1" y="0"/>
            <a:ext cx="13600765" cy="7151370"/>
          </a:xfrm>
          <a:prstGeom prst="rect">
            <a:avLst/>
          </a:prstGeom>
        </p:spPr>
      </p:pic>
      <p:sp>
        <p:nvSpPr>
          <p:cNvPr id="5" name="TextBox 4">
            <a:extLst>
              <a:ext uri="{FF2B5EF4-FFF2-40B4-BE49-F238E27FC236}">
                <a16:creationId xmlns:a16="http://schemas.microsoft.com/office/drawing/2014/main" id="{89ED44D0-F14E-AFF8-D398-72B6BA93D5BD}"/>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718AB80-1BCA-5CF1-90D0-16FC39D4F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99C5D3B-4304-0941-B81E-932794E2EDE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22འོན༌ཀྱང༌། དམག་མི་རྣམས་བཙོན་ཁང་དུ་སླེབས་ཀྱང་སྐུ་ཚབ་པ་རྣམས་མ་མཐོང་བས་ཕྱིར་ལོག་སྟེ་ན༌རེ།</a:t>
            </a:r>
            <a:endParaRPr lang="en-IN" dirty="0"/>
          </a:p>
        </p:txBody>
      </p:sp>
      <p:sp>
        <p:nvSpPr>
          <p:cNvPr id="5" name="TextBox 4">
            <a:extLst>
              <a:ext uri="{FF2B5EF4-FFF2-40B4-BE49-F238E27FC236}">
                <a16:creationId xmlns:a16="http://schemas.microsoft.com/office/drawing/2014/main" id="{47B30382-85EC-DC30-D764-01B2101E91A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on arriving at the jail, the officers did not find them there. So they returned with the report: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904"/>
    </mc:Choice>
    <mc:Fallback xmlns="">
      <p:transition spd="slow" advTm="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CA63B-9B58-45D5-D7E6-98F90732223F}"/>
              </a:ext>
            </a:extLst>
          </p:cNvPr>
          <p:cNvPicPr>
            <a:picLocks noChangeAspect="1"/>
          </p:cNvPicPr>
          <p:nvPr/>
        </p:nvPicPr>
        <p:blipFill>
          <a:blip r:embed="rId2"/>
          <a:stretch>
            <a:fillRect/>
          </a:stretch>
        </p:blipFill>
        <p:spPr>
          <a:xfrm>
            <a:off x="0" y="-93024"/>
            <a:ext cx="12192000" cy="6951024"/>
          </a:xfrm>
          <a:prstGeom prst="rect">
            <a:avLst/>
          </a:prstGeom>
        </p:spPr>
      </p:pic>
      <p:sp>
        <p:nvSpPr>
          <p:cNvPr id="2" name="TextBox 1">
            <a:extLst>
              <a:ext uri="{FF2B5EF4-FFF2-40B4-BE49-F238E27FC236}">
                <a16:creationId xmlns:a16="http://schemas.microsoft.com/office/drawing/2014/main" id="{881841F1-2E3B-D300-1206-37E4C602C23E}"/>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3722-14AE-D9A6-53DB-FEB26FE14E33}"/>
              </a:ext>
            </a:extLst>
          </p:cNvPr>
          <p:cNvPicPr>
            <a:picLocks noChangeAspect="1"/>
          </p:cNvPicPr>
          <p:nvPr/>
        </p:nvPicPr>
        <p:blipFill>
          <a:blip r:embed="rId2"/>
          <a:stretch>
            <a:fillRect/>
          </a:stretch>
        </p:blipFill>
        <p:spPr>
          <a:xfrm>
            <a:off x="-629479" y="0"/>
            <a:ext cx="12821479" cy="6858000"/>
          </a:xfrm>
          <a:prstGeom prst="rect">
            <a:avLst/>
          </a:prstGeom>
        </p:spPr>
      </p:pic>
      <p:sp>
        <p:nvSpPr>
          <p:cNvPr id="4" name="TextBox 3">
            <a:extLst>
              <a:ext uri="{FF2B5EF4-FFF2-40B4-BE49-F238E27FC236}">
                <a16:creationId xmlns:a16="http://schemas.microsoft.com/office/drawing/2014/main" id="{4F4FBB5C-566A-10AF-3DE3-26B3681BA3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72FF5954-44DE-0E0C-194A-13D29A7162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5444A7-A99B-54EC-AC5F-4EC6B4A9B00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23ངེད་ཅག་གིས་བཙོན་ཁང་གི་སྒོ་དམ་པོར་བརྒྱབ༌ཅིང༌། སྒོ་སྲུང་མཁན་ཡང་སྒོ་འགྲམ་དུ་ལངས་ནས་བསྡད་པ་མཐོང༌ནའང༌། སྒོ་ཕྱེས་དུས་བཙོན་ཁང་ནང་དུ་མི་གཅིག་ཀྱང་མཐོང་མ་བྱུང་ཞེས་ཞུས་སོ།། </a:t>
            </a:r>
            <a:endParaRPr lang="en-IN" sz="1600" dirty="0"/>
          </a:p>
        </p:txBody>
      </p:sp>
      <p:sp>
        <p:nvSpPr>
          <p:cNvPr id="5" name="TextBox 4">
            <a:extLst>
              <a:ext uri="{FF2B5EF4-FFF2-40B4-BE49-F238E27FC236}">
                <a16:creationId xmlns:a16="http://schemas.microsoft.com/office/drawing/2014/main" id="{2AD28BB0-53AE-E77E-1D64-F1AE6FC966D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23“We found the jail securely locked, with the guards posted at the doors; but when we opened them, we found no one inside.”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667"/>
    </mc:Choice>
    <mc:Fallback xmlns="">
      <p:transition spd="slow" advTm="1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B5CD8-D94B-A890-9C26-229BBCD7AD3A}"/>
              </a:ext>
            </a:extLst>
          </p:cNvPr>
          <p:cNvPicPr>
            <a:picLocks noChangeAspect="1"/>
          </p:cNvPicPr>
          <p:nvPr/>
        </p:nvPicPr>
        <p:blipFill>
          <a:blip r:embed="rId2"/>
          <a:stretch>
            <a:fillRect/>
          </a:stretch>
        </p:blipFill>
        <p:spPr>
          <a:xfrm>
            <a:off x="0" y="0"/>
            <a:ext cx="13444396" cy="6858000"/>
          </a:xfrm>
          <a:prstGeom prst="rect">
            <a:avLst/>
          </a:prstGeom>
        </p:spPr>
      </p:pic>
      <p:sp>
        <p:nvSpPr>
          <p:cNvPr id="4" name="TextBox 3">
            <a:extLst>
              <a:ext uri="{FF2B5EF4-FFF2-40B4-BE49-F238E27FC236}">
                <a16:creationId xmlns:a16="http://schemas.microsoft.com/office/drawing/2014/main" id="{441EEC8E-A7E8-5244-476F-DD0D22459D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དེ་ནས་མཆོད་ཁང་གི་སྲུང་དམག་དཔོན་པོ་དང་མཆོད་དཔོན་ཆེན་པོ་རྣམས་ཀྱིས་གཏམ་དེ་ཐོས་ནས་དོན་འདི་མ་འོངས་པར་ཅི་ལྟ་བུ་ཞིག་ཏུ་འགྱུར་རམ་སྙམ་སྟེ་ཅི་བྱ་གཏོལ་མེད་དུ་གྱུར་པ༌ན།</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121212"/>
                </a:solidFill>
                <a:latin typeface="Arial" panose="020B0604020202020204" pitchFamily="34" charset="0"/>
              </a:rPr>
              <a:t> </a:t>
            </a:r>
            <a:r>
              <a:rPr lang="en-US" sz="4800" dirty="0">
                <a:solidFill>
                  <a:srgbClr val="777A7B"/>
                </a:solidFill>
                <a:latin typeface="Arial" panose="020B0604020202020204" pitchFamily="34" charset="0"/>
              </a:rPr>
              <a:t>24</a:t>
            </a:r>
            <a:r>
              <a:rPr lang="en-US" sz="4800" dirty="0">
                <a:solidFill>
                  <a:srgbClr val="121212"/>
                </a:solidFill>
                <a:latin typeface="Arial" panose="020B0604020202020204" pitchFamily="34" charset="0"/>
              </a:rPr>
              <a:t>When the captain of the temple guard and the chief priests heard this report, they were bewildered. They wondered what would happen next.</a:t>
            </a:r>
            <a:endParaRPr lang="en-IN" dirty="0"/>
          </a:p>
        </p:txBody>
      </p:sp>
      <p:pic>
        <p:nvPicPr>
          <p:cNvPr id="13" name="Audio 12">
            <a:hlinkClick r:id="" action="ppaction://media"/>
            <a:extLst>
              <a:ext uri="{FF2B5EF4-FFF2-40B4-BE49-F238E27FC236}">
                <a16:creationId xmlns:a16="http://schemas.microsoft.com/office/drawing/2014/main" id="{F958DAB4-A77D-D97F-9404-B77A2B10DA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497"/>
    </mc:Choice>
    <mc:Fallback xmlns="">
      <p:transition spd="slow" advTm="6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A414C-4B38-5ECC-2A99-405DB0828BC7}"/>
              </a:ext>
            </a:extLst>
          </p:cNvPr>
          <p:cNvPicPr>
            <a:picLocks noChangeAspect="1"/>
          </p:cNvPicPr>
          <p:nvPr/>
        </p:nvPicPr>
        <p:blipFill>
          <a:blip r:embed="rId2"/>
          <a:stretch>
            <a:fillRect/>
          </a:stretch>
        </p:blipFill>
        <p:spPr>
          <a:xfrm>
            <a:off x="0" y="-126423"/>
            <a:ext cx="12458700" cy="6984423"/>
          </a:xfrm>
          <a:prstGeom prst="rect">
            <a:avLst/>
          </a:prstGeom>
        </p:spPr>
      </p:pic>
      <p:sp>
        <p:nvSpPr>
          <p:cNvPr id="4" name="TextBox 3">
            <a:extLst>
              <a:ext uri="{FF2B5EF4-FFF2-40B4-BE49-F238E27FC236}">
                <a16:creationId xmlns:a16="http://schemas.microsoft.com/office/drawing/2014/main" id="{5A2738DD-A432-3C83-79D0-593B234A335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F2792C29-34CA-3054-DC41-554980178F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643D1E-8CF5-29B2-A916-A673BBE8D87F}"/>
              </a:ext>
            </a:extLst>
          </p:cNvPr>
          <p:cNvSpPr txBox="1"/>
          <p:nvPr/>
        </p:nvSpPr>
        <p:spPr>
          <a:xfrm>
            <a:off x="6096000" y="149948"/>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25ཡང་མི་ཞིག་ཡོང་སྟེ་ན༌རེ། ཁྱོད་ཅག་གིས་བཙོན་དུ་བཅུག་པའི་མི་དེ་དག་གིས་ད་ལྟ་མཆོད་ཁང་དུ་མི་རྣམས་ལ་ཆོས་གསུང་བཞིན་འདུག་ཅེས་ཞུས་སོ།། </a:t>
            </a:r>
            <a:endParaRPr lang="en-IN" dirty="0"/>
          </a:p>
        </p:txBody>
      </p:sp>
      <p:sp>
        <p:nvSpPr>
          <p:cNvPr id="5" name="TextBox 4">
            <a:extLst>
              <a:ext uri="{FF2B5EF4-FFF2-40B4-BE49-F238E27FC236}">
                <a16:creationId xmlns:a16="http://schemas.microsoft.com/office/drawing/2014/main" id="{68E78FC4-2933-E7C3-1087-9EF0DBD31400}"/>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25Then someone came in and announced, “Look, the men you put in jail are standing in the temple courts teaching the people!”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554"/>
    </mc:Choice>
    <mc:Fallback xmlns="">
      <p:transition spd="slow" advTm="1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31646-4C8F-5AD8-EA0C-D75DBAD8F589}"/>
              </a:ext>
            </a:extLst>
          </p:cNvPr>
          <p:cNvPicPr>
            <a:picLocks noChangeAspect="1"/>
          </p:cNvPicPr>
          <p:nvPr/>
        </p:nvPicPr>
        <p:blipFill>
          <a:blip r:embed="rId2"/>
          <a:stretch>
            <a:fillRect/>
          </a:stretch>
        </p:blipFill>
        <p:spPr>
          <a:xfrm>
            <a:off x="0" y="-93579"/>
            <a:ext cx="12192000" cy="6951579"/>
          </a:xfrm>
          <a:prstGeom prst="rect">
            <a:avLst/>
          </a:prstGeom>
        </p:spPr>
      </p:pic>
      <p:sp>
        <p:nvSpPr>
          <p:cNvPr id="4" name="TextBox 3">
            <a:extLst>
              <a:ext uri="{FF2B5EF4-FFF2-40B4-BE49-F238E27FC236}">
                <a16:creationId xmlns:a16="http://schemas.microsoft.com/office/drawing/2014/main" id="{63415286-2A51-FADB-BA3D-A48126C905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44AE4FB-9CF9-6657-786A-4E67BC9B80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AEFD7E-E675-C98B-BE56-B0453E15200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26དེ་ནས་མཆོད་ཁང་གི་སྲུང་དམག་དཔོན་པོ་དང་དམག་མི་རྣམས་ཕྱིར་སོང་བ༌དང༌། མི་རྣམས་ཀྱིས་ཁོ་རྣམས་ལ་རྡོས་རྒྱག་པར་འཇིགས་ནས་བཙན་ཤེད་མ་བཀོལ་བར་སྐུ་ཚབ་པ་རྣམས་ཁྲིད་ཡོང༌སྟེ།</a:t>
            </a:r>
            <a:endParaRPr lang="en-IN" dirty="0"/>
          </a:p>
        </p:txBody>
      </p:sp>
      <p:sp>
        <p:nvSpPr>
          <p:cNvPr id="5" name="TextBox 4">
            <a:extLst>
              <a:ext uri="{FF2B5EF4-FFF2-40B4-BE49-F238E27FC236}">
                <a16:creationId xmlns:a16="http://schemas.microsoft.com/office/drawing/2014/main" id="{1D0C18BD-3473-CC0C-757F-D8EF4C73711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that point, the captain went with the officers and brought the apostles—but not by force, for fear the people would stone them. </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954"/>
    </mc:Choice>
    <mc:Fallback xmlns="">
      <p:transition spd="slow" advTm="1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B57B8-B146-B9D3-4D78-00DB7A4990E6}"/>
              </a:ext>
            </a:extLst>
          </p:cNvPr>
          <p:cNvPicPr>
            <a:picLocks noChangeAspect="1"/>
          </p:cNvPicPr>
          <p:nvPr/>
        </p:nvPicPr>
        <p:blipFill>
          <a:blip r:embed="rId2"/>
          <a:stretch>
            <a:fillRect/>
          </a:stretch>
        </p:blipFill>
        <p:spPr>
          <a:xfrm>
            <a:off x="-642257" y="0"/>
            <a:ext cx="12834257" cy="6858000"/>
          </a:xfrm>
          <a:prstGeom prst="rect">
            <a:avLst/>
          </a:prstGeom>
        </p:spPr>
      </p:pic>
      <p:sp>
        <p:nvSpPr>
          <p:cNvPr id="4" name="TextBox 3">
            <a:extLst>
              <a:ext uri="{FF2B5EF4-FFF2-40B4-BE49-F238E27FC236}">
                <a16:creationId xmlns:a16="http://schemas.microsoft.com/office/drawing/2014/main" id="{0B50AC41-B958-D404-4128-D7716FF9E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39D7CC0-5730-5377-FB5A-8B83B13547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AD27DB8-87F8-0A6F-0C2C-704F0F56C339}"/>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27དཔོན་རིགས་ཚོགས་པའི་ཚོགས་མི་རྣམས་ཀྱི་མདུན་དུ་ཡར་བསླངས་པ་དང་མཆོད་དཔོན་ཆེན་པོ་ན༌རེ། 28ངེད་ཅག་གིས་ཁྱོད་རྣམས་ལ་མི་དེའི་མིང་ལ་བརྟེན་ནས་མི་གཞན་དག་ལ་ཆོས་མ་བརྗོད་ཅེས་ནན་བཤད་བྱས་ནས་བཀའ་བསྒོས་པ་མ་ཡིན༌ནམ། འོན་ཀྱང་ཁྱོད་རྣམས་ཀྱིས་ཡེ་རུ་སཱ་ལེམ་ཡོངས་ལ་ཁྱོད་ཅག་རང་གི་ཆོས་ཁྱབ་ཏུ་བཅུག༌སྟེ། མི་དེའི་ཁྲག་ལན་ངེད་ཅག་ལ་དགལ་བར་འདོད་ཅེས་སྨྲས་པ༌ལ། </a:t>
            </a:r>
            <a:endParaRPr lang="en-IN" sz="1400" dirty="0"/>
          </a:p>
        </p:txBody>
      </p:sp>
      <p:sp>
        <p:nvSpPr>
          <p:cNvPr id="5" name="TextBox 4">
            <a:extLst>
              <a:ext uri="{FF2B5EF4-FFF2-40B4-BE49-F238E27FC236}">
                <a16:creationId xmlns:a16="http://schemas.microsoft.com/office/drawing/2014/main" id="{EF2D056A-3AFC-BC6D-36CB-68A7CACC81E4}"/>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27They brought them in and made them stand before the Sanhedrin, where the high priest interrogated them. 28“We gave you strict orders not to teach in this name,” he said. “Yet you have filled Jerusalem with your teaching and are determined to make us responsible for this man’s blood.”</a:t>
            </a:r>
            <a:endParaRPr lang="en-IN" sz="16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9663"/>
    </mc:Choice>
    <mc:Fallback xmlns="">
      <p:transition spd="slow" advTm="1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85164"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5</a:t>
            </a:r>
          </a:p>
          <a:p>
            <a:r>
              <a:rPr lang="bo-CN" sz="8000" b="1" i="0" dirty="0">
                <a:solidFill>
                  <a:srgbClr val="121212"/>
                </a:solidFill>
                <a:effectLst/>
                <a:latin typeface="Arial" panose="020B0604020202020204" pitchFamily="34" charset="0"/>
              </a:rPr>
              <a:t>སྐུ་ཚབ་རྣམས་འཛིན་བཟུང་བྱས་པ།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Apostles arrested – Acts 5:12-42 </a:t>
            </a:r>
            <a:endParaRPr lang="en-IN" sz="4800" dirty="0"/>
          </a:p>
        </p:txBody>
      </p:sp>
      <p:pic>
        <p:nvPicPr>
          <p:cNvPr id="7" name="Audio 6">
            <a:hlinkClick r:id="" action="ppaction://media"/>
            <a:extLst>
              <a:ext uri="{FF2B5EF4-FFF2-40B4-BE49-F238E27FC236}">
                <a16:creationId xmlns:a16="http://schemas.microsoft.com/office/drawing/2014/main" id="{00D4291C-6338-F3B2-F91D-D5AFA9986D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27"/>
    </mc:Choice>
    <mc:Fallback xmlns="">
      <p:transition spd="slow" advTm="4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1E131-6C80-7423-C72F-1DAF13DA755E}"/>
              </a:ext>
            </a:extLst>
          </p:cNvPr>
          <p:cNvPicPr>
            <a:picLocks noChangeAspect="1"/>
          </p:cNvPicPr>
          <p:nvPr/>
        </p:nvPicPr>
        <p:blipFill>
          <a:blip r:embed="rId2"/>
          <a:stretch>
            <a:fillRect/>
          </a:stretch>
        </p:blipFill>
        <p:spPr>
          <a:xfrm>
            <a:off x="-2366805" y="-800100"/>
            <a:ext cx="14558805" cy="7658100"/>
          </a:xfrm>
          <a:prstGeom prst="rect">
            <a:avLst/>
          </a:prstGeom>
        </p:spPr>
      </p:pic>
      <p:sp>
        <p:nvSpPr>
          <p:cNvPr id="4" name="TextBox 3">
            <a:extLst>
              <a:ext uri="{FF2B5EF4-FFF2-40B4-BE49-F238E27FC236}">
                <a16:creationId xmlns:a16="http://schemas.microsoft.com/office/drawing/2014/main" id="{919FABC9-2845-76D1-A443-86AAF59352DE}"/>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A71A4F4A-496B-47E4-7389-88EC7D547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95A5246-5696-25DE-C399-776A44308BC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29པེ་ཏྲོ་དང་སྐུ་ཚབ་པ་གཞན་རྣམས་ཀྱིས། ངེད་རྣམས་ཀྱིས་དཀོན་མཆོག་གི་བཀའ་ལ་མཉན་པ་ལས་མིའི་ངག་ལ་མཉན་མི་འོས་སོ།། 30ཁྱོད་ཅག་གིས་སྡོང་པོའི་སྟེང་དུ་བརྐྱངས་ཏེ་བཀྲོངས་པའི་ཡེ་ཤུ་ཁོང་ཉིད་ནི་བདག་ཅག་གི་མེས་པོའི་དཀོན་མཆོག་གིས་སླར་གསོན་པར་མཛད། </a:t>
            </a:r>
            <a:endParaRPr lang="en-IN" dirty="0"/>
          </a:p>
        </p:txBody>
      </p:sp>
      <p:sp>
        <p:nvSpPr>
          <p:cNvPr id="5" name="TextBox 4">
            <a:extLst>
              <a:ext uri="{FF2B5EF4-FFF2-40B4-BE49-F238E27FC236}">
                <a16:creationId xmlns:a16="http://schemas.microsoft.com/office/drawing/2014/main" id="{6FDF7C2F-1DBF-8C2C-7D65-36696C30E92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Peter and the other apostles replied, “We must obey God rather than men. 30The God of our fathers raised up Jesus, whom you had killed by hanging Him on a tree.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7774"/>
    </mc:Choice>
    <mc:Fallback xmlns="">
      <p:transition spd="slow" advTm="1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3F095-C091-665B-8DD4-5692908069ED}"/>
              </a:ext>
            </a:extLst>
          </p:cNvPr>
          <p:cNvPicPr>
            <a:picLocks noChangeAspect="1"/>
          </p:cNvPicPr>
          <p:nvPr/>
        </p:nvPicPr>
        <p:blipFill>
          <a:blip r:embed="rId2"/>
          <a:stretch>
            <a:fillRect/>
          </a:stretch>
        </p:blipFill>
        <p:spPr>
          <a:xfrm>
            <a:off x="-247107" y="-274320"/>
            <a:ext cx="13245737" cy="7132320"/>
          </a:xfrm>
          <a:prstGeom prst="rect">
            <a:avLst/>
          </a:prstGeom>
        </p:spPr>
      </p:pic>
      <p:sp>
        <p:nvSpPr>
          <p:cNvPr id="4" name="TextBox 3">
            <a:extLst>
              <a:ext uri="{FF2B5EF4-FFF2-40B4-BE49-F238E27FC236}">
                <a16:creationId xmlns:a16="http://schemas.microsoft.com/office/drawing/2014/main" id="{1B2354CD-3218-0898-7815-3E9FE1F1A3F2}"/>
              </a:ext>
            </a:extLst>
          </p:cNvPr>
          <p:cNvSpPr txBox="1"/>
          <p:nvPr/>
        </p:nvSpPr>
        <p:spPr>
          <a:xfrm>
            <a:off x="152463" y="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80314CB-1219-E5CC-AF35-7FB52B2C7D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E794B0-3553-46AA-7ED1-5299F161C86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དཀོན་མཆོག་གིས་སྐྱབས་མགོན་ཡེ་ཤུ་རང་གི་གཡས་ཕྱོགས་སུ་འཕགས་པར་མཛད་ནས་དབུ་ཁྲིད་དང་སྐྱབས་མགོན་དུ་བསྐོས༌ཏེ། ཡེས་ར་ཨེལ་གྱི་མི་རྣམས་ལ་འགྱོད་བཤགས་བྱེད་པ་དང་སྡིག་པ་བསལ་བའི་ཐུགས་རྗེ་གནང་བའི་ཕྱིར༌རོ།། </a:t>
            </a:r>
            <a:endParaRPr lang="en-IN" dirty="0"/>
          </a:p>
        </p:txBody>
      </p:sp>
      <p:sp>
        <p:nvSpPr>
          <p:cNvPr id="5" name="TextBox 4">
            <a:extLst>
              <a:ext uri="{FF2B5EF4-FFF2-40B4-BE49-F238E27FC236}">
                <a16:creationId xmlns:a16="http://schemas.microsoft.com/office/drawing/2014/main" id="{E26DF203-9090-F771-5C6D-3DC0F71E613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31God exalted Him to His right hand as Prince and Savior, in order to grant repentance and forgiveness of sins to Israel.</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593"/>
    </mc:Choice>
    <mc:Fallback xmlns="">
      <p:transition spd="slow" advTm="1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CB8C8-F91A-5AD9-999D-CFBFAF989399}"/>
              </a:ext>
            </a:extLst>
          </p:cNvPr>
          <p:cNvPicPr>
            <a:picLocks noChangeAspect="1"/>
          </p:cNvPicPr>
          <p:nvPr/>
        </p:nvPicPr>
        <p:blipFill>
          <a:blip r:embed="rId2"/>
          <a:stretch>
            <a:fillRect/>
          </a:stretch>
        </p:blipFill>
        <p:spPr>
          <a:xfrm>
            <a:off x="0" y="-217714"/>
            <a:ext cx="12192000" cy="7075714"/>
          </a:xfrm>
          <a:prstGeom prst="rect">
            <a:avLst/>
          </a:prstGeom>
        </p:spPr>
      </p:pic>
      <p:sp>
        <p:nvSpPr>
          <p:cNvPr id="4" name="TextBox 3">
            <a:extLst>
              <a:ext uri="{FF2B5EF4-FFF2-40B4-BE49-F238E27FC236}">
                <a16:creationId xmlns:a16="http://schemas.microsoft.com/office/drawing/2014/main" id="{42B7AE62-C165-3AAE-0495-57C34D8B81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31051D7-EFF1-A9EC-68E3-B9BCE6B1A5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BA00EB0-5222-D509-085D-3A6590B00AE6}"/>
              </a:ext>
            </a:extLst>
          </p:cNvPr>
          <p:cNvSpPr txBox="1"/>
          <p:nvPr/>
        </p:nvSpPr>
        <p:spPr>
          <a:xfrm>
            <a:off x="6096000" y="149948"/>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32ངེད་རྣམས་ཀྱིས་ཀྱང་དོན་འདི་དག་ལ་བདེན་དཔང་བྱེད༌ཅིང༌། དཀོན་མཆོག་གིས་རང་ཉིད་ཀྱི་བཀའ་ལ་ཉན་པ་ཐམས་ཅད་ལ་གནང་བའི་དམ་པའི་ཐུགས་ཉིད་ཀྱིས་ཀྱང་བདེན་དཔང་མཛད་ཅེས་གསུངས༌སོ།།</a:t>
            </a:r>
            <a:r>
              <a:rPr lang="en-IN" sz="4800" dirty="0">
                <a:solidFill>
                  <a:srgbClr val="777A7B"/>
                </a:solidFill>
                <a:latin typeface="Arial" panose="020B0604020202020204" pitchFamily="34" charset="0"/>
              </a:rPr>
              <a:t> </a:t>
            </a:r>
            <a:r>
              <a:rPr lang="bo-CN" sz="4800" dirty="0">
                <a:solidFill>
                  <a:srgbClr val="777A7B"/>
                </a:solidFill>
                <a:latin typeface="Arial" panose="020B0604020202020204" pitchFamily="34" charset="0"/>
              </a:rPr>
              <a:t>33དེ་ནས་དཔོན་རིགས་ཚོགས་པའི་ཚོགས་མི་རྣམས་ཀྱིས་གཏམ་དེ་ཐོས་ནས་ཤིན་ཏུ་ཁྲོས་ཏེ་སྐུ་ཚབ་པ་རྣམས་གསོད་པར་སྙམ༌མོད། </a:t>
            </a:r>
            <a:endParaRPr lang="en-IN" sz="4800" dirty="0"/>
          </a:p>
        </p:txBody>
      </p:sp>
      <p:sp>
        <p:nvSpPr>
          <p:cNvPr id="5" name="TextBox 4">
            <a:extLst>
              <a:ext uri="{FF2B5EF4-FFF2-40B4-BE49-F238E27FC236}">
                <a16:creationId xmlns:a16="http://schemas.microsoft.com/office/drawing/2014/main" id="{8036D2C4-21F0-4F82-4261-D0C2EE5B792D}"/>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32We are witnesses of these things, and so is the Holy Spirit, whom God has given to those who obey Him.”</a:t>
            </a:r>
            <a:r>
              <a:rPr lang="en-IN" sz="4000" dirty="0"/>
              <a:t> </a:t>
            </a:r>
            <a:r>
              <a:rPr lang="en-US" sz="4000" dirty="0">
                <a:solidFill>
                  <a:srgbClr val="777A7B"/>
                </a:solidFill>
                <a:latin typeface="Arial" panose="020B0604020202020204" pitchFamily="34" charset="0"/>
              </a:rPr>
              <a:t>33When the Council members heard this, they were enraged, and they resolved  to put the apostles to death. </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201"/>
    </mc:Choice>
    <mc:Fallback xmlns="">
      <p:transition spd="slow" advTm="2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30D8A-26CF-1185-3A4D-6D74FE54E769}"/>
              </a:ext>
            </a:extLst>
          </p:cNvPr>
          <p:cNvPicPr>
            <a:picLocks noChangeAspect="1"/>
          </p:cNvPicPr>
          <p:nvPr/>
        </p:nvPicPr>
        <p:blipFill>
          <a:blip r:embed="rId2"/>
          <a:stretch>
            <a:fillRect/>
          </a:stretch>
        </p:blipFill>
        <p:spPr>
          <a:xfrm>
            <a:off x="0" y="-426720"/>
            <a:ext cx="12269002" cy="7284720"/>
          </a:xfrm>
          <a:prstGeom prst="rect">
            <a:avLst/>
          </a:prstGeom>
        </p:spPr>
      </p:pic>
      <p:sp>
        <p:nvSpPr>
          <p:cNvPr id="4" name="TextBox 3">
            <a:extLst>
              <a:ext uri="{FF2B5EF4-FFF2-40B4-BE49-F238E27FC236}">
                <a16:creationId xmlns:a16="http://schemas.microsoft.com/office/drawing/2014/main" id="{917A5B13-4BC5-EF1C-8502-10463A407CB6}"/>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317B9660-3094-C638-9268-65AB63D5AB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8170AA0-EE86-B7EA-E898-C11E6F2D401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34འོན་ཀྱང་གནས་དེར་མི་ཐམས་ཅད་ཀྱིས་གུས་བཀུར་བྱེད་པའི་བཀའ་ཁྲིམས་ཀྱི་དགེ་རྒན་ཏེ། མིང་ལ་གཱ་མ་ཨེལ་ཟེར་བའི་ཕ་རུ་ཤི་པ་ཞིག་ཡོད་པ་དེ་ཚོགས་མིའི་ཁྲོད་དུ་ཡར་ལངས༌ནས། སྐུ་ཚབ་པ་རྣམས་རེ་ཞིག་ཕྱི་རོལ་ཏུ་འཁྲིད་དགོས་པའི་བཀའ་གནང་བ༌དང༌།</a:t>
            </a:r>
            <a:endParaRPr lang="en-IN" sz="1600" dirty="0"/>
          </a:p>
        </p:txBody>
      </p:sp>
      <p:sp>
        <p:nvSpPr>
          <p:cNvPr id="5" name="TextBox 4">
            <a:extLst>
              <a:ext uri="{FF2B5EF4-FFF2-40B4-BE49-F238E27FC236}">
                <a16:creationId xmlns:a16="http://schemas.microsoft.com/office/drawing/2014/main" id="{1EAF5DDF-C04D-64AF-DBE4-D872D9D6C21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a Pharisee named Gamaliel, a teacher of the law who was honored by all the people, stood up in the Sanhedrin and ordered that the men be put outside for a short time.</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6711"/>
    </mc:Choice>
    <mc:Fallback xmlns="">
      <p:transition spd="slow" advTm="1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CC1B7-29B6-A655-6498-46AF1E5428B0}"/>
              </a:ext>
            </a:extLst>
          </p:cNvPr>
          <p:cNvPicPr>
            <a:picLocks noChangeAspect="1"/>
          </p:cNvPicPr>
          <p:nvPr/>
        </p:nvPicPr>
        <p:blipFill>
          <a:blip r:embed="rId2"/>
          <a:stretch>
            <a:fillRect/>
          </a:stretch>
        </p:blipFill>
        <p:spPr>
          <a:xfrm>
            <a:off x="0" y="-672353"/>
            <a:ext cx="12192000" cy="7530353"/>
          </a:xfrm>
          <a:prstGeom prst="rect">
            <a:avLst/>
          </a:prstGeom>
        </p:spPr>
      </p:pic>
      <p:sp>
        <p:nvSpPr>
          <p:cNvPr id="4" name="TextBox 3">
            <a:extLst>
              <a:ext uri="{FF2B5EF4-FFF2-40B4-BE49-F238E27FC236}">
                <a16:creationId xmlns:a16="http://schemas.microsoft.com/office/drawing/2014/main" id="{1062930E-AFF0-9B74-EC0C-E989BE2A11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20B19DFA-3E54-6B04-7EFE-4C9F8C64BB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0D03BD-749B-12FC-F84C-1EB31A7A37F8}"/>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35དཔོན་རིགས་དེ་རྣམས་ལ་འདི་སྐད༌དུ། ཀྱེ། ཡེས་ར་ཨེལ་པ༌རྣམས། ཁྱོད་ཅག་གིས་མི་འདི་དག་ལ་ཅི་ལྟར་ཐག་གཅོད་བྱེད་པར་གཟབ་གཟབ་བྱོས༌ཤིག</a:t>
            </a:r>
            <a:endParaRPr lang="en-IN" dirty="0"/>
          </a:p>
        </p:txBody>
      </p:sp>
      <p:sp>
        <p:nvSpPr>
          <p:cNvPr id="5" name="TextBox 4">
            <a:extLst>
              <a:ext uri="{FF2B5EF4-FFF2-40B4-BE49-F238E27FC236}">
                <a16:creationId xmlns:a16="http://schemas.microsoft.com/office/drawing/2014/main" id="{3AE35891-1AE2-0981-A77C-C282499486B5}"/>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35“Men of Israel,” he said, “consider carefully what you are about to do to these men.</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026"/>
    </mc:Choice>
    <mc:Fallback xmlns="">
      <p:transition spd="slow" advTm="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FECF4-A6E8-440E-F45D-2B07238ED4C2}"/>
              </a:ext>
            </a:extLst>
          </p:cNvPr>
          <p:cNvPicPr>
            <a:picLocks noChangeAspect="1"/>
          </p:cNvPicPr>
          <p:nvPr/>
        </p:nvPicPr>
        <p:blipFill>
          <a:blip r:embed="rId2"/>
          <a:stretch>
            <a:fillRect/>
          </a:stretch>
        </p:blipFill>
        <p:spPr>
          <a:xfrm>
            <a:off x="0" y="-93024"/>
            <a:ext cx="12192000" cy="6951024"/>
          </a:xfrm>
          <a:prstGeom prst="rect">
            <a:avLst/>
          </a:prstGeom>
        </p:spPr>
      </p:pic>
      <p:sp>
        <p:nvSpPr>
          <p:cNvPr id="3" name="TextBox 2">
            <a:extLst>
              <a:ext uri="{FF2B5EF4-FFF2-40B4-BE49-F238E27FC236}">
                <a16:creationId xmlns:a16="http://schemas.microsoft.com/office/drawing/2014/main" id="{AE14F32A-D257-E721-0795-0483D16F9C68}"/>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223AEC4B-D326-2BF3-62BF-73A422BDB3E6}"/>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56643-0479-BBD0-F367-DCD47836D55F}"/>
              </a:ext>
            </a:extLst>
          </p:cNvPr>
          <p:cNvPicPr>
            <a:picLocks noChangeAspect="1"/>
          </p:cNvPicPr>
          <p:nvPr/>
        </p:nvPicPr>
        <p:blipFill>
          <a:blip r:embed="rId2"/>
          <a:stretch>
            <a:fillRect/>
          </a:stretch>
        </p:blipFill>
        <p:spPr>
          <a:xfrm>
            <a:off x="-571500" y="0"/>
            <a:ext cx="12763500" cy="6858000"/>
          </a:xfrm>
          <a:prstGeom prst="rect">
            <a:avLst/>
          </a:prstGeom>
        </p:spPr>
      </p:pic>
      <p:sp>
        <p:nvSpPr>
          <p:cNvPr id="4" name="TextBox 3">
            <a:extLst>
              <a:ext uri="{FF2B5EF4-FFF2-40B4-BE49-F238E27FC236}">
                <a16:creationId xmlns:a16="http://schemas.microsoft.com/office/drawing/2014/main" id="{AF6F0F97-64C5-5DB3-D853-46180BE06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185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F480447-A0F0-EDAF-ECC6-F1B0B805EC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BC4E77-C9B5-766B-E252-9305D4F9FD2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རྒྱུ་མཚན་ནི་སྔོན་ཆད་ཐེའུ་དཱ་བྱ་བ་ཞིག་ཡོད་པ་དེས་ངོ་རྒོལ་བྱས་ཤིང་རང་རློམ་ཆེ་བས་མི་བཞི་བརྒྱ་ཙམ་འཁོར་དུ་བསྡུས༌མྱོང༌། མཇུག་མཐར་གཞན་གྱིས་ཁོ་རང་བསད་པ་དང་ཁོའི་ཕྱོགས་ཀྱི་མི་ཐམས་ཅད་ཀྱང་ཁ་ཐོར་དུ་སོང་ནས་དོན་དེ་མེད་པར་གྱུར་ཏོ།། </a:t>
            </a:r>
            <a:endParaRPr lang="en-IN" sz="1600" dirty="0"/>
          </a:p>
        </p:txBody>
      </p:sp>
      <p:sp>
        <p:nvSpPr>
          <p:cNvPr id="5" name="TextBox 4">
            <a:extLst>
              <a:ext uri="{FF2B5EF4-FFF2-40B4-BE49-F238E27FC236}">
                <a16:creationId xmlns:a16="http://schemas.microsoft.com/office/drawing/2014/main" id="{E5CD2C94-E1E3-7E55-94D6-BB6A5E5B911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36Some time ago </a:t>
            </a:r>
            <a:r>
              <a:rPr lang="en-US" sz="4000" dirty="0" err="1">
                <a:solidFill>
                  <a:srgbClr val="777A7B"/>
                </a:solidFill>
                <a:latin typeface="Arial" panose="020B0604020202020204" pitchFamily="34" charset="0"/>
              </a:rPr>
              <a:t>Theudas</a:t>
            </a:r>
            <a:r>
              <a:rPr lang="en-US" sz="4000" dirty="0">
                <a:solidFill>
                  <a:srgbClr val="777A7B"/>
                </a:solidFill>
                <a:latin typeface="Arial" panose="020B0604020202020204" pitchFamily="34" charset="0"/>
              </a:rPr>
              <a:t> rose up, claiming to be somebody, and about four hundred men joined him. He was killed, all his followers were dispersed, and it all came to nothing.</a:t>
            </a:r>
            <a:endParaRPr lang="en-IN" dirty="0"/>
          </a:p>
        </p:txBody>
      </p:sp>
    </p:spTree>
    <p:extLst>
      <p:ext uri="{BB962C8B-B14F-4D97-AF65-F5344CB8AC3E}">
        <p14:creationId xmlns:p14="http://schemas.microsoft.com/office/powerpoint/2010/main" val="2057750034"/>
      </p:ext>
    </p:extLst>
  </p:cSld>
  <p:clrMapOvr>
    <a:masterClrMapping/>
  </p:clrMapOvr>
  <mc:AlternateContent xmlns:mc="http://schemas.openxmlformats.org/markup-compatibility/2006" xmlns:p14="http://schemas.microsoft.com/office/powerpoint/2010/main">
    <mc:Choice Requires="p14">
      <p:transition spd="slow" p14:dur="2000" advTm="16331"/>
    </mc:Choice>
    <mc:Fallback xmlns="">
      <p:transition spd="slow" advTm="1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F003-F4FE-69B9-C2BA-A80829CC7DD7}"/>
              </a:ext>
            </a:extLst>
          </p:cNvPr>
          <p:cNvPicPr>
            <a:picLocks noChangeAspect="1"/>
          </p:cNvPicPr>
          <p:nvPr/>
        </p:nvPicPr>
        <p:blipFill>
          <a:blip r:embed="rId2"/>
          <a:stretch>
            <a:fillRect/>
          </a:stretch>
        </p:blipFill>
        <p:spPr>
          <a:xfrm>
            <a:off x="0" y="-85788"/>
            <a:ext cx="12192000" cy="6943788"/>
          </a:xfrm>
          <a:prstGeom prst="rect">
            <a:avLst/>
          </a:prstGeom>
        </p:spPr>
      </p:pic>
      <p:sp>
        <p:nvSpPr>
          <p:cNvPr id="4" name="TextBox 3">
            <a:extLst>
              <a:ext uri="{FF2B5EF4-FFF2-40B4-BE49-F238E27FC236}">
                <a16:creationId xmlns:a16="http://schemas.microsoft.com/office/drawing/2014/main" id="{77ADA194-FD62-B61A-F810-5012C9956C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1637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B626E6B-9358-87E5-3F99-DCBEE41D96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F39DA17-7528-4FAF-61F8-6268F510E40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37དེའི་རྗེས༌སུ། མི་གྲངས་ལེན་པའི་སྐབས༌སུ། ག་ལིལ་ཡུལ་གྱི་ཡུ་དཱས་ངོ་རྒོལ་བྱས༌ཏེ། མི་མང་ཙམ་སླུ་བྲིད་བྱས་ནས་ཁོའི་ཕྱོགས་སུ་བསྐོར༌ཀྱང་། མཇུག་མཐར་ཁོ་རང་ཡང་མེད་པར་བྱས་པ་དང་ཁོའི་ཕྱོགས་ཀྱི་མི་ཐམས་ཅད་ཀྱང་ཁ་ཐོར་དུ་སོང༌། </a:t>
            </a:r>
            <a:endParaRPr lang="en-IN" dirty="0"/>
          </a:p>
        </p:txBody>
      </p:sp>
      <p:sp>
        <p:nvSpPr>
          <p:cNvPr id="5" name="TextBox 4">
            <a:extLst>
              <a:ext uri="{FF2B5EF4-FFF2-40B4-BE49-F238E27FC236}">
                <a16:creationId xmlns:a16="http://schemas.microsoft.com/office/drawing/2014/main" id="{C0F690E7-F25A-B6D5-18AE-4CB7D685B43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37After him, Judas the Galilean appeared in the days of the census and drew away people after him. He too perished, and all his followers were scattered.</a:t>
            </a:r>
            <a:endParaRPr lang="en-IN" dirty="0"/>
          </a:p>
        </p:txBody>
      </p:sp>
    </p:spTree>
    <p:extLst>
      <p:ext uri="{BB962C8B-B14F-4D97-AF65-F5344CB8AC3E}">
        <p14:creationId xmlns:p14="http://schemas.microsoft.com/office/powerpoint/2010/main" val="3515144592"/>
      </p:ext>
    </p:extLst>
  </p:cSld>
  <p:clrMapOvr>
    <a:masterClrMapping/>
  </p:clrMapOvr>
  <mc:AlternateContent xmlns:mc="http://schemas.openxmlformats.org/markup-compatibility/2006" xmlns:p14="http://schemas.microsoft.com/office/powerpoint/2010/main">
    <mc:Choice Requires="p14">
      <p:transition spd="slow" p14:dur="2000" advTm="11483"/>
    </mc:Choice>
    <mc:Fallback xmlns="">
      <p:transition spd="slow" advTm="1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12E95-9E98-A174-51CE-6ABCC07F209E}"/>
              </a:ext>
            </a:extLst>
          </p:cNvPr>
          <p:cNvPicPr>
            <a:picLocks noChangeAspect="1"/>
          </p:cNvPicPr>
          <p:nvPr/>
        </p:nvPicPr>
        <p:blipFill>
          <a:blip r:embed="rId2"/>
          <a:stretch>
            <a:fillRect/>
          </a:stretch>
        </p:blipFill>
        <p:spPr>
          <a:xfrm>
            <a:off x="0" y="-33130"/>
            <a:ext cx="12192000" cy="6891130"/>
          </a:xfrm>
          <a:prstGeom prst="rect">
            <a:avLst/>
          </a:prstGeom>
        </p:spPr>
      </p:pic>
      <p:sp>
        <p:nvSpPr>
          <p:cNvPr id="4" name="TextBox 3">
            <a:extLst>
              <a:ext uri="{FF2B5EF4-FFF2-40B4-BE49-F238E27FC236}">
                <a16:creationId xmlns:a16="http://schemas.microsoft.com/office/drawing/2014/main" id="{FC76C283-1BDB-5C05-CD58-2B929C314293}"/>
              </a:ext>
            </a:extLst>
          </p:cNvPr>
          <p:cNvSpPr txBox="1"/>
          <p:nvPr/>
        </p:nvSpPr>
        <p:spPr>
          <a:xfrm>
            <a:off x="9606429" y="28944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52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33EF439B-BA34-EE84-C79E-066F8D8BA7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8B01BB-6E2A-8471-D2EE-8F786DC1534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38དེའི༌ཕྱིར། ངས་ཁྱོད་རྣམས་ལ་སྨྲ་བར༌བྱ་སྟེ། མི་འདི་དག་ལ་ཅི་ཡང་མི་བྱེད་པར་སྐྱུར༌ཅིག གལ༌ཏེ། ཁོ་རྣམས་ཀྱིས་ཅི་བསམས་པ་དང་ཅི་བྱེད་པ་འདི་ནི་མི་ནས་བྱུང་བ་ཡིན་ན་ཉམས་པར་འགྱུར་ངེས། </a:t>
            </a:r>
            <a:endParaRPr lang="en-IN" dirty="0"/>
          </a:p>
        </p:txBody>
      </p:sp>
      <p:sp>
        <p:nvSpPr>
          <p:cNvPr id="5" name="TextBox 4">
            <a:extLst>
              <a:ext uri="{FF2B5EF4-FFF2-40B4-BE49-F238E27FC236}">
                <a16:creationId xmlns:a16="http://schemas.microsoft.com/office/drawing/2014/main" id="{A64A9E9E-2DF0-39DE-D07D-C6534506877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38So in the present case I advise you: Leave these men alone. Let them go! For if their purpose or endeavor is of human origin, it will fail.</a:t>
            </a:r>
            <a:endParaRPr lang="en-IN" dirty="0"/>
          </a:p>
        </p:txBody>
      </p:sp>
    </p:spTree>
    <p:extLst>
      <p:ext uri="{BB962C8B-B14F-4D97-AF65-F5344CB8AC3E}">
        <p14:creationId xmlns:p14="http://schemas.microsoft.com/office/powerpoint/2010/main" val="3961110545"/>
      </p:ext>
    </p:extLst>
  </p:cSld>
  <p:clrMapOvr>
    <a:masterClrMapping/>
  </p:clrMapOvr>
  <mc:AlternateContent xmlns:mc="http://schemas.openxmlformats.org/markup-compatibility/2006" xmlns:p14="http://schemas.microsoft.com/office/powerpoint/2010/main">
    <mc:Choice Requires="p14">
      <p:transition spd="slow" p14:dur="2000" advTm="12629"/>
    </mc:Choice>
    <mc:Fallback xmlns="">
      <p:transition spd="slow" advTm="1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3E98B-2EEB-354E-CA0F-5B363C2A6FD8}"/>
              </a:ext>
            </a:extLst>
          </p:cNvPr>
          <p:cNvPicPr>
            <a:picLocks noChangeAspect="1"/>
          </p:cNvPicPr>
          <p:nvPr/>
        </p:nvPicPr>
        <p:blipFill>
          <a:blip r:embed="rId2"/>
          <a:stretch>
            <a:fillRect/>
          </a:stretch>
        </p:blipFill>
        <p:spPr>
          <a:xfrm>
            <a:off x="0" y="-231621"/>
            <a:ext cx="12192000" cy="7089621"/>
          </a:xfrm>
          <a:prstGeom prst="rect">
            <a:avLst/>
          </a:prstGeom>
        </p:spPr>
      </p:pic>
      <p:sp>
        <p:nvSpPr>
          <p:cNvPr id="4" name="TextBox 3">
            <a:extLst>
              <a:ext uri="{FF2B5EF4-FFF2-40B4-BE49-F238E27FC236}">
                <a16:creationId xmlns:a16="http://schemas.microsoft.com/office/drawing/2014/main" id="{6BAEB072-7EED-A782-B4F2-43CC0C0A5F9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422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F87B472-E675-014F-ED18-538B65BDB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D5128F-CFFF-BEBD-0E39-06C78DEAAE0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39གལ༌ཏེ། དཀོན་མཆོག་ནས་བྱུང་བ་ཡིན༌ན། ཁྱོད་ཅག་གིས་དེ་རྣམས་མེད་པར་བྱེད་མི་ནུས༌ཤིང༌། ཐ་ན་ཁྱོད་ཅག་དཀོན་མཆོག་ལ་ངོ་རྒོལ་བྱེད་མཁན་དུ་འགྱུར་ཉེན་ཡོད་ཅེས་སྨྲས་སོ།།</a:t>
            </a:r>
            <a:endParaRPr lang="en-IN" dirty="0"/>
          </a:p>
        </p:txBody>
      </p:sp>
      <p:sp>
        <p:nvSpPr>
          <p:cNvPr id="5" name="TextBox 4">
            <a:extLst>
              <a:ext uri="{FF2B5EF4-FFF2-40B4-BE49-F238E27FC236}">
                <a16:creationId xmlns:a16="http://schemas.microsoft.com/office/drawing/2014/main" id="{0F7D030F-E67F-13A2-9A9F-AF34431654A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39But if it is from God, you will not be able to stop them. You may even find yourselves fighting against God.”</a:t>
            </a:r>
            <a:endParaRPr lang="en-IN" dirty="0"/>
          </a:p>
        </p:txBody>
      </p:sp>
    </p:spTree>
    <p:extLst>
      <p:ext uri="{BB962C8B-B14F-4D97-AF65-F5344CB8AC3E}">
        <p14:creationId xmlns:p14="http://schemas.microsoft.com/office/powerpoint/2010/main" val="2438420752"/>
      </p:ext>
    </p:extLst>
  </p:cSld>
  <p:clrMapOvr>
    <a:masterClrMapping/>
  </p:clrMapOvr>
  <mc:AlternateContent xmlns:mc="http://schemas.openxmlformats.org/markup-compatibility/2006" xmlns:p14="http://schemas.microsoft.com/office/powerpoint/2010/main">
    <mc:Choice Requires="p14">
      <p:transition spd="slow" p14:dur="2000" advTm="12645"/>
    </mc:Choice>
    <mc:Fallback xmlns="">
      <p:transition spd="slow" advTm="1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85FE-D6F9-7081-A9C5-81FB0E96F9F8}"/>
              </a:ext>
            </a:extLst>
          </p:cNvPr>
          <p:cNvPicPr>
            <a:picLocks noChangeAspect="1"/>
          </p:cNvPicPr>
          <p:nvPr/>
        </p:nvPicPr>
        <p:blipFill>
          <a:blip r:embed="rId2"/>
          <a:stretch>
            <a:fillRect/>
          </a:stretch>
        </p:blipFill>
        <p:spPr>
          <a:xfrm>
            <a:off x="-342900" y="-431017"/>
            <a:ext cx="12534900" cy="7289017"/>
          </a:xfrm>
          <a:prstGeom prst="rect">
            <a:avLst/>
          </a:prstGeom>
        </p:spPr>
      </p:pic>
      <p:sp>
        <p:nvSpPr>
          <p:cNvPr id="4" name="TextBox 3">
            <a:extLst>
              <a:ext uri="{FF2B5EF4-FFF2-40B4-BE49-F238E27FC236}">
                <a16:creationId xmlns:a16="http://schemas.microsoft.com/office/drawing/2014/main" id="{93674040-8577-1877-BA30-7BBD96A544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176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302DA46C-EF80-86EE-54FC-81DE064329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6D5491-BB7E-9E8E-20F0-21D222453AD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40དེ་ནས་ཚོགས་མི་རྣམས་ཀྱིས་གཱ་མ་ཨེལ་གྱི་ཁ་ལ་མཉན་ནས་སྐུ་ཚབ་པ་རྣམས་བོས་ཏེ། གཅར་རྡུང་བྱས་རྗེས་ཡེ་ཤུའི་མིང་ལ་བརྟེན་ནས་གཏམ་སྨྲ་མི་ཆོག་པའི་བཀའ་བསྒོས་ཏེ་ཕྱིར་བཏང༌ངོ་༎</a:t>
            </a:r>
            <a:endParaRPr lang="en-IN" dirty="0"/>
          </a:p>
        </p:txBody>
      </p:sp>
      <p:sp>
        <p:nvSpPr>
          <p:cNvPr id="5" name="TextBox 4">
            <a:extLst>
              <a:ext uri="{FF2B5EF4-FFF2-40B4-BE49-F238E27FC236}">
                <a16:creationId xmlns:a16="http://schemas.microsoft.com/office/drawing/2014/main" id="{76622E4F-1E11-C80B-214D-DD55AB1133D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40At this, they yielded to Gamaliel. They called the apostles in and had them flogged. Then they ordered them not to speak in the name of Jesus, and released them.</a:t>
            </a:r>
            <a:endParaRPr lang="en-IN" dirty="0"/>
          </a:p>
        </p:txBody>
      </p:sp>
    </p:spTree>
    <p:extLst>
      <p:ext uri="{BB962C8B-B14F-4D97-AF65-F5344CB8AC3E}">
        <p14:creationId xmlns:p14="http://schemas.microsoft.com/office/powerpoint/2010/main" val="4104817440"/>
      </p:ext>
    </p:extLst>
  </p:cSld>
  <p:clrMapOvr>
    <a:masterClrMapping/>
  </p:clrMapOvr>
  <mc:AlternateContent xmlns:mc="http://schemas.openxmlformats.org/markup-compatibility/2006" xmlns:p14="http://schemas.microsoft.com/office/powerpoint/2010/main">
    <mc:Choice Requires="p14">
      <p:transition spd="slow" p14:dur="2000" advTm="15363"/>
    </mc:Choice>
    <mc:Fallback xmlns="">
      <p:transition spd="slow" advTm="1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130E6A92-E070-16E0-03B0-DCCB984EED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1FA522D-BB7F-6684-CCCF-95F513B67780}"/>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12དེ་ཡང་སྐུ་ཚབ་པ་རྣམས་ཀྱི་ལག་པ་བརྒྱུད་ནས་མི་རྣམས་ཀྱི་ཁྲོད་དུ་གྲུབ་རྟགས་དང་དོན་ངོ་མཚར་ཅན་མང་པོ་བསྟན༌ཅིང་། དད་ལྡན་ཐམས་ཅད་བློ་སེམས་གཅིག་མཐུན་སྒོས་སོ་ལོ་མོན་གྱི་ཁྱམས་ར་ནས་བསྡད་དོ།། </a:t>
            </a:r>
            <a:r>
              <a:rPr lang="bo-CN" sz="4800" b="0" i="0" dirty="0">
                <a:solidFill>
                  <a:srgbClr val="777A7B"/>
                </a:solidFill>
                <a:effectLst/>
                <a:latin typeface="Arial" panose="020B0604020202020204" pitchFamily="34" charset="0"/>
              </a:rPr>
              <a:t>14ཡང་གཙོ་བོ་ལ་དད་པའི་མི་གྲངས་དེ་བས་འཕེལ་ཞིང་སྐྱེས་པ་དང་བུད་མེད་ཤིན་ཏུ་མང་པོ་ཡོད་པ༌དང༌། </a:t>
            </a:r>
            <a:endParaRPr lang="en-IN" sz="4800" dirty="0"/>
          </a:p>
        </p:txBody>
      </p:sp>
      <p:sp>
        <p:nvSpPr>
          <p:cNvPr id="5" name="TextBox 4">
            <a:extLst>
              <a:ext uri="{FF2B5EF4-FFF2-40B4-BE49-F238E27FC236}">
                <a16:creationId xmlns:a16="http://schemas.microsoft.com/office/drawing/2014/main" id="{931A1AE4-5761-0FBF-E376-9CEEBB38FBB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apostles performed many signs and wonders among the people, and with one accord the believers gathered together in Solomon’s Colonnade.</a:t>
            </a:r>
            <a:r>
              <a:rPr lang="en-US" sz="3600" b="0" i="0" dirty="0">
                <a:solidFill>
                  <a:srgbClr val="777A7B"/>
                </a:solidFill>
                <a:effectLst/>
                <a:latin typeface="Arial" panose="020B0604020202020204" pitchFamily="34" charset="0"/>
              </a:rPr>
              <a:t> 14Yet more and more believers were brought to the Lord—large numbers of both men and women.</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937"/>
    </mc:Choice>
    <mc:Fallback xmlns="">
      <p:transition spd="slow" advTm="1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EF491-6957-2072-2689-3B448BA8B09A}"/>
              </a:ext>
            </a:extLst>
          </p:cNvPr>
          <p:cNvPicPr>
            <a:picLocks noChangeAspect="1"/>
          </p:cNvPicPr>
          <p:nvPr/>
        </p:nvPicPr>
        <p:blipFill>
          <a:blip r:embed="rId2"/>
          <a:stretch>
            <a:fillRect/>
          </a:stretch>
        </p:blipFill>
        <p:spPr>
          <a:xfrm>
            <a:off x="-742187" y="0"/>
            <a:ext cx="12934188" cy="6858000"/>
          </a:xfrm>
          <a:prstGeom prst="rect">
            <a:avLst/>
          </a:prstGeom>
        </p:spPr>
      </p:pic>
      <p:sp>
        <p:nvSpPr>
          <p:cNvPr id="4" name="TextBox 3">
            <a:extLst>
              <a:ext uri="{FF2B5EF4-FFF2-40B4-BE49-F238E27FC236}">
                <a16:creationId xmlns:a16="http://schemas.microsoft.com/office/drawing/2014/main" id="{2C6135BE-C956-31FF-5EB6-748F250560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48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0E11BC7-BF29-3EF4-0886-5F4303D976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7FCA29-A6BE-0D96-A3C2-6860342380D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41དེ་ནས་སྐུ་ཚབ་པ་རྣམས་ཚོགས་མི་དང་ཁ་བྲལ་ཞིང་རང་ཉིད་ནི་སྐྱབས་མགོན་ཡེ་ཤུའི་མཚན་གྱི་ཕྱིར་སྡུག་བསྔལ་མྱོང་འོས་པར་བརྩིས་པས་སེམས་ཤིན་ཏུ༌དགའ་བ་རེད།</a:t>
            </a:r>
            <a:endParaRPr lang="en-IN" dirty="0"/>
          </a:p>
        </p:txBody>
      </p:sp>
      <p:sp>
        <p:nvSpPr>
          <p:cNvPr id="5" name="TextBox 4">
            <a:extLst>
              <a:ext uri="{FF2B5EF4-FFF2-40B4-BE49-F238E27FC236}">
                <a16:creationId xmlns:a16="http://schemas.microsoft.com/office/drawing/2014/main" id="{7BE69F0C-CEFD-DAC7-7720-F766F62AA31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41The apostles left the Sanhedrin, rejoicing that they had been counted worthy of suffering disgrace for the Name.</a:t>
            </a:r>
            <a:endParaRPr lang="en-IN" dirty="0"/>
          </a:p>
        </p:txBody>
      </p:sp>
    </p:spTree>
    <p:extLst>
      <p:ext uri="{BB962C8B-B14F-4D97-AF65-F5344CB8AC3E}">
        <p14:creationId xmlns:p14="http://schemas.microsoft.com/office/powerpoint/2010/main" val="3279649385"/>
      </p:ext>
    </p:extLst>
  </p:cSld>
  <p:clrMapOvr>
    <a:masterClrMapping/>
  </p:clrMapOvr>
  <mc:AlternateContent xmlns:mc="http://schemas.openxmlformats.org/markup-compatibility/2006" xmlns:p14="http://schemas.microsoft.com/office/powerpoint/2010/main">
    <mc:Choice Requires="p14">
      <p:transition spd="slow" p14:dur="2000" advTm="10742"/>
    </mc:Choice>
    <mc:Fallback xmlns="">
      <p:transition spd="slow" advTm="1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B08A3-73D8-EE0F-8292-6D2FC98C4CDC}"/>
              </a:ext>
            </a:extLst>
          </p:cNvPr>
          <p:cNvPicPr>
            <a:picLocks noChangeAspect="1"/>
          </p:cNvPicPr>
          <p:nvPr/>
        </p:nvPicPr>
        <p:blipFill>
          <a:blip r:embed="rId2"/>
          <a:stretch>
            <a:fillRect/>
          </a:stretch>
        </p:blipFill>
        <p:spPr>
          <a:xfrm>
            <a:off x="0" y="-221819"/>
            <a:ext cx="12192000" cy="7079819"/>
          </a:xfrm>
          <a:prstGeom prst="rect">
            <a:avLst/>
          </a:prstGeom>
        </p:spPr>
      </p:pic>
      <p:sp>
        <p:nvSpPr>
          <p:cNvPr id="4" name="TextBox 3">
            <a:extLst>
              <a:ext uri="{FF2B5EF4-FFF2-40B4-BE49-F238E27FC236}">
                <a16:creationId xmlns:a16="http://schemas.microsoft.com/office/drawing/2014/main" id="{2A043282-B7CD-997B-A937-B7E15E5CA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68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B68E466-75F4-F686-FD3C-787381BCD3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8C9DF6-03AF-24A9-6F58-B89FD9D479E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42སྐུ་ཚབ་པ་རྣམས་ཀྱིས་ཉིན་རེ་བཞིན་མཆོད་ཁང་དང་ཁྱིམ་ཚང་གང་དུའང་མི་རྣམས་ལ་རྒྱུན་ཆད་མེད་པར་ཡེ་ཤུ་ནི་སྐྱབས་མགོན་མཱ་ཤི་ཀ་ཡིན་པའི་ཆོས་གསུངས་ཤིང་དོན་དེ་བསྒྲགས༌སོ།།</a:t>
            </a:r>
            <a:endParaRPr lang="en-IN" sz="1600" dirty="0"/>
          </a:p>
        </p:txBody>
      </p:sp>
      <p:sp>
        <p:nvSpPr>
          <p:cNvPr id="5" name="TextBox 4">
            <a:extLst>
              <a:ext uri="{FF2B5EF4-FFF2-40B4-BE49-F238E27FC236}">
                <a16:creationId xmlns:a16="http://schemas.microsoft.com/office/drawing/2014/main" id="{9BB1FD58-8657-CEE9-5ACD-7B14AF74B6D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42Every day, in the temple courts and from house to house, they did not stop teaching and proclaiming the good news that Jesus is the Christ.</a:t>
            </a:r>
            <a:endParaRPr lang="en-IN" dirty="0"/>
          </a:p>
        </p:txBody>
      </p:sp>
    </p:spTree>
    <p:extLst>
      <p:ext uri="{BB962C8B-B14F-4D97-AF65-F5344CB8AC3E}">
        <p14:creationId xmlns:p14="http://schemas.microsoft.com/office/powerpoint/2010/main" val="1544078173"/>
      </p:ext>
    </p:extLst>
  </p:cSld>
  <p:clrMapOvr>
    <a:masterClrMapping/>
  </p:clrMapOvr>
  <mc:AlternateContent xmlns:mc="http://schemas.openxmlformats.org/markup-compatibility/2006" xmlns:p14="http://schemas.microsoft.com/office/powerpoint/2010/main">
    <mc:Choice Requires="p14">
      <p:transition spd="slow" p14:dur="2000" advTm="13434"/>
    </mc:Choice>
    <mc:Fallback xmlns="">
      <p:transition spd="slow" advTm="1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5A544-4E1E-9D2E-2CC4-5E61AC8A09A0}"/>
              </a:ext>
            </a:extLst>
          </p:cNvPr>
          <p:cNvPicPr>
            <a:picLocks noChangeAspect="1"/>
          </p:cNvPicPr>
          <p:nvPr/>
        </p:nvPicPr>
        <p:blipFill>
          <a:blip r:embed="rId2"/>
          <a:stretch>
            <a:fillRect/>
          </a:stretch>
        </p:blipFill>
        <p:spPr>
          <a:xfrm>
            <a:off x="0" y="-75618"/>
            <a:ext cx="12192000" cy="6933618"/>
          </a:xfrm>
          <a:prstGeom prst="rect">
            <a:avLst/>
          </a:prstGeom>
        </p:spPr>
      </p:pic>
      <p:sp>
        <p:nvSpPr>
          <p:cNvPr id="4" name="TextBox 3">
            <a:extLst>
              <a:ext uri="{FF2B5EF4-FFF2-40B4-BE49-F238E27FC236}">
                <a16:creationId xmlns:a16="http://schemas.microsoft.com/office/drawing/2014/main" id="{BC72FD6B-27CE-22ED-2638-DEBA4EFBCA4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499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00623-7AE6-AD80-FF40-07771D5ADBB2}"/>
              </a:ext>
            </a:extLst>
          </p:cNvPr>
          <p:cNvPicPr>
            <a:picLocks noChangeAspect="1"/>
          </p:cNvPicPr>
          <p:nvPr/>
        </p:nvPicPr>
        <p:blipFill>
          <a:blip r:embed="rId2"/>
          <a:stretch>
            <a:fillRect/>
          </a:stretch>
        </p:blipFill>
        <p:spPr>
          <a:xfrm>
            <a:off x="0" y="-75618"/>
            <a:ext cx="12192000" cy="6933618"/>
          </a:xfrm>
          <a:prstGeom prst="rect">
            <a:avLst/>
          </a:prstGeom>
        </p:spPr>
      </p:pic>
      <p:sp>
        <p:nvSpPr>
          <p:cNvPr id="3" name="TextBox 2">
            <a:extLst>
              <a:ext uri="{FF2B5EF4-FFF2-40B4-BE49-F238E27FC236}">
                <a16:creationId xmlns:a16="http://schemas.microsoft.com/office/drawing/2014/main" id="{B88264A7-0123-EDD6-3A74-2DC02F61E643}"/>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80E4E800-4BDA-1372-A15E-9F7CC2D933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0B06AC-9D19-09C4-B0BE-CF2183F7125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15ཐ་ན་མི་རྣམས་ཀྱིས་ནད་པ་རྣམས་ཁྲོམ་སྲང་དུ་ཁུར་ཡོང་ནས་ཉལ་ཁྲི་དང་ཉལ་སྟན་གྱི་སྟེང་དུ་བཞག༌སྟེ། པེ་ཏྲོ་ཕེབས་སྐབས་ཁོང་གི་གྲིབ་མ་ཙམ་ཡང་དེ་རྣམས་ལས་ནད་པ་ཁ་ཤས་ལ་ཕོག་པར་རེ་ལྟོས་བྱས། </a:t>
            </a:r>
            <a:endParaRPr lang="en-IN" dirty="0"/>
          </a:p>
        </p:txBody>
      </p:sp>
      <p:sp>
        <p:nvSpPr>
          <p:cNvPr id="5" name="TextBox 4">
            <a:extLst>
              <a:ext uri="{FF2B5EF4-FFF2-40B4-BE49-F238E27FC236}">
                <a16:creationId xmlns:a16="http://schemas.microsoft.com/office/drawing/2014/main" id="{2312708E-FA2C-CC90-B373-C824346BC63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15As a result, people brought the sick into the streets and laid them on cots and mats, so that at least Peter’s shadow might fall on some of them as he passed by.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70"/>
    </mc:Choice>
    <mc:Fallback xmlns="">
      <p:transition spd="slow" advTm="1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04743-57DA-C3B1-B7E5-EF4D665E8F1A}"/>
              </a:ext>
            </a:extLst>
          </p:cNvPr>
          <p:cNvPicPr>
            <a:picLocks noChangeAspect="1"/>
          </p:cNvPicPr>
          <p:nvPr/>
        </p:nvPicPr>
        <p:blipFill>
          <a:blip r:embed="rId2"/>
          <a:stretch>
            <a:fillRect/>
          </a:stretch>
        </p:blipFill>
        <p:spPr>
          <a:xfrm>
            <a:off x="-205153" y="1"/>
            <a:ext cx="12397153" cy="6858000"/>
          </a:xfrm>
          <a:prstGeom prst="rect">
            <a:avLst/>
          </a:prstGeom>
        </p:spPr>
      </p:pic>
      <p:sp>
        <p:nvSpPr>
          <p:cNvPr id="3" name="TextBox 2">
            <a:extLst>
              <a:ext uri="{FF2B5EF4-FFF2-40B4-BE49-F238E27FC236}">
                <a16:creationId xmlns:a16="http://schemas.microsoft.com/office/drawing/2014/main" id="{0F0CCC84-BF86-3FC5-1DC3-8446848C851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B5CA633B-0F6F-3FF6-A7CE-ABD7C14D80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A5C29BB-7337-18F7-C2A9-8144D3AAC23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16ཡང་མི་མང་པོས་ནད་པ་དང་གདོན་འདྲེས་བཟུང་བའི་མི་རྣམས་ཡེ་རུ་སཱ་ལེམ་མཐའ་འཁོར་གྱི་གྲོང་རྡལ་དག་ནས་ཁྲིད་ཡོང༌ཞིང༌། དེ་ཐམས་ཅད་སོས་པར་གྱུར༌ཏོ།།</a:t>
            </a:r>
            <a:endParaRPr lang="en-IN" dirty="0"/>
          </a:p>
        </p:txBody>
      </p:sp>
      <p:sp>
        <p:nvSpPr>
          <p:cNvPr id="5" name="TextBox 4">
            <a:extLst>
              <a:ext uri="{FF2B5EF4-FFF2-40B4-BE49-F238E27FC236}">
                <a16:creationId xmlns:a16="http://schemas.microsoft.com/office/drawing/2014/main" id="{869C589E-B970-7ACB-8FB8-2F61B0ADCF0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16Crowds also gathered from the towns around Jerusalem, bringing the sick and those tormented by unclean spirits, and all of them were healed.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60"/>
    </mc:Choice>
    <mc:Fallback xmlns="">
      <p:transition spd="slow" advTm="1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2101</TotalTime>
  <Words>2430</Words>
  <Application>Microsoft Office PowerPoint</Application>
  <PresentationFormat>Widescreen</PresentationFormat>
  <Paragraphs>101</Paragraphs>
  <Slides>54</Slides>
  <Notes>1</Notes>
  <HiddenSlides>0</HiddenSlides>
  <MMClips>27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2025-05-23T12:06:56Z</dcterms:modified>
</cp:coreProperties>
</file>