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70" r:id="rId5"/>
    <p:sldId id="260" r:id="rId6"/>
    <p:sldId id="297" r:id="rId7"/>
    <p:sldId id="296" r:id="rId8"/>
    <p:sldId id="271" r:id="rId9"/>
    <p:sldId id="261" r:id="rId10"/>
    <p:sldId id="272" r:id="rId11"/>
    <p:sldId id="262" r:id="rId12"/>
    <p:sldId id="273" r:id="rId13"/>
    <p:sldId id="263" r:id="rId14"/>
    <p:sldId id="274" r:id="rId15"/>
    <p:sldId id="264" r:id="rId16"/>
    <p:sldId id="275" r:id="rId17"/>
    <p:sldId id="265" r:id="rId18"/>
    <p:sldId id="276" r:id="rId19"/>
    <p:sldId id="266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8F85D0-9300-4152-AD46-8B61B7E2E242}" v="3" dt="2025-05-23T12:17:34.9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951" autoAdjust="0"/>
  </p:normalViewPr>
  <p:slideViewPr>
    <p:cSldViewPr snapToGrid="0">
      <p:cViewPr varScale="1">
        <p:scale>
          <a:sx n="48" d="100"/>
          <a:sy n="48" d="100"/>
        </p:scale>
        <p:origin x="53" y="8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61C7C900-CF13-4386-859C-D1963AD12484}"/>
    <pc:docChg chg="undo custSel addSld delSld modSld sldOrd">
      <pc:chgData name="Leonie Smith" userId="fed1330f33f5650e" providerId="LiveId" clId="{61C7C900-CF13-4386-859C-D1963AD12484}" dt="2023-01-30T05:17:23.221" v="101" actId="20577"/>
      <pc:docMkLst>
        <pc:docMk/>
      </pc:docMkLst>
      <pc:sldChg chg="addSp modSp modNotesTx">
        <pc:chgData name="Leonie Smith" userId="fed1330f33f5650e" providerId="LiveId" clId="{61C7C900-CF13-4386-859C-D1963AD12484}" dt="2023-01-24T05:31:07.690" v="64" actId="5793"/>
        <pc:sldMkLst>
          <pc:docMk/>
          <pc:sldMk cId="1499918570" sldId="257"/>
        </pc:sldMkLst>
      </pc:sldChg>
      <pc:sldChg chg="addSp modSp mod">
        <pc:chgData name="Leonie Smith" userId="fed1330f33f5650e" providerId="LiveId" clId="{61C7C900-CF13-4386-859C-D1963AD12484}" dt="2023-01-30T05:15:04.337" v="77" actId="1076"/>
        <pc:sldMkLst>
          <pc:docMk/>
          <pc:sldMk cId="3788111665" sldId="258"/>
        </pc:sldMkLst>
      </pc:sldChg>
      <pc:sldChg chg="addSp delSp modSp mod modTransition modAnim">
        <pc:chgData name="Leonie Smith" userId="fed1330f33f5650e" providerId="LiveId" clId="{61C7C900-CF13-4386-859C-D1963AD12484}" dt="2023-01-23T06:02:52.600" v="4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61C7C900-CF13-4386-859C-D1963AD12484}" dt="2023-01-23T06:08:03.637" v="19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61C7C900-CF13-4386-859C-D1963AD12484}" dt="2023-01-23T06:17:01.131" v="31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61C7C900-CF13-4386-859C-D1963AD12484}" dt="2023-01-23T06:19:23.692" v="35"/>
        <pc:sldMkLst>
          <pc:docMk/>
          <pc:sldMk cId="1909638311" sldId="262"/>
        </pc:sldMkLst>
      </pc:sldChg>
      <pc:sldChg chg="addSp modSp">
        <pc:chgData name="Leonie Smith" userId="fed1330f33f5650e" providerId="LiveId" clId="{61C7C900-CF13-4386-859C-D1963AD12484}" dt="2023-01-23T06:20:47.175" v="36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61C7C900-CF13-4386-859C-D1963AD12484}" dt="2023-01-23T06:22:33.468" v="40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61C7C900-CF13-4386-859C-D1963AD12484}" dt="2023-01-23T06:32:04.074" v="57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61C7C900-CF13-4386-859C-D1963AD12484}" dt="2023-01-23T06:28:04.340" v="54"/>
        <pc:sldMkLst>
          <pc:docMk/>
          <pc:sldMk cId="3575870363" sldId="266"/>
        </pc:sldMkLst>
      </pc:sldChg>
      <pc:sldChg chg="add del">
        <pc:chgData name="Leonie Smith" userId="fed1330f33f5650e" providerId="LiveId" clId="{61C7C900-CF13-4386-859C-D1963AD12484}" dt="2023-01-23T14:19:56.552" v="60" actId="2696"/>
        <pc:sldMkLst>
          <pc:docMk/>
          <pc:sldMk cId="4017137865" sldId="267"/>
        </pc:sldMkLst>
      </pc:sldChg>
      <pc:sldChg chg="add del">
        <pc:chgData name="Leonie Smith" userId="fed1330f33f5650e" providerId="LiveId" clId="{61C7C900-CF13-4386-859C-D1963AD12484}" dt="2023-01-23T14:19:56.552" v="60" actId="2696"/>
        <pc:sldMkLst>
          <pc:docMk/>
          <pc:sldMk cId="3137811553" sldId="268"/>
        </pc:sldMkLst>
      </pc:sldChg>
      <pc:sldChg chg="add del">
        <pc:chgData name="Leonie Smith" userId="fed1330f33f5650e" providerId="LiveId" clId="{61C7C900-CF13-4386-859C-D1963AD12484}" dt="2023-01-23T14:19:56.552" v="60" actId="2696"/>
        <pc:sldMkLst>
          <pc:docMk/>
          <pc:sldMk cId="100491716" sldId="269"/>
        </pc:sldMkLst>
      </pc:sldChg>
      <pc:sldChg chg="addSp modSp">
        <pc:chgData name="Leonie Smith" userId="fed1330f33f5650e" providerId="LiveId" clId="{61C7C900-CF13-4386-859C-D1963AD12484}" dt="2023-01-30T05:15:12.300" v="78"/>
        <pc:sldMkLst>
          <pc:docMk/>
          <pc:sldMk cId="4120481681" sldId="270"/>
        </pc:sldMkLst>
      </pc:sldChg>
      <pc:sldChg chg="addSp delSp modSp mod">
        <pc:chgData name="Leonie Smith" userId="fed1330f33f5650e" providerId="LiveId" clId="{61C7C900-CF13-4386-859C-D1963AD12484}" dt="2023-01-30T05:16:35.018" v="95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61C7C900-CF13-4386-859C-D1963AD12484}" dt="2023-01-30T05:16:42.610" v="96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61C7C900-CF13-4386-859C-D1963AD12484}" dt="2023-01-30T05:16:54.390" v="97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61C7C900-CF13-4386-859C-D1963AD12484}" dt="2023-01-30T05:17:00.188" v="98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61C7C900-CF13-4386-859C-D1963AD12484}" dt="2023-01-30T05:17:08.591" v="99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61C7C900-CF13-4386-859C-D1963AD12484}" dt="2023-01-30T05:17:15.878" v="100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61C7C900-CF13-4386-859C-D1963AD12484}" dt="2023-01-30T05:17:23.221" v="101" actId="20577"/>
        <pc:sldMkLst>
          <pc:docMk/>
          <pc:sldMk cId="4265919077" sldId="277"/>
        </pc:sldMkLst>
      </pc:sldChg>
      <pc:sldChg chg="add del">
        <pc:chgData name="Leonie Smith" userId="fed1330f33f5650e" providerId="LiveId" clId="{61C7C900-CF13-4386-859C-D1963AD12484}" dt="2023-01-23T14:19:56.552" v="60" actId="2696"/>
        <pc:sldMkLst>
          <pc:docMk/>
          <pc:sldMk cId="210266664" sldId="278"/>
        </pc:sldMkLst>
      </pc:sldChg>
      <pc:sldChg chg="add del">
        <pc:chgData name="Leonie Smith" userId="fed1330f33f5650e" providerId="LiveId" clId="{61C7C900-CF13-4386-859C-D1963AD12484}" dt="2023-01-23T14:19:56.552" v="60" actId="2696"/>
        <pc:sldMkLst>
          <pc:docMk/>
          <pc:sldMk cId="888433145" sldId="279"/>
        </pc:sldMkLst>
      </pc:sldChg>
      <pc:sldChg chg="add del">
        <pc:chgData name="Leonie Smith" userId="fed1330f33f5650e" providerId="LiveId" clId="{61C7C900-CF13-4386-859C-D1963AD12484}" dt="2023-01-23T14:19:56.552" v="60" actId="2696"/>
        <pc:sldMkLst>
          <pc:docMk/>
          <pc:sldMk cId="791300187" sldId="280"/>
        </pc:sldMkLst>
      </pc:sldChg>
      <pc:sldChg chg="add del">
        <pc:chgData name="Leonie Smith" userId="fed1330f33f5650e" providerId="LiveId" clId="{61C7C900-CF13-4386-859C-D1963AD12484}" dt="2023-01-23T14:19:56.552" v="60" actId="2696"/>
        <pc:sldMkLst>
          <pc:docMk/>
          <pc:sldMk cId="1922139011" sldId="281"/>
        </pc:sldMkLst>
      </pc:sldChg>
      <pc:sldChg chg="add del">
        <pc:chgData name="Leonie Smith" userId="fed1330f33f5650e" providerId="LiveId" clId="{61C7C900-CF13-4386-859C-D1963AD12484}" dt="2023-01-23T14:19:56.552" v="60" actId="2696"/>
        <pc:sldMkLst>
          <pc:docMk/>
          <pc:sldMk cId="1126511635" sldId="282"/>
        </pc:sldMkLst>
      </pc:sldChg>
      <pc:sldChg chg="add del">
        <pc:chgData name="Leonie Smith" userId="fed1330f33f5650e" providerId="LiveId" clId="{61C7C900-CF13-4386-859C-D1963AD12484}" dt="2023-01-23T14:19:56.552" v="60" actId="2696"/>
        <pc:sldMkLst>
          <pc:docMk/>
          <pc:sldMk cId="3166251957" sldId="283"/>
        </pc:sldMkLst>
      </pc:sldChg>
      <pc:sldChg chg="add del">
        <pc:chgData name="Leonie Smith" userId="fed1330f33f5650e" providerId="LiveId" clId="{61C7C900-CF13-4386-859C-D1963AD12484}" dt="2023-01-23T14:19:56.552" v="60" actId="2696"/>
        <pc:sldMkLst>
          <pc:docMk/>
          <pc:sldMk cId="1850742486" sldId="286"/>
        </pc:sldMkLst>
      </pc:sldChg>
      <pc:sldChg chg="add del">
        <pc:chgData name="Leonie Smith" userId="fed1330f33f5650e" providerId="LiveId" clId="{61C7C900-CF13-4386-859C-D1963AD12484}" dt="2023-01-23T14:19:56.552" v="60" actId="2696"/>
        <pc:sldMkLst>
          <pc:docMk/>
          <pc:sldMk cId="2332778949" sldId="287"/>
        </pc:sldMkLst>
      </pc:sldChg>
      <pc:sldChg chg="add del">
        <pc:chgData name="Leonie Smith" userId="fed1330f33f5650e" providerId="LiveId" clId="{61C7C900-CF13-4386-859C-D1963AD12484}" dt="2023-01-23T14:19:56.552" v="60" actId="2696"/>
        <pc:sldMkLst>
          <pc:docMk/>
          <pc:sldMk cId="1828872212" sldId="288"/>
        </pc:sldMkLst>
      </pc:sldChg>
      <pc:sldChg chg="del">
        <pc:chgData name="Leonie Smith" userId="fed1330f33f5650e" providerId="LiveId" clId="{61C7C900-CF13-4386-859C-D1963AD12484}" dt="2023-01-23T14:19:56.552" v="60" actId="2696"/>
        <pc:sldMkLst>
          <pc:docMk/>
          <pc:sldMk cId="3153919605" sldId="289"/>
        </pc:sldMkLst>
      </pc:sldChg>
      <pc:sldChg chg="del">
        <pc:chgData name="Leonie Smith" userId="fed1330f33f5650e" providerId="LiveId" clId="{61C7C900-CF13-4386-859C-D1963AD12484}" dt="2023-01-23T14:19:56.552" v="60" actId="2696"/>
        <pc:sldMkLst>
          <pc:docMk/>
          <pc:sldMk cId="1292473336" sldId="290"/>
        </pc:sldMkLst>
      </pc:sldChg>
      <pc:sldChg chg="del">
        <pc:chgData name="Leonie Smith" userId="fed1330f33f5650e" providerId="LiveId" clId="{61C7C900-CF13-4386-859C-D1963AD12484}" dt="2023-01-23T14:19:56.552" v="60" actId="2696"/>
        <pc:sldMkLst>
          <pc:docMk/>
          <pc:sldMk cId="1878919862" sldId="291"/>
        </pc:sldMkLst>
      </pc:sldChg>
      <pc:sldChg chg="del">
        <pc:chgData name="Leonie Smith" userId="fed1330f33f5650e" providerId="LiveId" clId="{61C7C900-CF13-4386-859C-D1963AD12484}" dt="2023-01-23T14:19:56.552" v="60" actId="2696"/>
        <pc:sldMkLst>
          <pc:docMk/>
          <pc:sldMk cId="1014080634" sldId="292"/>
        </pc:sldMkLst>
      </pc:sldChg>
      <pc:sldChg chg="del">
        <pc:chgData name="Leonie Smith" userId="fed1330f33f5650e" providerId="LiveId" clId="{61C7C900-CF13-4386-859C-D1963AD12484}" dt="2023-01-23T14:19:56.552" v="60" actId="2696"/>
        <pc:sldMkLst>
          <pc:docMk/>
          <pc:sldMk cId="2219299321" sldId="293"/>
        </pc:sldMkLst>
      </pc:sldChg>
      <pc:sldChg chg="del">
        <pc:chgData name="Leonie Smith" userId="fed1330f33f5650e" providerId="LiveId" clId="{61C7C900-CF13-4386-859C-D1963AD12484}" dt="2023-01-23T14:19:56.552" v="60" actId="2696"/>
        <pc:sldMkLst>
          <pc:docMk/>
          <pc:sldMk cId="2859407553" sldId="294"/>
        </pc:sldMkLst>
      </pc:sldChg>
      <pc:sldChg chg="del">
        <pc:chgData name="Leonie Smith" userId="fed1330f33f5650e" providerId="LiveId" clId="{61C7C900-CF13-4386-859C-D1963AD12484}" dt="2023-01-23T14:19:56.552" v="60" actId="2696"/>
        <pc:sldMkLst>
          <pc:docMk/>
          <pc:sldMk cId="3279066978" sldId="295"/>
        </pc:sldMkLst>
      </pc:sldChg>
      <pc:sldChg chg="addSp modSp add mod">
        <pc:chgData name="Leonie Smith" userId="fed1330f33f5650e" providerId="LiveId" clId="{61C7C900-CF13-4386-859C-D1963AD12484}" dt="2023-01-23T06:10:25.733" v="21"/>
        <pc:sldMkLst>
          <pc:docMk/>
          <pc:sldMk cId="2824503725" sldId="296"/>
        </pc:sldMkLst>
      </pc:sldChg>
      <pc:sldChg chg="addSp modSp add mod ord">
        <pc:chgData name="Leonie Smith" userId="fed1330f33f5650e" providerId="LiveId" clId="{61C7C900-CF13-4386-859C-D1963AD12484}" dt="2023-01-30T05:16:19.757" v="94" actId="20577"/>
        <pc:sldMkLst>
          <pc:docMk/>
          <pc:sldMk cId="3721148385" sldId="297"/>
        </pc:sldMkLst>
      </pc:sldChg>
    </pc:docChg>
  </pc:docChgLst>
  <pc:docChgLst>
    <pc:chgData name="Alfred Smith" userId="3c60a3631c0db8ad" providerId="LiveId" clId="{390CFF02-9C22-473A-8DC2-95178482DC07}"/>
    <pc:docChg chg="undo custSel modSld">
      <pc:chgData name="Alfred Smith" userId="3c60a3631c0db8ad" providerId="LiveId" clId="{390CFF02-9C22-473A-8DC2-95178482DC07}" dt="2025-05-06T07:55:42.908" v="32" actId="27636"/>
      <pc:docMkLst>
        <pc:docMk/>
      </pc:docMkLst>
      <pc:sldChg chg="addSp delSp modSp mod">
        <pc:chgData name="Alfred Smith" userId="3c60a3631c0db8ad" providerId="LiveId" clId="{390CFF02-9C22-473A-8DC2-95178482DC07}" dt="2025-05-06T07:55:42.908" v="32" actId="27636"/>
        <pc:sldMkLst>
          <pc:docMk/>
          <pc:sldMk cId="1499918570" sldId="257"/>
        </pc:sldMkLst>
        <pc:spChg chg="add mod">
          <ac:chgData name="Alfred Smith" userId="3c60a3631c0db8ad" providerId="LiveId" clId="{390CFF02-9C22-473A-8DC2-95178482DC07}" dt="2025-05-06T07:55:42.908" v="32" actId="27636"/>
          <ac:spMkLst>
            <pc:docMk/>
            <pc:sldMk cId="1499918570" sldId="257"/>
            <ac:spMk id="7" creationId="{9B5D5F18-94FD-9C18-DB1A-DD79FD84EC27}"/>
          </ac:spMkLst>
        </pc:spChg>
      </pc:sldChg>
      <pc:sldChg chg="modSp">
        <pc:chgData name="Alfred Smith" userId="3c60a3631c0db8ad" providerId="LiveId" clId="{390CFF02-9C22-473A-8DC2-95178482DC07}" dt="2025-05-06T07:53:24.293" v="30"/>
        <pc:sldMkLst>
          <pc:docMk/>
          <pc:sldMk cId="3788111665" sldId="258"/>
        </pc:sldMkLst>
        <pc:spChg chg="mod">
          <ac:chgData name="Alfred Smith" userId="3c60a3631c0db8ad" providerId="LiveId" clId="{390CFF02-9C22-473A-8DC2-95178482DC07}" dt="2025-05-06T07:53:24.293" v="30"/>
          <ac:spMkLst>
            <pc:docMk/>
            <pc:sldMk cId="3788111665" sldId="258"/>
            <ac:spMk id="2" creationId="{F0A79EC3-AA9F-32A9-C2FC-188EB25BAA1C}"/>
          </ac:spMkLst>
        </pc:spChg>
      </pc:sldChg>
      <pc:sldChg chg="modSp">
        <pc:chgData name="Alfred Smith" userId="3c60a3631c0db8ad" providerId="LiveId" clId="{390CFF02-9C22-473A-8DC2-95178482DC07}" dt="2025-05-06T07:53:24.293" v="30"/>
        <pc:sldMkLst>
          <pc:docMk/>
          <pc:sldMk cId="454763615" sldId="259"/>
        </pc:sldMkLst>
        <pc:spChg chg="mod">
          <ac:chgData name="Alfred Smith" userId="3c60a3631c0db8ad" providerId="LiveId" clId="{390CFF02-9C22-473A-8DC2-95178482DC07}" dt="2025-05-06T07:53:24.293" v="30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390CFF02-9C22-473A-8DC2-95178482DC07}" dt="2025-04-21T13:25:41.777" v="15"/>
        <pc:sldMkLst>
          <pc:docMk/>
          <pc:sldMk cId="2346136586" sldId="260"/>
        </pc:sldMkLst>
        <pc:spChg chg="add del">
          <ac:chgData name="Alfred Smith" userId="3c60a3631c0db8ad" providerId="LiveId" clId="{390CFF02-9C22-473A-8DC2-95178482DC07}" dt="2025-04-21T13:24:56.056" v="11" actId="478"/>
          <ac:spMkLst>
            <pc:docMk/>
            <pc:sldMk cId="2346136586" sldId="260"/>
            <ac:spMk id="3" creationId="{A58184BD-88F1-BA02-40C1-D8403D0EEC0D}"/>
          </ac:spMkLst>
        </pc:spChg>
        <pc:spChg chg="add mod">
          <ac:chgData name="Alfred Smith" userId="3c60a3631c0db8ad" providerId="LiveId" clId="{390CFF02-9C22-473A-8DC2-95178482DC07}" dt="2025-04-21T13:25:41.777" v="15"/>
          <ac:spMkLst>
            <pc:docMk/>
            <pc:sldMk cId="2346136586" sldId="260"/>
            <ac:spMk id="8" creationId="{B1289A4D-B813-7E1B-AE8C-A12B2DA20243}"/>
          </ac:spMkLst>
        </pc:spChg>
      </pc:sldChg>
      <pc:sldChg chg="addSp delSp modSp mod">
        <pc:chgData name="Alfred Smith" userId="3c60a3631c0db8ad" providerId="LiveId" clId="{390CFF02-9C22-473A-8DC2-95178482DC07}" dt="2025-04-21T13:25:58.983" v="19"/>
        <pc:sldMkLst>
          <pc:docMk/>
          <pc:sldMk cId="4037329247" sldId="261"/>
        </pc:sldMkLst>
        <pc:spChg chg="add mod">
          <ac:chgData name="Alfred Smith" userId="3c60a3631c0db8ad" providerId="LiveId" clId="{390CFF02-9C22-473A-8DC2-95178482DC07}" dt="2025-04-21T13:25:58.983" v="19"/>
          <ac:spMkLst>
            <pc:docMk/>
            <pc:sldMk cId="4037329247" sldId="261"/>
            <ac:spMk id="6" creationId="{F4E12F50-595E-6C2E-C48A-E7E437DF7747}"/>
          </ac:spMkLst>
        </pc:spChg>
        <pc:spChg chg="add mod">
          <ac:chgData name="Alfred Smith" userId="3c60a3631c0db8ad" providerId="LiveId" clId="{390CFF02-9C22-473A-8DC2-95178482DC07}" dt="2025-04-21T13:25:58.983" v="19"/>
          <ac:spMkLst>
            <pc:docMk/>
            <pc:sldMk cId="4037329247" sldId="261"/>
            <ac:spMk id="7" creationId="{CEB8BDDA-C60A-C5E8-A1F6-50B26AA9312B}"/>
          </ac:spMkLst>
        </pc:spChg>
      </pc:sldChg>
      <pc:sldChg chg="addSp delSp modSp mod">
        <pc:chgData name="Alfred Smith" userId="3c60a3631c0db8ad" providerId="LiveId" clId="{390CFF02-9C22-473A-8DC2-95178482DC07}" dt="2025-04-21T13:26:08.930" v="21"/>
        <pc:sldMkLst>
          <pc:docMk/>
          <pc:sldMk cId="1909638311" sldId="262"/>
        </pc:sldMkLst>
        <pc:spChg chg="add mod">
          <ac:chgData name="Alfred Smith" userId="3c60a3631c0db8ad" providerId="LiveId" clId="{390CFF02-9C22-473A-8DC2-95178482DC07}" dt="2025-04-21T13:26:08.930" v="21"/>
          <ac:spMkLst>
            <pc:docMk/>
            <pc:sldMk cId="1909638311" sldId="262"/>
            <ac:spMk id="2" creationId="{6A9C0C23-209E-1B53-7081-0DEBD7058265}"/>
          </ac:spMkLst>
        </pc:spChg>
        <pc:spChg chg="add mod">
          <ac:chgData name="Alfred Smith" userId="3c60a3631c0db8ad" providerId="LiveId" clId="{390CFF02-9C22-473A-8DC2-95178482DC07}" dt="2025-04-21T13:26:08.930" v="21"/>
          <ac:spMkLst>
            <pc:docMk/>
            <pc:sldMk cId="1909638311" sldId="262"/>
            <ac:spMk id="5" creationId="{1F3A1F14-4EBC-FFE5-D94B-BABE7B7F48F8}"/>
          </ac:spMkLst>
        </pc:spChg>
      </pc:sldChg>
      <pc:sldChg chg="addSp delSp modSp mod">
        <pc:chgData name="Alfred Smith" userId="3c60a3631c0db8ad" providerId="LiveId" clId="{390CFF02-9C22-473A-8DC2-95178482DC07}" dt="2025-04-21T13:26:18.270" v="23"/>
        <pc:sldMkLst>
          <pc:docMk/>
          <pc:sldMk cId="641208035" sldId="263"/>
        </pc:sldMkLst>
        <pc:spChg chg="add mod">
          <ac:chgData name="Alfred Smith" userId="3c60a3631c0db8ad" providerId="LiveId" clId="{390CFF02-9C22-473A-8DC2-95178482DC07}" dt="2025-04-21T13:26:18.270" v="23"/>
          <ac:spMkLst>
            <pc:docMk/>
            <pc:sldMk cId="641208035" sldId="263"/>
            <ac:spMk id="2" creationId="{C51EE742-4914-33E6-4363-0EFCDC501C17}"/>
          </ac:spMkLst>
        </pc:spChg>
        <pc:spChg chg="add mod">
          <ac:chgData name="Alfred Smith" userId="3c60a3631c0db8ad" providerId="LiveId" clId="{390CFF02-9C22-473A-8DC2-95178482DC07}" dt="2025-04-21T13:26:18.270" v="23"/>
          <ac:spMkLst>
            <pc:docMk/>
            <pc:sldMk cId="641208035" sldId="263"/>
            <ac:spMk id="5" creationId="{BE75AE6C-B81F-99DE-454A-F6FE6CD67E2C}"/>
          </ac:spMkLst>
        </pc:spChg>
      </pc:sldChg>
      <pc:sldChg chg="addSp delSp modSp mod">
        <pc:chgData name="Alfred Smith" userId="3c60a3631c0db8ad" providerId="LiveId" clId="{390CFF02-9C22-473A-8DC2-95178482DC07}" dt="2025-04-21T13:26:32.279" v="25"/>
        <pc:sldMkLst>
          <pc:docMk/>
          <pc:sldMk cId="4044745628" sldId="264"/>
        </pc:sldMkLst>
        <pc:spChg chg="add mod">
          <ac:chgData name="Alfred Smith" userId="3c60a3631c0db8ad" providerId="LiveId" clId="{390CFF02-9C22-473A-8DC2-95178482DC07}" dt="2025-04-21T13:26:32.279" v="25"/>
          <ac:spMkLst>
            <pc:docMk/>
            <pc:sldMk cId="4044745628" sldId="264"/>
            <ac:spMk id="2" creationId="{E5DEA85F-25D0-6070-06F9-BBB2C6EA605A}"/>
          </ac:spMkLst>
        </pc:spChg>
        <pc:spChg chg="add mod">
          <ac:chgData name="Alfred Smith" userId="3c60a3631c0db8ad" providerId="LiveId" clId="{390CFF02-9C22-473A-8DC2-95178482DC07}" dt="2025-04-21T13:26:32.279" v="25"/>
          <ac:spMkLst>
            <pc:docMk/>
            <pc:sldMk cId="4044745628" sldId="264"/>
            <ac:spMk id="5" creationId="{95B1E05D-E012-0851-E212-825515266826}"/>
          </ac:spMkLst>
        </pc:spChg>
      </pc:sldChg>
      <pc:sldChg chg="addSp delSp modSp mod">
        <pc:chgData name="Alfred Smith" userId="3c60a3631c0db8ad" providerId="LiveId" clId="{390CFF02-9C22-473A-8DC2-95178482DC07}" dt="2025-04-21T13:26:40.616" v="27"/>
        <pc:sldMkLst>
          <pc:docMk/>
          <pc:sldMk cId="978260341" sldId="265"/>
        </pc:sldMkLst>
        <pc:spChg chg="add mod">
          <ac:chgData name="Alfred Smith" userId="3c60a3631c0db8ad" providerId="LiveId" clId="{390CFF02-9C22-473A-8DC2-95178482DC07}" dt="2025-04-21T13:26:40.616" v="27"/>
          <ac:spMkLst>
            <pc:docMk/>
            <pc:sldMk cId="978260341" sldId="265"/>
            <ac:spMk id="2" creationId="{2FAD0580-7ADB-5A67-E25D-020084D77808}"/>
          </ac:spMkLst>
        </pc:spChg>
        <pc:spChg chg="add mod">
          <ac:chgData name="Alfred Smith" userId="3c60a3631c0db8ad" providerId="LiveId" clId="{390CFF02-9C22-473A-8DC2-95178482DC07}" dt="2025-04-21T13:26:40.616" v="27"/>
          <ac:spMkLst>
            <pc:docMk/>
            <pc:sldMk cId="978260341" sldId="265"/>
            <ac:spMk id="5" creationId="{9444D97B-3C37-1BFC-110C-1678DAFAFCE9}"/>
          </ac:spMkLst>
        </pc:spChg>
      </pc:sldChg>
      <pc:sldChg chg="addSp delSp modSp mod">
        <pc:chgData name="Alfred Smith" userId="3c60a3631c0db8ad" providerId="LiveId" clId="{390CFF02-9C22-473A-8DC2-95178482DC07}" dt="2025-04-21T13:26:48.348" v="29"/>
        <pc:sldMkLst>
          <pc:docMk/>
          <pc:sldMk cId="3575870363" sldId="266"/>
        </pc:sldMkLst>
        <pc:spChg chg="add mod">
          <ac:chgData name="Alfred Smith" userId="3c60a3631c0db8ad" providerId="LiveId" clId="{390CFF02-9C22-473A-8DC2-95178482DC07}" dt="2025-04-21T13:26:48.348" v="29"/>
          <ac:spMkLst>
            <pc:docMk/>
            <pc:sldMk cId="3575870363" sldId="266"/>
            <ac:spMk id="2" creationId="{7E8399EE-EA2D-EC32-12FB-24AD52EA1C57}"/>
          </ac:spMkLst>
        </pc:spChg>
        <pc:spChg chg="add mod">
          <ac:chgData name="Alfred Smith" userId="3c60a3631c0db8ad" providerId="LiveId" clId="{390CFF02-9C22-473A-8DC2-95178482DC07}" dt="2025-04-21T13:26:48.348" v="29"/>
          <ac:spMkLst>
            <pc:docMk/>
            <pc:sldMk cId="3575870363" sldId="266"/>
            <ac:spMk id="5" creationId="{2AE8E823-344D-E5AB-BEF3-2BFAB8FFBA36}"/>
          </ac:spMkLst>
        </pc:spChg>
      </pc:sldChg>
      <pc:sldChg chg="addSp modSp">
        <pc:chgData name="Alfred Smith" userId="3c60a3631c0db8ad" providerId="LiveId" clId="{390CFF02-9C22-473A-8DC2-95178482DC07}" dt="2025-05-06T07:53:24.293" v="30"/>
        <pc:sldMkLst>
          <pc:docMk/>
          <pc:sldMk cId="4120481681" sldId="270"/>
        </pc:sldMkLst>
        <pc:spChg chg="mod">
          <ac:chgData name="Alfred Smith" userId="3c60a3631c0db8ad" providerId="LiveId" clId="{390CFF02-9C22-473A-8DC2-95178482DC07}" dt="2025-05-06T07:53:24.293" v="30"/>
          <ac:spMkLst>
            <pc:docMk/>
            <pc:sldMk cId="4120481681" sldId="270"/>
            <ac:spMk id="3" creationId="{42FAEB89-B739-41E5-6848-D0C9510EAEF2}"/>
          </ac:spMkLst>
        </pc:spChg>
        <pc:spChg chg="add mod">
          <ac:chgData name="Alfred Smith" userId="3c60a3631c0db8ad" providerId="LiveId" clId="{390CFF02-9C22-473A-8DC2-95178482DC07}" dt="2025-04-21T13:22:48.738" v="5"/>
          <ac:spMkLst>
            <pc:docMk/>
            <pc:sldMk cId="4120481681" sldId="270"/>
            <ac:spMk id="4" creationId="{34C09823-0CCF-F592-B6FC-5DB46D3F6DC3}"/>
          </ac:spMkLst>
        </pc:spChg>
      </pc:sldChg>
      <pc:sldChg chg="modSp">
        <pc:chgData name="Alfred Smith" userId="3c60a3631c0db8ad" providerId="LiveId" clId="{390CFF02-9C22-473A-8DC2-95178482DC07}" dt="2025-05-06T07:53:24.293" v="30"/>
        <pc:sldMkLst>
          <pc:docMk/>
          <pc:sldMk cId="939110669" sldId="271"/>
        </pc:sldMkLst>
        <pc:spChg chg="mod">
          <ac:chgData name="Alfred Smith" userId="3c60a3631c0db8ad" providerId="LiveId" clId="{390CFF02-9C22-473A-8DC2-95178482DC07}" dt="2025-05-06T07:53:24.293" v="30"/>
          <ac:spMkLst>
            <pc:docMk/>
            <pc:sldMk cId="939110669" sldId="271"/>
            <ac:spMk id="4" creationId="{96B3AB1C-247B-F255-52E9-513498A2721C}"/>
          </ac:spMkLst>
        </pc:spChg>
      </pc:sldChg>
      <pc:sldChg chg="modSp">
        <pc:chgData name="Alfred Smith" userId="3c60a3631c0db8ad" providerId="LiveId" clId="{390CFF02-9C22-473A-8DC2-95178482DC07}" dt="2025-05-06T07:53:24.293" v="30"/>
        <pc:sldMkLst>
          <pc:docMk/>
          <pc:sldMk cId="4024569785" sldId="272"/>
        </pc:sldMkLst>
        <pc:spChg chg="mod">
          <ac:chgData name="Alfred Smith" userId="3c60a3631c0db8ad" providerId="LiveId" clId="{390CFF02-9C22-473A-8DC2-95178482DC07}" dt="2025-05-06T07:53:24.293" v="30"/>
          <ac:spMkLst>
            <pc:docMk/>
            <pc:sldMk cId="4024569785" sldId="272"/>
            <ac:spMk id="2" creationId="{106040F6-EB66-B2FA-73C3-0E5D6FACBAB2}"/>
          </ac:spMkLst>
        </pc:spChg>
      </pc:sldChg>
      <pc:sldChg chg="modSp">
        <pc:chgData name="Alfred Smith" userId="3c60a3631c0db8ad" providerId="LiveId" clId="{390CFF02-9C22-473A-8DC2-95178482DC07}" dt="2025-05-06T07:53:24.293" v="30"/>
        <pc:sldMkLst>
          <pc:docMk/>
          <pc:sldMk cId="487179600" sldId="273"/>
        </pc:sldMkLst>
        <pc:spChg chg="mod">
          <ac:chgData name="Alfred Smith" userId="3c60a3631c0db8ad" providerId="LiveId" clId="{390CFF02-9C22-473A-8DC2-95178482DC07}" dt="2025-05-06T07:53:24.293" v="30"/>
          <ac:spMkLst>
            <pc:docMk/>
            <pc:sldMk cId="487179600" sldId="273"/>
            <ac:spMk id="2" creationId="{35F5045D-B4E8-823E-D837-5DDED2092A24}"/>
          </ac:spMkLst>
        </pc:spChg>
      </pc:sldChg>
      <pc:sldChg chg="modSp">
        <pc:chgData name="Alfred Smith" userId="3c60a3631c0db8ad" providerId="LiveId" clId="{390CFF02-9C22-473A-8DC2-95178482DC07}" dt="2025-05-06T07:53:24.293" v="30"/>
        <pc:sldMkLst>
          <pc:docMk/>
          <pc:sldMk cId="2168401200" sldId="274"/>
        </pc:sldMkLst>
        <pc:spChg chg="mod">
          <ac:chgData name="Alfred Smith" userId="3c60a3631c0db8ad" providerId="LiveId" clId="{390CFF02-9C22-473A-8DC2-95178482DC07}" dt="2025-05-06T07:53:24.293" v="30"/>
          <ac:spMkLst>
            <pc:docMk/>
            <pc:sldMk cId="2168401200" sldId="274"/>
            <ac:spMk id="2" creationId="{963B4953-D86B-9CE2-5652-2A53922FDBA6}"/>
          </ac:spMkLst>
        </pc:spChg>
      </pc:sldChg>
      <pc:sldChg chg="modSp">
        <pc:chgData name="Alfred Smith" userId="3c60a3631c0db8ad" providerId="LiveId" clId="{390CFF02-9C22-473A-8DC2-95178482DC07}" dt="2025-05-06T07:53:24.293" v="30"/>
        <pc:sldMkLst>
          <pc:docMk/>
          <pc:sldMk cId="2996969115" sldId="275"/>
        </pc:sldMkLst>
        <pc:spChg chg="mod">
          <ac:chgData name="Alfred Smith" userId="3c60a3631c0db8ad" providerId="LiveId" clId="{390CFF02-9C22-473A-8DC2-95178482DC07}" dt="2025-05-06T07:53:24.293" v="30"/>
          <ac:spMkLst>
            <pc:docMk/>
            <pc:sldMk cId="2996969115" sldId="275"/>
            <ac:spMk id="2" creationId="{F2DC386A-28CB-98CB-E0CA-565442AD17F4}"/>
          </ac:spMkLst>
        </pc:spChg>
      </pc:sldChg>
      <pc:sldChg chg="modSp">
        <pc:chgData name="Alfred Smith" userId="3c60a3631c0db8ad" providerId="LiveId" clId="{390CFF02-9C22-473A-8DC2-95178482DC07}" dt="2025-05-06T07:53:24.293" v="30"/>
        <pc:sldMkLst>
          <pc:docMk/>
          <pc:sldMk cId="2390376940" sldId="276"/>
        </pc:sldMkLst>
        <pc:spChg chg="mod">
          <ac:chgData name="Alfred Smith" userId="3c60a3631c0db8ad" providerId="LiveId" clId="{390CFF02-9C22-473A-8DC2-95178482DC07}" dt="2025-05-06T07:53:24.293" v="30"/>
          <ac:spMkLst>
            <pc:docMk/>
            <pc:sldMk cId="2390376940" sldId="276"/>
            <ac:spMk id="2" creationId="{0E91F467-A381-29B9-C9DC-1B6B4A864ED7}"/>
          </ac:spMkLst>
        </pc:spChg>
      </pc:sldChg>
      <pc:sldChg chg="modSp">
        <pc:chgData name="Alfred Smith" userId="3c60a3631c0db8ad" providerId="LiveId" clId="{390CFF02-9C22-473A-8DC2-95178482DC07}" dt="2025-05-06T07:53:24.293" v="30"/>
        <pc:sldMkLst>
          <pc:docMk/>
          <pc:sldMk cId="4265919077" sldId="277"/>
        </pc:sldMkLst>
        <pc:spChg chg="mod">
          <ac:chgData name="Alfred Smith" userId="3c60a3631c0db8ad" providerId="LiveId" clId="{390CFF02-9C22-473A-8DC2-95178482DC07}" dt="2025-05-06T07:53:24.293" v="30"/>
          <ac:spMkLst>
            <pc:docMk/>
            <pc:sldMk cId="4265919077" sldId="277"/>
            <ac:spMk id="3" creationId="{ABCE49F9-072D-0426-6A76-25C01ADC0146}"/>
          </ac:spMkLst>
        </pc:spChg>
      </pc:sldChg>
      <pc:sldChg chg="addSp delSp modSp mod">
        <pc:chgData name="Alfred Smith" userId="3c60a3631c0db8ad" providerId="LiveId" clId="{390CFF02-9C22-473A-8DC2-95178482DC07}" dt="2025-04-21T13:25:46.960" v="17"/>
        <pc:sldMkLst>
          <pc:docMk/>
          <pc:sldMk cId="2824503725" sldId="296"/>
        </pc:sldMkLst>
      </pc:sldChg>
      <pc:sldChg chg="modSp">
        <pc:chgData name="Alfred Smith" userId="3c60a3631c0db8ad" providerId="LiveId" clId="{390CFF02-9C22-473A-8DC2-95178482DC07}" dt="2025-05-06T07:53:24.293" v="30"/>
        <pc:sldMkLst>
          <pc:docMk/>
          <pc:sldMk cId="3721148385" sldId="297"/>
        </pc:sldMkLst>
        <pc:spChg chg="mod">
          <ac:chgData name="Alfred Smith" userId="3c60a3631c0db8ad" providerId="LiveId" clId="{390CFF02-9C22-473A-8DC2-95178482DC07}" dt="2025-05-06T07:53:24.293" v="30"/>
          <ac:spMkLst>
            <pc:docMk/>
            <pc:sldMk cId="3721148385" sldId="297"/>
            <ac:spMk id="3" creationId="{CF8708E1-E772-D37B-96BA-C779D93501AC}"/>
          </ac:spMkLst>
        </pc:spChg>
      </pc:sldChg>
    </pc:docChg>
  </pc:docChgLst>
  <pc:docChgLst>
    <pc:chgData name="Alfred Smith" userId="3c60a3631c0db8ad" providerId="LiveId" clId="{F28F85D0-9300-4152-AD46-8B61B7E2E242}"/>
    <pc:docChg chg="undo custSel modSld">
      <pc:chgData name="Alfred Smith" userId="3c60a3631c0db8ad" providerId="LiveId" clId="{F28F85D0-9300-4152-AD46-8B61B7E2E242}" dt="2025-05-23T12:19:59.393" v="28"/>
      <pc:docMkLst>
        <pc:docMk/>
      </pc:docMkLst>
      <pc:sldChg chg="modSp mod">
        <pc:chgData name="Alfred Smith" userId="3c60a3631c0db8ad" providerId="LiveId" clId="{F28F85D0-9300-4152-AD46-8B61B7E2E242}" dt="2025-05-23T12:08:35.423" v="1" actId="27636"/>
        <pc:sldMkLst>
          <pc:docMk/>
          <pc:sldMk cId="1499918570" sldId="257"/>
        </pc:sldMkLst>
        <pc:spChg chg="mod">
          <ac:chgData name="Alfred Smith" userId="3c60a3631c0db8ad" providerId="LiveId" clId="{F28F85D0-9300-4152-AD46-8B61B7E2E242}" dt="2025-05-23T12:08:35.423" v="1" actId="27636"/>
          <ac:spMkLst>
            <pc:docMk/>
            <pc:sldMk cId="1499918570" sldId="257"/>
            <ac:spMk id="7" creationId="{9B5D5F18-94FD-9C18-DB1A-DD79FD84EC27}"/>
          </ac:spMkLst>
        </pc:spChg>
      </pc:sldChg>
      <pc:sldChg chg="modSp">
        <pc:chgData name="Alfred Smith" userId="3c60a3631c0db8ad" providerId="LiveId" clId="{F28F85D0-9300-4152-AD46-8B61B7E2E242}" dt="2025-05-23T12:09:24.564" v="2"/>
        <pc:sldMkLst>
          <pc:docMk/>
          <pc:sldMk cId="3788111665" sldId="258"/>
        </pc:sldMkLst>
        <pc:spChg chg="mod">
          <ac:chgData name="Alfred Smith" userId="3c60a3631c0db8ad" providerId="LiveId" clId="{F28F85D0-9300-4152-AD46-8B61B7E2E242}" dt="2025-05-23T12:09:24.564" v="2"/>
          <ac:spMkLst>
            <pc:docMk/>
            <pc:sldMk cId="3788111665" sldId="258"/>
            <ac:spMk id="2" creationId="{F0A79EC3-AA9F-32A9-C2FC-188EB25BAA1C}"/>
          </ac:spMkLst>
        </pc:spChg>
      </pc:sldChg>
      <pc:sldChg chg="modSp">
        <pc:chgData name="Alfred Smith" userId="3c60a3631c0db8ad" providerId="LiveId" clId="{F28F85D0-9300-4152-AD46-8B61B7E2E242}" dt="2025-05-23T12:09:24.564" v="2"/>
        <pc:sldMkLst>
          <pc:docMk/>
          <pc:sldMk cId="454763615" sldId="259"/>
        </pc:sldMkLst>
        <pc:spChg chg="mod">
          <ac:chgData name="Alfred Smith" userId="3c60a3631c0db8ad" providerId="LiveId" clId="{F28F85D0-9300-4152-AD46-8B61B7E2E242}" dt="2025-05-23T12:09:24.564" v="2"/>
          <ac:spMkLst>
            <pc:docMk/>
            <pc:sldMk cId="454763615" sldId="259"/>
            <ac:spMk id="3" creationId="{A58184BD-88F1-BA02-40C1-D8403D0EEC0D}"/>
          </ac:spMkLst>
        </pc:spChg>
      </pc:sldChg>
      <pc:sldChg chg="modSp mod">
        <pc:chgData name="Alfred Smith" userId="3c60a3631c0db8ad" providerId="LiveId" clId="{F28F85D0-9300-4152-AD46-8B61B7E2E242}" dt="2025-05-23T12:17:10.723" v="9" actId="21"/>
        <pc:sldMkLst>
          <pc:docMk/>
          <pc:sldMk cId="2346136586" sldId="260"/>
        </pc:sldMkLst>
        <pc:spChg chg="mod">
          <ac:chgData name="Alfred Smith" userId="3c60a3631c0db8ad" providerId="LiveId" clId="{F28F85D0-9300-4152-AD46-8B61B7E2E242}" dt="2025-05-23T12:10:04.737" v="5" actId="1076"/>
          <ac:spMkLst>
            <pc:docMk/>
            <pc:sldMk cId="2346136586" sldId="260"/>
            <ac:spMk id="3" creationId="{A58184BD-88F1-BA02-40C1-D8403D0EEC0D}"/>
          </ac:spMkLst>
        </pc:spChg>
        <pc:spChg chg="mod">
          <ac:chgData name="Alfred Smith" userId="3c60a3631c0db8ad" providerId="LiveId" clId="{F28F85D0-9300-4152-AD46-8B61B7E2E242}" dt="2025-05-23T12:17:10.723" v="9" actId="21"/>
          <ac:spMkLst>
            <pc:docMk/>
            <pc:sldMk cId="2346136586" sldId="260"/>
            <ac:spMk id="8" creationId="{B1289A4D-B813-7E1B-AE8C-A12B2DA20243}"/>
          </ac:spMkLst>
        </pc:spChg>
      </pc:sldChg>
      <pc:sldChg chg="addSp delSp modSp mod">
        <pc:chgData name="Alfred Smith" userId="3c60a3631c0db8ad" providerId="LiveId" clId="{F28F85D0-9300-4152-AD46-8B61B7E2E242}" dt="2025-05-23T12:17:34.979" v="12"/>
        <pc:sldMkLst>
          <pc:docMk/>
          <pc:sldMk cId="4037329247" sldId="261"/>
        </pc:sldMkLst>
        <pc:spChg chg="add mod">
          <ac:chgData name="Alfred Smith" userId="3c60a3631c0db8ad" providerId="LiveId" clId="{F28F85D0-9300-4152-AD46-8B61B7E2E242}" dt="2025-05-23T12:17:34.979" v="12"/>
          <ac:spMkLst>
            <pc:docMk/>
            <pc:sldMk cId="4037329247" sldId="261"/>
            <ac:spMk id="2" creationId="{997613D7-B798-6234-8D9C-1B3A47EC452E}"/>
          </ac:spMkLst>
        </pc:spChg>
        <pc:spChg chg="add mod">
          <ac:chgData name="Alfred Smith" userId="3c60a3631c0db8ad" providerId="LiveId" clId="{F28F85D0-9300-4152-AD46-8B61B7E2E242}" dt="2025-05-23T12:17:34.979" v="12"/>
          <ac:spMkLst>
            <pc:docMk/>
            <pc:sldMk cId="4037329247" sldId="261"/>
            <ac:spMk id="3" creationId="{86C444C5-75B2-D15C-FCC3-5B217C5E41B5}"/>
          </ac:spMkLst>
        </pc:spChg>
        <pc:spChg chg="del">
          <ac:chgData name="Alfred Smith" userId="3c60a3631c0db8ad" providerId="LiveId" clId="{F28F85D0-9300-4152-AD46-8B61B7E2E242}" dt="2025-05-23T12:17:34.450" v="11" actId="478"/>
          <ac:spMkLst>
            <pc:docMk/>
            <pc:sldMk cId="4037329247" sldId="261"/>
            <ac:spMk id="6" creationId="{F4E12F50-595E-6C2E-C48A-E7E437DF7747}"/>
          </ac:spMkLst>
        </pc:spChg>
        <pc:spChg chg="del">
          <ac:chgData name="Alfred Smith" userId="3c60a3631c0db8ad" providerId="LiveId" clId="{F28F85D0-9300-4152-AD46-8B61B7E2E242}" dt="2025-05-23T12:17:34.450" v="11" actId="478"/>
          <ac:spMkLst>
            <pc:docMk/>
            <pc:sldMk cId="4037329247" sldId="261"/>
            <ac:spMk id="7" creationId="{CEB8BDDA-C60A-C5E8-A1F6-50B26AA9312B}"/>
          </ac:spMkLst>
        </pc:spChg>
      </pc:sldChg>
      <pc:sldChg chg="modSp mod">
        <pc:chgData name="Alfred Smith" userId="3c60a3631c0db8ad" providerId="LiveId" clId="{F28F85D0-9300-4152-AD46-8B61B7E2E242}" dt="2025-05-23T12:18:11.514" v="15" actId="404"/>
        <pc:sldMkLst>
          <pc:docMk/>
          <pc:sldMk cId="1909638311" sldId="262"/>
        </pc:sldMkLst>
        <pc:spChg chg="mod">
          <ac:chgData name="Alfred Smith" userId="3c60a3631c0db8ad" providerId="LiveId" clId="{F28F85D0-9300-4152-AD46-8B61B7E2E242}" dt="2025-05-23T12:18:11.514" v="15" actId="404"/>
          <ac:spMkLst>
            <pc:docMk/>
            <pc:sldMk cId="1909638311" sldId="262"/>
            <ac:spMk id="2" creationId="{6A9C0C23-209E-1B53-7081-0DEBD7058265}"/>
          </ac:spMkLst>
        </pc:spChg>
      </pc:sldChg>
      <pc:sldChg chg="addSp delSp modSp mod">
        <pc:chgData name="Alfred Smith" userId="3c60a3631c0db8ad" providerId="LiveId" clId="{F28F85D0-9300-4152-AD46-8B61B7E2E242}" dt="2025-05-23T12:18:39.606" v="22" actId="22"/>
        <pc:sldMkLst>
          <pc:docMk/>
          <pc:sldMk cId="641208035" sldId="263"/>
        </pc:sldMkLst>
        <pc:spChg chg="mod">
          <ac:chgData name="Alfred Smith" userId="3c60a3631c0db8ad" providerId="LiveId" clId="{F28F85D0-9300-4152-AD46-8B61B7E2E242}" dt="2025-05-23T12:18:35.805" v="20"/>
          <ac:spMkLst>
            <pc:docMk/>
            <pc:sldMk cId="641208035" sldId="263"/>
            <ac:spMk id="2" creationId="{C51EE742-4914-33E6-4363-0EFCDC501C17}"/>
          </ac:spMkLst>
        </pc:spChg>
        <pc:spChg chg="add del">
          <ac:chgData name="Alfred Smith" userId="3c60a3631c0db8ad" providerId="LiveId" clId="{F28F85D0-9300-4152-AD46-8B61B7E2E242}" dt="2025-05-23T12:18:39.606" v="22" actId="22"/>
          <ac:spMkLst>
            <pc:docMk/>
            <pc:sldMk cId="641208035" sldId="263"/>
            <ac:spMk id="4" creationId="{C1CA19E6-AD39-6B73-622E-266ADDB02D94}"/>
          </ac:spMkLst>
        </pc:spChg>
      </pc:sldChg>
      <pc:sldChg chg="modSp mod">
        <pc:chgData name="Alfred Smith" userId="3c60a3631c0db8ad" providerId="LiveId" clId="{F28F85D0-9300-4152-AD46-8B61B7E2E242}" dt="2025-05-23T12:19:07.741" v="24"/>
        <pc:sldMkLst>
          <pc:docMk/>
          <pc:sldMk cId="4044745628" sldId="264"/>
        </pc:sldMkLst>
        <pc:spChg chg="mod">
          <ac:chgData name="Alfred Smith" userId="3c60a3631c0db8ad" providerId="LiveId" clId="{F28F85D0-9300-4152-AD46-8B61B7E2E242}" dt="2025-05-23T12:19:07.741" v="24"/>
          <ac:spMkLst>
            <pc:docMk/>
            <pc:sldMk cId="4044745628" sldId="264"/>
            <ac:spMk id="2" creationId="{E5DEA85F-25D0-6070-06F9-BBB2C6EA605A}"/>
          </ac:spMkLst>
        </pc:spChg>
      </pc:sldChg>
      <pc:sldChg chg="modSp mod">
        <pc:chgData name="Alfred Smith" userId="3c60a3631c0db8ad" providerId="LiveId" clId="{F28F85D0-9300-4152-AD46-8B61B7E2E242}" dt="2025-05-23T12:19:30.252" v="26"/>
        <pc:sldMkLst>
          <pc:docMk/>
          <pc:sldMk cId="978260341" sldId="265"/>
        </pc:sldMkLst>
        <pc:spChg chg="mod">
          <ac:chgData name="Alfred Smith" userId="3c60a3631c0db8ad" providerId="LiveId" clId="{F28F85D0-9300-4152-AD46-8B61B7E2E242}" dt="2025-05-23T12:19:30.252" v="26"/>
          <ac:spMkLst>
            <pc:docMk/>
            <pc:sldMk cId="978260341" sldId="265"/>
            <ac:spMk id="2" creationId="{2FAD0580-7ADB-5A67-E25D-020084D77808}"/>
          </ac:spMkLst>
        </pc:spChg>
      </pc:sldChg>
      <pc:sldChg chg="modSp mod">
        <pc:chgData name="Alfred Smith" userId="3c60a3631c0db8ad" providerId="LiveId" clId="{F28F85D0-9300-4152-AD46-8B61B7E2E242}" dt="2025-05-23T12:19:59.393" v="28"/>
        <pc:sldMkLst>
          <pc:docMk/>
          <pc:sldMk cId="3575870363" sldId="266"/>
        </pc:sldMkLst>
        <pc:spChg chg="mod">
          <ac:chgData name="Alfred Smith" userId="3c60a3631c0db8ad" providerId="LiveId" clId="{F28F85D0-9300-4152-AD46-8B61B7E2E242}" dt="2025-05-23T12:19:59.393" v="28"/>
          <ac:spMkLst>
            <pc:docMk/>
            <pc:sldMk cId="3575870363" sldId="266"/>
            <ac:spMk id="2" creationId="{7E8399EE-EA2D-EC32-12FB-24AD52EA1C57}"/>
          </ac:spMkLst>
        </pc:spChg>
      </pc:sldChg>
      <pc:sldChg chg="modSp">
        <pc:chgData name="Alfred Smith" userId="3c60a3631c0db8ad" providerId="LiveId" clId="{F28F85D0-9300-4152-AD46-8B61B7E2E242}" dt="2025-05-23T12:09:24.564" v="2"/>
        <pc:sldMkLst>
          <pc:docMk/>
          <pc:sldMk cId="4120481681" sldId="270"/>
        </pc:sldMkLst>
        <pc:spChg chg="mod">
          <ac:chgData name="Alfred Smith" userId="3c60a3631c0db8ad" providerId="LiveId" clId="{F28F85D0-9300-4152-AD46-8B61B7E2E242}" dt="2025-05-23T12:09:24.564" v="2"/>
          <ac:spMkLst>
            <pc:docMk/>
            <pc:sldMk cId="4120481681" sldId="270"/>
            <ac:spMk id="3" creationId="{42FAEB89-B739-41E5-6848-D0C9510EAEF2}"/>
          </ac:spMkLst>
        </pc:spChg>
      </pc:sldChg>
      <pc:sldChg chg="modSp">
        <pc:chgData name="Alfred Smith" userId="3c60a3631c0db8ad" providerId="LiveId" clId="{F28F85D0-9300-4152-AD46-8B61B7E2E242}" dt="2025-05-23T12:09:24.564" v="2"/>
        <pc:sldMkLst>
          <pc:docMk/>
          <pc:sldMk cId="939110669" sldId="271"/>
        </pc:sldMkLst>
        <pc:spChg chg="mod">
          <ac:chgData name="Alfred Smith" userId="3c60a3631c0db8ad" providerId="LiveId" clId="{F28F85D0-9300-4152-AD46-8B61B7E2E242}" dt="2025-05-23T12:09:24.564" v="2"/>
          <ac:spMkLst>
            <pc:docMk/>
            <pc:sldMk cId="939110669" sldId="271"/>
            <ac:spMk id="4" creationId="{96B3AB1C-247B-F255-52E9-513498A2721C}"/>
          </ac:spMkLst>
        </pc:spChg>
      </pc:sldChg>
      <pc:sldChg chg="modSp">
        <pc:chgData name="Alfred Smith" userId="3c60a3631c0db8ad" providerId="LiveId" clId="{F28F85D0-9300-4152-AD46-8B61B7E2E242}" dt="2025-05-23T12:09:24.564" v="2"/>
        <pc:sldMkLst>
          <pc:docMk/>
          <pc:sldMk cId="4024569785" sldId="272"/>
        </pc:sldMkLst>
        <pc:spChg chg="mod">
          <ac:chgData name="Alfred Smith" userId="3c60a3631c0db8ad" providerId="LiveId" clId="{F28F85D0-9300-4152-AD46-8B61B7E2E242}" dt="2025-05-23T12:09:24.564" v="2"/>
          <ac:spMkLst>
            <pc:docMk/>
            <pc:sldMk cId="4024569785" sldId="272"/>
            <ac:spMk id="2" creationId="{106040F6-EB66-B2FA-73C3-0E5D6FACBAB2}"/>
          </ac:spMkLst>
        </pc:spChg>
      </pc:sldChg>
      <pc:sldChg chg="modSp">
        <pc:chgData name="Alfred Smith" userId="3c60a3631c0db8ad" providerId="LiveId" clId="{F28F85D0-9300-4152-AD46-8B61B7E2E242}" dt="2025-05-23T12:09:24.564" v="2"/>
        <pc:sldMkLst>
          <pc:docMk/>
          <pc:sldMk cId="487179600" sldId="273"/>
        </pc:sldMkLst>
        <pc:spChg chg="mod">
          <ac:chgData name="Alfred Smith" userId="3c60a3631c0db8ad" providerId="LiveId" clId="{F28F85D0-9300-4152-AD46-8B61B7E2E242}" dt="2025-05-23T12:09:24.564" v="2"/>
          <ac:spMkLst>
            <pc:docMk/>
            <pc:sldMk cId="487179600" sldId="273"/>
            <ac:spMk id="2" creationId="{35F5045D-B4E8-823E-D837-5DDED2092A24}"/>
          </ac:spMkLst>
        </pc:spChg>
      </pc:sldChg>
      <pc:sldChg chg="modSp">
        <pc:chgData name="Alfred Smith" userId="3c60a3631c0db8ad" providerId="LiveId" clId="{F28F85D0-9300-4152-AD46-8B61B7E2E242}" dt="2025-05-23T12:09:24.564" v="2"/>
        <pc:sldMkLst>
          <pc:docMk/>
          <pc:sldMk cId="2168401200" sldId="274"/>
        </pc:sldMkLst>
        <pc:spChg chg="mod">
          <ac:chgData name="Alfred Smith" userId="3c60a3631c0db8ad" providerId="LiveId" clId="{F28F85D0-9300-4152-AD46-8B61B7E2E242}" dt="2025-05-23T12:09:24.564" v="2"/>
          <ac:spMkLst>
            <pc:docMk/>
            <pc:sldMk cId="2168401200" sldId="274"/>
            <ac:spMk id="2" creationId="{963B4953-D86B-9CE2-5652-2A53922FDBA6}"/>
          </ac:spMkLst>
        </pc:spChg>
      </pc:sldChg>
      <pc:sldChg chg="modSp">
        <pc:chgData name="Alfred Smith" userId="3c60a3631c0db8ad" providerId="LiveId" clId="{F28F85D0-9300-4152-AD46-8B61B7E2E242}" dt="2025-05-23T12:09:24.564" v="2"/>
        <pc:sldMkLst>
          <pc:docMk/>
          <pc:sldMk cId="2996969115" sldId="275"/>
        </pc:sldMkLst>
        <pc:spChg chg="mod">
          <ac:chgData name="Alfred Smith" userId="3c60a3631c0db8ad" providerId="LiveId" clId="{F28F85D0-9300-4152-AD46-8B61B7E2E242}" dt="2025-05-23T12:09:24.564" v="2"/>
          <ac:spMkLst>
            <pc:docMk/>
            <pc:sldMk cId="2996969115" sldId="275"/>
            <ac:spMk id="2" creationId="{F2DC386A-28CB-98CB-E0CA-565442AD17F4}"/>
          </ac:spMkLst>
        </pc:spChg>
      </pc:sldChg>
      <pc:sldChg chg="modSp">
        <pc:chgData name="Alfred Smith" userId="3c60a3631c0db8ad" providerId="LiveId" clId="{F28F85D0-9300-4152-AD46-8B61B7E2E242}" dt="2025-05-23T12:09:24.564" v="2"/>
        <pc:sldMkLst>
          <pc:docMk/>
          <pc:sldMk cId="2390376940" sldId="276"/>
        </pc:sldMkLst>
        <pc:spChg chg="mod">
          <ac:chgData name="Alfred Smith" userId="3c60a3631c0db8ad" providerId="LiveId" clId="{F28F85D0-9300-4152-AD46-8B61B7E2E242}" dt="2025-05-23T12:09:24.564" v="2"/>
          <ac:spMkLst>
            <pc:docMk/>
            <pc:sldMk cId="2390376940" sldId="276"/>
            <ac:spMk id="2" creationId="{0E91F467-A381-29B9-C9DC-1B6B4A864ED7}"/>
          </ac:spMkLst>
        </pc:spChg>
      </pc:sldChg>
      <pc:sldChg chg="modSp">
        <pc:chgData name="Alfred Smith" userId="3c60a3631c0db8ad" providerId="LiveId" clId="{F28F85D0-9300-4152-AD46-8B61B7E2E242}" dt="2025-05-23T12:09:24.564" v="2"/>
        <pc:sldMkLst>
          <pc:docMk/>
          <pc:sldMk cId="4265919077" sldId="277"/>
        </pc:sldMkLst>
        <pc:spChg chg="mod">
          <ac:chgData name="Alfred Smith" userId="3c60a3631c0db8ad" providerId="LiveId" clId="{F28F85D0-9300-4152-AD46-8B61B7E2E242}" dt="2025-05-23T12:09:24.564" v="2"/>
          <ac:spMkLst>
            <pc:docMk/>
            <pc:sldMk cId="4265919077" sldId="277"/>
            <ac:spMk id="3" creationId="{ABCE49F9-072D-0426-6A76-25C01ADC0146}"/>
          </ac:spMkLst>
        </pc:spChg>
      </pc:sldChg>
      <pc:sldChg chg="addSp delSp modSp mod">
        <pc:chgData name="Alfred Smith" userId="3c60a3631c0db8ad" providerId="LiveId" clId="{F28F85D0-9300-4152-AD46-8B61B7E2E242}" dt="2025-05-23T12:17:15.445" v="10"/>
        <pc:sldMkLst>
          <pc:docMk/>
          <pc:sldMk cId="2824503725" sldId="296"/>
        </pc:sldMkLst>
        <pc:spChg chg="del">
          <ac:chgData name="Alfred Smith" userId="3c60a3631c0db8ad" providerId="LiveId" clId="{F28F85D0-9300-4152-AD46-8B61B7E2E242}" dt="2025-05-23T12:12:05.098" v="6" actId="478"/>
          <ac:spMkLst>
            <pc:docMk/>
            <pc:sldMk cId="2824503725" sldId="296"/>
            <ac:spMk id="2" creationId="{B0CB0CEF-033C-EB6D-6295-729B5BBFD57D}"/>
          </ac:spMkLst>
        </pc:spChg>
        <pc:spChg chg="del">
          <ac:chgData name="Alfred Smith" userId="3c60a3631c0db8ad" providerId="LiveId" clId="{F28F85D0-9300-4152-AD46-8B61B7E2E242}" dt="2025-05-23T12:12:05.098" v="6" actId="478"/>
          <ac:spMkLst>
            <pc:docMk/>
            <pc:sldMk cId="2824503725" sldId="296"/>
            <ac:spMk id="3" creationId="{A58184BD-88F1-BA02-40C1-D8403D0EEC0D}"/>
          </ac:spMkLst>
        </pc:spChg>
        <pc:spChg chg="add mod">
          <ac:chgData name="Alfred Smith" userId="3c60a3631c0db8ad" providerId="LiveId" clId="{F28F85D0-9300-4152-AD46-8B61B7E2E242}" dt="2025-05-23T12:17:01.649" v="8"/>
          <ac:spMkLst>
            <pc:docMk/>
            <pc:sldMk cId="2824503725" sldId="296"/>
            <ac:spMk id="4" creationId="{75CB7208-6D83-8616-FC3E-36B601E7CC59}"/>
          </ac:spMkLst>
        </pc:spChg>
        <pc:spChg chg="add mod">
          <ac:chgData name="Alfred Smith" userId="3c60a3631c0db8ad" providerId="LiveId" clId="{F28F85D0-9300-4152-AD46-8B61B7E2E242}" dt="2025-05-23T12:17:15.445" v="10"/>
          <ac:spMkLst>
            <pc:docMk/>
            <pc:sldMk cId="2824503725" sldId="296"/>
            <ac:spMk id="5" creationId="{07366DFD-5978-A34F-8E38-59E05C93CDFC}"/>
          </ac:spMkLst>
        </pc:spChg>
      </pc:sldChg>
      <pc:sldChg chg="modSp">
        <pc:chgData name="Alfred Smith" userId="3c60a3631c0db8ad" providerId="LiveId" clId="{F28F85D0-9300-4152-AD46-8B61B7E2E242}" dt="2025-05-23T12:09:24.564" v="2"/>
        <pc:sldMkLst>
          <pc:docMk/>
          <pc:sldMk cId="3721148385" sldId="297"/>
        </pc:sldMkLst>
        <pc:spChg chg="mod">
          <ac:chgData name="Alfred Smith" userId="3c60a3631c0db8ad" providerId="LiveId" clId="{F28F85D0-9300-4152-AD46-8B61B7E2E242}" dt="2025-05-23T12:09:24.564" v="2"/>
          <ac:spMkLst>
            <pc:docMk/>
            <pc:sldMk cId="3721148385" sldId="297"/>
            <ac:spMk id="3" creationId="{CF8708E1-E772-D37B-96BA-C779D93501A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800" b="1" i="0" u="none" strike="noStrike" baseline="0">
                <a:latin typeface="TimesNewRomanPS-BoldMT"/>
              </a:rPr>
              <a:t>48 </a:t>
            </a:r>
            <a:r>
              <a:rPr lang="en-IN" sz="1800" b="1" i="0" u="none" strike="noStrike" baseline="0" dirty="0">
                <a:latin typeface="TimesNewRomanPS-BoldMT"/>
              </a:rPr>
              <a:t>Persecution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Deacons appointed – Acts 6:1-7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Stephen – Acts 6:8 – 8:4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Philip, Peter and John in Samaria – Acts 8:4-25 (Right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Philip and the Ethiopian – Acts 8:25-40 (Left Bottom)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5. Saul’s Conversion – Acts 9:1-9 (Left </a:t>
            </a:r>
            <a:r>
              <a:rPr lang="en-IN" sz="1800" b="0" i="0" u="none" strike="noStrike" baseline="0" dirty="0" err="1">
                <a:latin typeface="TimesNewRomanPSMT"/>
              </a:rPr>
              <a:t>Center</a:t>
            </a:r>
            <a:r>
              <a:rPr lang="en-IN" sz="18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6. Ananias prays for Saul– Acts 9:10-19a (Center Lower)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7. Saul’s Escape – Acts 9:19b-31 (Center Upper)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48-1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FA860DE-E385-3F24-4821-079B31730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B5D5F18-94FD-9C18-DB1A-DD79FD84E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4"/>
    </mc:Choice>
    <mc:Fallback xmlns="">
      <p:transition spd="slow" advTm="3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4D3E41-F781-49EC-CCCC-33D06602F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85669"/>
            <a:ext cx="12192000" cy="79179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6040F6-EB66-B2FA-73C3-0E5D6FACBAB2}"/>
              </a:ext>
            </a:extLst>
          </p:cNvPr>
          <p:cNvSpPr txBox="1"/>
          <p:nvPr/>
        </p:nvSpPr>
        <p:spPr>
          <a:xfrm>
            <a:off x="9035288" y="17522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A58C0927-D8C7-D546-2FFF-48741CD4F2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9C0C23-209E-1B53-7081-0DEBD7058265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3དེའི༌ཕྱིར། སྤུན་ཟླ༌རྣམས། ཁྱོད་ཅག་གི་ཁྲོད་ནས་མཚན་སྙན་གྲགས་ལྡན་པ་དང་དམ་པའི་ཐུགས་ཉིད་དང་ཤེས་རབ་ཀྱིས་ཁྱབ་པའི་སྐྱེས་པ་བདུན་འདེམས༌དང༌། ངེད་ཅག་གིས་མི་དེ་རྣམས་དོན་འདི་བདག་གཉེར་བྱེད་མཁན་དུ༌བསྐོ་བར་བྱའོ།།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3A1F14-4EBC-FFE5-D94B-BABE7B7F48F8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3Therefore, brothers, select from among you seven men confirmed to be full of the Spirit and wisdom. We will appoint this responsibility to them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21"/>
    </mc:Choice>
    <mc:Fallback xmlns="">
      <p:transition spd="slow" advTm="11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2CDCA4-5970-F226-A167-805C2B256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97331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F5045D-B4E8-823E-D837-5DDED2092A24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BE335C2-9265-41EB-12CB-C79D2E3658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1EE742-4914-33E6-4363-0EFCDC501C1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4འོན༌ཀྱང༌། ངེད་ཅག་གིས་དཀོན་མཆོག་ལ་གསོལ་བ་འདེབས་པ་དང་དཀོན་མཆོག་གི་བཀའ་སྒྲོག་པའི་ཞབས་ཏོག་ལ་བརྩོན་པར་བྱའོ་ཞེས་གསུངས༌སོ།། 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75AE6C-B81F-99DE-454A-F6FE6CD67E2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4and will devote ourselves to prayer and to the ministry of the word.”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4"/>
    </mc:Choice>
    <mc:Fallback xmlns="">
      <p:transition spd="slow" advTm="7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0D1867-1B88-DF52-81DA-E3DFB3FE8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73628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3B4953-D86B-9CE2-5652-2A53922FDBA6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4457A3E-7270-4727-634D-A9B243F40C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DEA85F-25D0-6070-06F9-BBB2C6EA605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5དེ་ནས་མི་ཚོགས་ཐམས་ཅད་གསུང་དེར་ཡི་རང་བར་གྱུར༌ཏེ། དད་པ་ཆེ་ཞིང་དམ་པའི་ཐུགས་ཉིད་ཀྱིས་ཁྱབ་པའི་སི་ཏེ་ཕཱན་དང༌། གཞན༌ཡང༌། ཕི་ལིབ༌དང༌། ཕོ་རོ་ཁོ༌རུ། ནེ་ཀཱ༌ནོར། ཐི༌མོན། ཕར་མེན༌ནཱ། དེ་སྔར་ཡ་ཧུ་དཱ་པའི་ཆོས་ལུགས་ལ་ཞུགས་པའི་ཨན་ཏི་ཡོག་ཡཱ་ཡུལ་གྱི་ནེ་ཀོ་ལཱ་བཅས་བདམས༌ཤིང༌།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B1E05D-E012-0851-E212-82551526682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5This proposal pleased the whole group. They chose Stephen, a man full of faith and of the Holy Spirit, as well as Philip, </a:t>
            </a:r>
            <a:r>
              <a:rPr lang="en-US" sz="3600" dirty="0" err="1">
                <a:solidFill>
                  <a:srgbClr val="777A7B"/>
                </a:solidFill>
                <a:latin typeface="Arial" panose="020B0604020202020204" pitchFamily="34" charset="0"/>
              </a:rPr>
              <a:t>Prochorus</a:t>
            </a:r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, Nicanor, Timon, </a:t>
            </a:r>
            <a:r>
              <a:rPr lang="en-US" sz="3600" dirty="0" err="1">
                <a:solidFill>
                  <a:srgbClr val="777A7B"/>
                </a:solidFill>
                <a:latin typeface="Arial" panose="020B0604020202020204" pitchFamily="34" charset="0"/>
              </a:rPr>
              <a:t>Parmenas</a:t>
            </a:r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, and Nicolas from Antioch, a convert to Judaism.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90"/>
    </mc:Choice>
    <mc:Fallback xmlns="">
      <p:transition spd="slow" advTm="13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FDE3E1-C9A4-4CB3-965F-0BECC309B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4584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DC386A-28CB-98CB-E0CA-565442AD17F4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87253AF3-ABEA-43F3-9DDE-953426F79E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AD0580-7ADB-5A67-E25D-020084D7780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6དེ་རྣམས་སྐུ་ཚབ་པ་རྣམས་ཀྱི་དྲུང་དུ་ཁྲིད༌ཅིང༌། ཁོང་རྣམས་ཀྱིས་གསོལ་བ་འདེབས་བཞིན་དེ་དག་གི་ལུས་ལ་ཕྱག་བཞག་པ་དང་།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44D97B-3C37-1BFC-110C-1678DAFAFCE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6They presented these seven to the apostles, who prayed and laid their hands on them.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20"/>
    </mc:Choice>
    <mc:Fallback xmlns="">
      <p:transition spd="slow" advTm="10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AFDA00-BF23-6C25-1133-C2BDBDB73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5213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91F467-A381-29B9-C9DC-1B6B4A864ED7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74196DA4-9A27-F3D5-5790-5877B7FCF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8399EE-EA2D-EC32-12FB-24AD52EA1C5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7དེ་ནས་དཀོན་མཆོག་གི་བཀའ་རིམ་བཞིན་དར་བ་དང་ཡེ་རུ་སཱ་ལེམ་དུ་རྗེས་འབྲང་པའི་མི་གྲངས་ཤིན་ཏུ་མང་པོར་འཕེལ༌ཞིང༌། མཆོད་དཔོན་མང་པོ་ཞིག་གིས་ཀྱང་དད་པ་འདི་ལ་བསྟུན་ནོ།།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E8E823-344D-E5AB-BEF3-2BFAB8FFBA3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7So the word of God continued to spread. The number of disciples in Jerusalem grew rapidly, and a great number of priests became obedient to the faith.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54"/>
    </mc:Choice>
    <mc:Fallback xmlns="">
      <p:transition spd="slow" advTm="13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F892AF-230C-2270-8B97-CE64F7204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423"/>
            <a:ext cx="12192000" cy="70484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A79EC3-AA9F-32A9-C2FC-188EB25BAA1C}"/>
              </a:ext>
            </a:extLst>
          </p:cNvPr>
          <p:cNvSpPr txBox="1"/>
          <p:nvPr/>
        </p:nvSpPr>
        <p:spPr>
          <a:xfrm>
            <a:off x="2099734" y="0"/>
            <a:ext cx="9753600" cy="32342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 6</a:t>
            </a:r>
          </a:p>
          <a:p>
            <a:pPr algn="l"/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ཞབས་ཏོག་གི་ཕྱིར་སྐྱེས་པ་བདུན་བདམས་པ།</a:t>
            </a: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849D26-F534-D789-8A77-35E99AC51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423"/>
            <a:ext cx="12192000" cy="70484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CE49F9-072D-0426-6A76-25C01ADC0146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མཛད་འཕྲིན 6</a:t>
            </a:r>
          </a:p>
          <a:p>
            <a:pPr algn="l"/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ཞབས་ཏོག་གི་ཕྱིར་སྐྱེས་པ་བདུན་བདམས་པ།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Deacons appointed – Acts 6:1-15 </a:t>
            </a:r>
            <a:endParaRPr lang="en-IN" sz="6000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9F03B566-B099-00CB-5E97-B731EE8BB5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1"/>
    </mc:Choice>
    <mc:Fallback xmlns="">
      <p:transition spd="slow" advTm="5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458F86-4E32-C6F4-56A7-D91BBE8D1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423"/>
            <a:ext cx="12192000" cy="70484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FAEB89-B739-41E5-6848-D0C9510EAEF2}"/>
              </a:ext>
            </a:extLst>
          </p:cNvPr>
          <p:cNvSpPr txBox="1"/>
          <p:nvPr/>
        </p:nvSpPr>
        <p:spPr>
          <a:xfrm>
            <a:off x="2099734" y="0"/>
            <a:ext cx="9753600" cy="32342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 6</a:t>
            </a:r>
          </a:p>
          <a:p>
            <a:pPr algn="l"/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ཞབས་ཏོག་གི་ཕྱིར་སྐྱེས་པ་བདུན་བདམས་པ།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34C09823-0CCF-F592-B6FC-5DB46D3F6DC3}"/>
              </a:ext>
            </a:extLst>
          </p:cNvPr>
          <p:cNvSpPr txBox="1"/>
          <p:nvPr/>
        </p:nvSpPr>
        <p:spPr>
          <a:xfrm>
            <a:off x="255905" y="5601653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299897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1དེའི་དུས༌སུ། རྗེས་འབྲང་པ་མང་དུ་འཕེལ་བ༌ན། གྷི་རིག་པའི་སྐད་རིགས་སྨྲ་མཁན་གྱི་ཨིབ་རི་པས་ནི་ཨིབ་རིའི་མི་རིགས་རང་གི་སྐད་སྨྲ་མཁན་ལ་སྨྲེ་ངག་བཏོན་ནོ།། རྒྱུ་མཚན་ནི་ཉིན་རེ་བཞིན་བགོ་སྐལ་གནང་སྐབས་ཨིབ་རི་པའི་ཡུགས་མོ་རྣམས་སྣང་མེད་དུ་བསྐྱུར་བའི་ཕྱིར༌ཡིན།</a:t>
            </a:r>
            <a:endParaRPr lang="en-IN" dirty="0"/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5916411E-1D0D-A0F8-FB86-0258665CE0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289A4D-B813-7E1B-AE8C-A12B2DA20243}"/>
              </a:ext>
            </a:extLst>
          </p:cNvPr>
          <p:cNvSpPr txBox="1"/>
          <p:nvPr/>
        </p:nvSpPr>
        <p:spPr>
          <a:xfrm>
            <a:off x="110836" y="299898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1In those days when the disciples were increasing in number, the Grecian Jews among them began to grumble against the Hebraic Jews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13"/>
    </mc:Choice>
    <mc:Fallback xmlns="">
      <p:transition spd="slow" advTm="10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458F86-4E32-C6F4-56A7-D91BBE8D1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25143" y="-2547210"/>
            <a:ext cx="17417143" cy="100691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8708E1-E772-D37B-96BA-C779D93501AC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148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CE98FD74-E5FA-C6D7-00ED-6F363407AC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CB7208-6D83-8616-FC3E-36B601E7CC5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རྒྱུ་མཚན་ནི་ཉིན་རེ་བཞིན་བགོ་སྐལ་གནང་སྐབས་ཨིབ་རི་པའི་ཡུགས་མོ་རྣམས་སྣང་མེད་དུ་བསྐྱུར་བའི་ཕྱིར༌ཡིན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366DFD-5978-A34F-8E38-59E05C93CDF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because their widows were being overlooked in the daily distribution of food.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282450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4"/>
    </mc:Choice>
    <mc:Fallback xmlns="">
      <p:transition spd="slow" advTm="10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21C35B-760C-92BA-7F2B-DD12672D0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587"/>
            <a:ext cx="12192000" cy="70015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B3AB1C-247B-F255-52E9-513498A2721C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6:1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D04E8116-61C2-834C-1727-70BC49D59B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7613D7-B798-6234-8D9C-1B3A47EC452E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2དེ་ནས་སྐུ་ཚབ་པ་བཅུ་གཉིས་པོས་ཆོས་ཚོགས་ཀྱི་རྗེས་འབྲང་པ་ཐམས་ཅད་བོས་ཏེ་འདི་སྐད༌དུ། ངེད་ཅག་གིས་དཀོན་མཆོག་གི་བཀའ་བསྐྱུར་ནས་ཟས་སྐལ་གཉེར་པ་ནི་མི་འོས་སོ།།</a:t>
            </a: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C444C5-75B2-D15C-FCC3-5B217C5E41B5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2So the Twelve summoned all the disciples and said, “It is unacceptable for us to neglect the word of God in order to wait on tables. 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81"/>
    </mc:Choice>
    <mc:Fallback xmlns="">
      <p:transition spd="slow" advTm="12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3561</TotalTime>
  <Words>912</Words>
  <Application>Microsoft Office PowerPoint</Application>
  <PresentationFormat>Widescreen</PresentationFormat>
  <Paragraphs>52</Paragraphs>
  <Slides>20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48-1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2025-05-23T12:20:06Z</dcterms:modified>
</cp:coreProperties>
</file>