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6" r:id="rId14"/>
    <p:sldId id="277" r:id="rId15"/>
    <p:sldId id="267" r:id="rId16"/>
    <p:sldId id="278" r:id="rId17"/>
    <p:sldId id="268" r:id="rId18"/>
    <p:sldId id="279" r:id="rId19"/>
    <p:sldId id="26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51FB74-9357-471A-93CF-FCC7CDD7BEFF}" v="13" dt="2025-05-26T06:05:52.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45" autoAdjust="0"/>
  </p:normalViewPr>
  <p:slideViewPr>
    <p:cSldViewPr snapToGrid="0">
      <p:cViewPr varScale="1">
        <p:scale>
          <a:sx n="48" d="100"/>
          <a:sy n="48" d="100"/>
        </p:scale>
        <p:origin x="67" y="7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76ABB8D-B890-4B13-BBB2-7D099266C6EF}"/>
    <pc:docChg chg="custSel modSld">
      <pc:chgData name="Leonie Smith" userId="fed1330f33f5650e" providerId="LiveId" clId="{F76ABB8D-B890-4B13-BBB2-7D099266C6EF}" dt="2023-01-30T07:33:29.557" v="223" actId="20577"/>
      <pc:docMkLst>
        <pc:docMk/>
      </pc:docMkLst>
      <pc:sldChg chg="addSp delSp modSp mod modTransition modAnim modNotesTx">
        <pc:chgData name="Leonie Smith" userId="fed1330f33f5650e" providerId="LiveId" clId="{F76ABB8D-B890-4B13-BBB2-7D099266C6EF}" dt="2023-01-27T05:10:50.702" v="151" actId="5793"/>
        <pc:sldMkLst>
          <pc:docMk/>
          <pc:sldMk cId="1499918570" sldId="257"/>
        </pc:sldMkLst>
      </pc:sldChg>
      <pc:sldChg chg="addSp modSp mod">
        <pc:chgData name="Leonie Smith" userId="fed1330f33f5650e" providerId="LiveId" clId="{F76ABB8D-B890-4B13-BBB2-7D099266C6EF}" dt="2023-01-30T07:30:16.958" v="158" actId="14100"/>
        <pc:sldMkLst>
          <pc:docMk/>
          <pc:sldMk cId="3788111665" sldId="258"/>
        </pc:sldMkLst>
      </pc:sldChg>
      <pc:sldChg chg="addSp delSp modSp mod modTransition modAnim">
        <pc:chgData name="Leonie Smith" userId="fed1330f33f5650e" providerId="LiveId" clId="{F76ABB8D-B890-4B13-BBB2-7D099266C6EF}" dt="2023-01-26T05:41:56.548" v="7"/>
        <pc:sldMkLst>
          <pc:docMk/>
          <pc:sldMk cId="2346136586" sldId="260"/>
        </pc:sldMkLst>
      </pc:sldChg>
      <pc:sldChg chg="addSp delSp modSp mod modTransition modAnim">
        <pc:chgData name="Leonie Smith" userId="fed1330f33f5650e" providerId="LiveId" clId="{F76ABB8D-B890-4B13-BBB2-7D099266C6EF}" dt="2023-01-26T05:44:36.096" v="11"/>
        <pc:sldMkLst>
          <pc:docMk/>
          <pc:sldMk cId="4037329247" sldId="261"/>
        </pc:sldMkLst>
      </pc:sldChg>
      <pc:sldChg chg="addSp delSp modSp mod modTransition modAnim">
        <pc:chgData name="Leonie Smith" userId="fed1330f33f5650e" providerId="LiveId" clId="{F76ABB8D-B890-4B13-BBB2-7D099266C6EF}" dt="2023-01-26T05:49:42.590" v="27"/>
        <pc:sldMkLst>
          <pc:docMk/>
          <pc:sldMk cId="1909638311" sldId="262"/>
        </pc:sldMkLst>
      </pc:sldChg>
      <pc:sldChg chg="addSp modSp">
        <pc:chgData name="Leonie Smith" userId="fed1330f33f5650e" providerId="LiveId" clId="{F76ABB8D-B890-4B13-BBB2-7D099266C6EF}" dt="2023-01-26T05:51:48.048" v="28"/>
        <pc:sldMkLst>
          <pc:docMk/>
          <pc:sldMk cId="641208035" sldId="263"/>
        </pc:sldMkLst>
      </pc:sldChg>
      <pc:sldChg chg="addSp delSp modSp mod modTransition modAnim">
        <pc:chgData name="Leonie Smith" userId="fed1330f33f5650e" providerId="LiveId" clId="{F76ABB8D-B890-4B13-BBB2-7D099266C6EF}" dt="2023-01-26T05:59:38.798" v="59"/>
        <pc:sldMkLst>
          <pc:docMk/>
          <pc:sldMk cId="4044745628" sldId="264"/>
        </pc:sldMkLst>
      </pc:sldChg>
      <pc:sldChg chg="addSp delSp modSp mod modTransition modAnim">
        <pc:chgData name="Leonie Smith" userId="fed1330f33f5650e" providerId="LiveId" clId="{F76ABB8D-B890-4B13-BBB2-7D099266C6EF}" dt="2023-01-26T06:02:20.962" v="72"/>
        <pc:sldMkLst>
          <pc:docMk/>
          <pc:sldMk cId="3575870363" sldId="266"/>
        </pc:sldMkLst>
      </pc:sldChg>
      <pc:sldChg chg="addSp delSp modSp mod modTransition modAnim">
        <pc:chgData name="Leonie Smith" userId="fed1330f33f5650e" providerId="LiveId" clId="{F76ABB8D-B890-4B13-BBB2-7D099266C6EF}" dt="2023-01-26T06:04:49.627" v="85"/>
        <pc:sldMkLst>
          <pc:docMk/>
          <pc:sldMk cId="4017137865" sldId="267"/>
        </pc:sldMkLst>
      </pc:sldChg>
      <pc:sldChg chg="addSp delSp modSp mod modTransition modAnim">
        <pc:chgData name="Leonie Smith" userId="fed1330f33f5650e" providerId="LiveId" clId="{F76ABB8D-B890-4B13-BBB2-7D099266C6EF}" dt="2023-01-26T06:07:09.211" v="89"/>
        <pc:sldMkLst>
          <pc:docMk/>
          <pc:sldMk cId="3137811553" sldId="268"/>
        </pc:sldMkLst>
      </pc:sldChg>
      <pc:sldChg chg="addSp delSp modSp mod modTransition modAnim">
        <pc:chgData name="Leonie Smith" userId="fed1330f33f5650e" providerId="LiveId" clId="{F76ABB8D-B890-4B13-BBB2-7D099266C6EF}" dt="2023-01-26T06:08:53.190" v="96"/>
        <pc:sldMkLst>
          <pc:docMk/>
          <pc:sldMk cId="100491716" sldId="269"/>
        </pc:sldMkLst>
      </pc:sldChg>
      <pc:sldChg chg="addSp modSp">
        <pc:chgData name="Leonie Smith" userId="fed1330f33f5650e" providerId="LiveId" clId="{F76ABB8D-B890-4B13-BBB2-7D099266C6EF}" dt="2023-01-30T07:30:21.739" v="159"/>
        <pc:sldMkLst>
          <pc:docMk/>
          <pc:sldMk cId="939110669" sldId="271"/>
        </pc:sldMkLst>
      </pc:sldChg>
      <pc:sldChg chg="addSp modSp mod">
        <pc:chgData name="Leonie Smith" userId="fed1330f33f5650e" providerId="LiveId" clId="{F76ABB8D-B890-4B13-BBB2-7D099266C6EF}" dt="2023-01-30T07:31:25.393" v="178" actId="1076"/>
        <pc:sldMkLst>
          <pc:docMk/>
          <pc:sldMk cId="4024569785" sldId="272"/>
        </pc:sldMkLst>
      </pc:sldChg>
      <pc:sldChg chg="addSp modSp mod">
        <pc:chgData name="Leonie Smith" userId="fed1330f33f5650e" providerId="LiveId" clId="{F76ABB8D-B890-4B13-BBB2-7D099266C6EF}" dt="2023-01-30T07:31:42.422" v="182" actId="1076"/>
        <pc:sldMkLst>
          <pc:docMk/>
          <pc:sldMk cId="487179600" sldId="273"/>
        </pc:sldMkLst>
      </pc:sldChg>
      <pc:sldChg chg="addSp modSp mod">
        <pc:chgData name="Leonie Smith" userId="fed1330f33f5650e" providerId="LiveId" clId="{F76ABB8D-B890-4B13-BBB2-7D099266C6EF}" dt="2023-01-30T07:31:50.211" v="183" actId="20577"/>
        <pc:sldMkLst>
          <pc:docMk/>
          <pc:sldMk cId="2168401200" sldId="274"/>
        </pc:sldMkLst>
      </pc:sldChg>
      <pc:sldChg chg="addSp modSp mod">
        <pc:chgData name="Leonie Smith" userId="fed1330f33f5650e" providerId="LiveId" clId="{F76ABB8D-B890-4B13-BBB2-7D099266C6EF}" dt="2023-01-30T07:31:59.427" v="188" actId="20577"/>
        <pc:sldMkLst>
          <pc:docMk/>
          <pc:sldMk cId="2996969115" sldId="275"/>
        </pc:sldMkLst>
      </pc:sldChg>
      <pc:sldChg chg="addSp modSp mod">
        <pc:chgData name="Leonie Smith" userId="fed1330f33f5650e" providerId="LiveId" clId="{F76ABB8D-B890-4B13-BBB2-7D099266C6EF}" dt="2023-01-30T07:32:06.235" v="190" actId="20577"/>
        <pc:sldMkLst>
          <pc:docMk/>
          <pc:sldMk cId="4265919077" sldId="277"/>
        </pc:sldMkLst>
      </pc:sldChg>
      <pc:sldChg chg="addSp modSp mod">
        <pc:chgData name="Leonie Smith" userId="fed1330f33f5650e" providerId="LiveId" clId="{F76ABB8D-B890-4B13-BBB2-7D099266C6EF}" dt="2023-01-30T07:32:16.221" v="193" actId="1076"/>
        <pc:sldMkLst>
          <pc:docMk/>
          <pc:sldMk cId="210266664" sldId="278"/>
        </pc:sldMkLst>
      </pc:sldChg>
      <pc:sldChg chg="addSp modSp mod">
        <pc:chgData name="Leonie Smith" userId="fed1330f33f5650e" providerId="LiveId" clId="{F76ABB8D-B890-4B13-BBB2-7D099266C6EF}" dt="2023-01-30T07:32:22.785" v="195" actId="20577"/>
        <pc:sldMkLst>
          <pc:docMk/>
          <pc:sldMk cId="888433145" sldId="279"/>
        </pc:sldMkLst>
      </pc:sldChg>
      <pc:sldChg chg="addSp modSp mod">
        <pc:chgData name="Leonie Smith" userId="fed1330f33f5650e" providerId="LiveId" clId="{F76ABB8D-B890-4B13-BBB2-7D099266C6EF}" dt="2023-01-30T07:32:32.490" v="198" actId="1076"/>
        <pc:sldMkLst>
          <pc:docMk/>
          <pc:sldMk cId="791300187" sldId="280"/>
        </pc:sldMkLst>
      </pc:sldChg>
      <pc:sldChg chg="addSp modSp">
        <pc:chgData name="Leonie Smith" userId="fed1330f33f5650e" providerId="LiveId" clId="{F76ABB8D-B890-4B13-BBB2-7D099266C6EF}" dt="2023-01-26T06:10:49.500" v="97"/>
        <pc:sldMkLst>
          <pc:docMk/>
          <pc:sldMk cId="1922139011" sldId="281"/>
        </pc:sldMkLst>
      </pc:sldChg>
      <pc:sldChg chg="addSp modSp mod">
        <pc:chgData name="Leonie Smith" userId="fed1330f33f5650e" providerId="LiveId" clId="{F76ABB8D-B890-4B13-BBB2-7D099266C6EF}" dt="2023-01-30T07:32:44.691" v="204" actId="1076"/>
        <pc:sldMkLst>
          <pc:docMk/>
          <pc:sldMk cId="1126511635" sldId="282"/>
        </pc:sldMkLst>
      </pc:sldChg>
      <pc:sldChg chg="addSp delSp modSp mod modTransition modAnim">
        <pc:chgData name="Leonie Smith" userId="fed1330f33f5650e" providerId="LiveId" clId="{F76ABB8D-B890-4B13-BBB2-7D099266C6EF}" dt="2023-01-26T06:15:16.332" v="107"/>
        <pc:sldMkLst>
          <pc:docMk/>
          <pc:sldMk cId="3166251957" sldId="283"/>
        </pc:sldMkLst>
      </pc:sldChg>
      <pc:sldChg chg="addSp modSp mod">
        <pc:chgData name="Leonie Smith" userId="fed1330f33f5650e" providerId="LiveId" clId="{F76ABB8D-B890-4B13-BBB2-7D099266C6EF}" dt="2023-01-30T07:32:53.606" v="209" actId="20577"/>
        <pc:sldMkLst>
          <pc:docMk/>
          <pc:sldMk cId="3922583308" sldId="284"/>
        </pc:sldMkLst>
      </pc:sldChg>
      <pc:sldChg chg="addSp delSp modSp mod modTransition modAnim">
        <pc:chgData name="Leonie Smith" userId="fed1330f33f5650e" providerId="LiveId" clId="{F76ABB8D-B890-4B13-BBB2-7D099266C6EF}" dt="2023-01-26T06:18:54.470" v="117"/>
        <pc:sldMkLst>
          <pc:docMk/>
          <pc:sldMk cId="1522780631" sldId="285"/>
        </pc:sldMkLst>
      </pc:sldChg>
      <pc:sldChg chg="addSp modSp mod">
        <pc:chgData name="Leonie Smith" userId="fed1330f33f5650e" providerId="LiveId" clId="{F76ABB8D-B890-4B13-BBB2-7D099266C6EF}" dt="2023-01-30T07:33:04.335" v="214" actId="20577"/>
        <pc:sldMkLst>
          <pc:docMk/>
          <pc:sldMk cId="1850742486" sldId="286"/>
        </pc:sldMkLst>
      </pc:sldChg>
      <pc:sldChg chg="addSp delSp modSp mod modTransition modAnim">
        <pc:chgData name="Leonie Smith" userId="fed1330f33f5650e" providerId="LiveId" clId="{F76ABB8D-B890-4B13-BBB2-7D099266C6EF}" dt="2023-01-26T06:23:38.410" v="130"/>
        <pc:sldMkLst>
          <pc:docMk/>
          <pc:sldMk cId="2332778949" sldId="287"/>
        </pc:sldMkLst>
      </pc:sldChg>
      <pc:sldChg chg="addSp modSp mod">
        <pc:chgData name="Leonie Smith" userId="fed1330f33f5650e" providerId="LiveId" clId="{F76ABB8D-B890-4B13-BBB2-7D099266C6EF}" dt="2023-01-30T07:33:14.810" v="219" actId="20577"/>
        <pc:sldMkLst>
          <pc:docMk/>
          <pc:sldMk cId="1828872212" sldId="288"/>
        </pc:sldMkLst>
      </pc:sldChg>
      <pc:sldChg chg="addSp delSp modSp mod modTransition modAnim">
        <pc:chgData name="Leonie Smith" userId="fed1330f33f5650e" providerId="LiveId" clId="{F76ABB8D-B890-4B13-BBB2-7D099266C6EF}" dt="2023-01-26T06:24:57" v="134"/>
        <pc:sldMkLst>
          <pc:docMk/>
          <pc:sldMk cId="3153919605" sldId="289"/>
        </pc:sldMkLst>
      </pc:sldChg>
      <pc:sldChg chg="addSp modSp mod">
        <pc:chgData name="Leonie Smith" userId="fed1330f33f5650e" providerId="LiveId" clId="{F76ABB8D-B890-4B13-BBB2-7D099266C6EF}" dt="2023-01-30T07:33:22.095" v="221" actId="20577"/>
        <pc:sldMkLst>
          <pc:docMk/>
          <pc:sldMk cId="1292473336" sldId="290"/>
        </pc:sldMkLst>
      </pc:sldChg>
      <pc:sldChg chg="addSp delSp modSp mod modTransition modAnim">
        <pc:chgData name="Leonie Smith" userId="fed1330f33f5650e" providerId="LiveId" clId="{F76ABB8D-B890-4B13-BBB2-7D099266C6EF}" dt="2023-01-26T06:29:14.199" v="147"/>
        <pc:sldMkLst>
          <pc:docMk/>
          <pc:sldMk cId="1878919862" sldId="291"/>
        </pc:sldMkLst>
      </pc:sldChg>
      <pc:sldChg chg="addSp modSp mod">
        <pc:chgData name="Leonie Smith" userId="fed1330f33f5650e" providerId="LiveId" clId="{F76ABB8D-B890-4B13-BBB2-7D099266C6EF}" dt="2023-01-30T07:33:29.557" v="223" actId="20577"/>
        <pc:sldMkLst>
          <pc:docMk/>
          <pc:sldMk cId="1014080634" sldId="292"/>
        </pc:sldMkLst>
      </pc:sldChg>
    </pc:docChg>
  </pc:docChgLst>
  <pc:docChgLst>
    <pc:chgData name="Alfred Smith" userId="3c60a3631c0db8ad" providerId="LiveId" clId="{3951FB74-9357-471A-93CF-FCC7CDD7BEFF}"/>
    <pc:docChg chg="undo custSel modSld">
      <pc:chgData name="Alfred Smith" userId="3c60a3631c0db8ad" providerId="LiveId" clId="{3951FB74-9357-471A-93CF-FCC7CDD7BEFF}" dt="2025-05-26T06:05:52.539" v="49"/>
      <pc:docMkLst>
        <pc:docMk/>
      </pc:docMkLst>
      <pc:sldChg chg="modSp mod">
        <pc:chgData name="Alfred Smith" userId="3c60a3631c0db8ad" providerId="LiveId" clId="{3951FB74-9357-471A-93CF-FCC7CDD7BEFF}" dt="2025-05-26T05:42:56.189" v="1" actId="27636"/>
        <pc:sldMkLst>
          <pc:docMk/>
          <pc:sldMk cId="1499918570" sldId="257"/>
        </pc:sldMkLst>
        <pc:spChg chg="mod">
          <ac:chgData name="Alfred Smith" userId="3c60a3631c0db8ad" providerId="LiveId" clId="{3951FB74-9357-471A-93CF-FCC7CDD7BEFF}" dt="2025-05-26T05:42:56.189" v="1" actId="27636"/>
          <ac:spMkLst>
            <pc:docMk/>
            <pc:sldMk cId="1499918570" sldId="257"/>
            <ac:spMk id="7" creationId="{AD608762-7B48-7262-D02E-E67225B18533}"/>
          </ac:spMkLst>
        </pc:spChg>
      </pc:sldChg>
      <pc:sldChg chg="addSp delSp modSp mod">
        <pc:chgData name="Alfred Smith" userId="3c60a3631c0db8ad" providerId="LiveId" clId="{3951FB74-9357-471A-93CF-FCC7CDD7BEFF}" dt="2025-05-26T05:50:59.897" v="19"/>
        <pc:sldMkLst>
          <pc:docMk/>
          <pc:sldMk cId="3788111665" sldId="258"/>
        </pc:sldMkLst>
        <pc:spChg chg="del mod">
          <ac:chgData name="Alfred Smith" userId="3c60a3631c0db8ad" providerId="LiveId" clId="{3951FB74-9357-471A-93CF-FCC7CDD7BEFF}" dt="2025-05-26T05:50:24.492" v="17" actId="478"/>
          <ac:spMkLst>
            <pc:docMk/>
            <pc:sldMk cId="3788111665" sldId="258"/>
            <ac:spMk id="2" creationId="{B07DED71-2F2B-788C-FA69-5BF55E0397A5}"/>
          </ac:spMkLst>
        </pc:spChg>
        <pc:spChg chg="add mod">
          <ac:chgData name="Alfred Smith" userId="3c60a3631c0db8ad" providerId="LiveId" clId="{3951FB74-9357-471A-93CF-FCC7CDD7BEFF}" dt="2025-05-26T05:50:59.897" v="19"/>
          <ac:spMkLst>
            <pc:docMk/>
            <pc:sldMk cId="3788111665" sldId="258"/>
            <ac:spMk id="4" creationId="{FC7CDA0A-B427-B6D6-60FD-5460DBE66EB2}"/>
          </ac:spMkLst>
        </pc:spChg>
      </pc:sldChg>
      <pc:sldChg chg="modSp">
        <pc:chgData name="Alfred Smith" userId="3c60a3631c0db8ad" providerId="LiveId" clId="{3951FB74-9357-471A-93CF-FCC7CDD7BEFF}" dt="2025-05-26T05:50:59.897" v="19"/>
        <pc:sldMkLst>
          <pc:docMk/>
          <pc:sldMk cId="2346136586" sldId="260"/>
        </pc:sldMkLst>
        <pc:spChg chg="mod">
          <ac:chgData name="Alfred Smith" userId="3c60a3631c0db8ad" providerId="LiveId" clId="{3951FB74-9357-471A-93CF-FCC7CDD7BEFF}" dt="2025-05-26T05:50:59.897" v="19"/>
          <ac:spMkLst>
            <pc:docMk/>
            <pc:sldMk cId="2346136586" sldId="260"/>
            <ac:spMk id="3" creationId="{A58184BD-88F1-BA02-40C1-D8403D0EEC0D}"/>
          </ac:spMkLst>
        </pc:spChg>
      </pc:sldChg>
      <pc:sldChg chg="modSp mod">
        <pc:chgData name="Alfred Smith" userId="3c60a3631c0db8ad" providerId="LiveId" clId="{3951FB74-9357-471A-93CF-FCC7CDD7BEFF}" dt="2025-05-26T05:53:30.103" v="21"/>
        <pc:sldMkLst>
          <pc:docMk/>
          <pc:sldMk cId="4037329247" sldId="261"/>
        </pc:sldMkLst>
        <pc:spChg chg="mod">
          <ac:chgData name="Alfred Smith" userId="3c60a3631c0db8ad" providerId="LiveId" clId="{3951FB74-9357-471A-93CF-FCC7CDD7BEFF}" dt="2025-05-26T05:53:30.103" v="21"/>
          <ac:spMkLst>
            <pc:docMk/>
            <pc:sldMk cId="4037329247" sldId="261"/>
            <ac:spMk id="2" creationId="{525C38A5-7586-F56E-E370-C2E8D0819FB8}"/>
          </ac:spMkLst>
        </pc:spChg>
      </pc:sldChg>
      <pc:sldChg chg="modSp mod">
        <pc:chgData name="Alfred Smith" userId="3c60a3631c0db8ad" providerId="LiveId" clId="{3951FB74-9357-471A-93CF-FCC7CDD7BEFF}" dt="2025-05-26T06:00:25.426" v="24" actId="404"/>
        <pc:sldMkLst>
          <pc:docMk/>
          <pc:sldMk cId="1909638311" sldId="262"/>
        </pc:sldMkLst>
        <pc:spChg chg="mod">
          <ac:chgData name="Alfred Smith" userId="3c60a3631c0db8ad" providerId="LiveId" clId="{3951FB74-9357-471A-93CF-FCC7CDD7BEFF}" dt="2025-05-26T06:00:25.426" v="24" actId="404"/>
          <ac:spMkLst>
            <pc:docMk/>
            <pc:sldMk cId="1909638311" sldId="262"/>
            <ac:spMk id="2" creationId="{4EE939C8-5B96-E2A2-D1B9-2B3B82B4C474}"/>
          </ac:spMkLst>
        </pc:spChg>
      </pc:sldChg>
      <pc:sldChg chg="modSp mod">
        <pc:chgData name="Alfred Smith" userId="3c60a3631c0db8ad" providerId="LiveId" clId="{3951FB74-9357-471A-93CF-FCC7CDD7BEFF}" dt="2025-05-26T06:00:45.583" v="26"/>
        <pc:sldMkLst>
          <pc:docMk/>
          <pc:sldMk cId="641208035" sldId="263"/>
        </pc:sldMkLst>
        <pc:spChg chg="mod">
          <ac:chgData name="Alfred Smith" userId="3c60a3631c0db8ad" providerId="LiveId" clId="{3951FB74-9357-471A-93CF-FCC7CDD7BEFF}" dt="2025-05-26T06:00:45.583" v="26"/>
          <ac:spMkLst>
            <pc:docMk/>
            <pc:sldMk cId="641208035" sldId="263"/>
            <ac:spMk id="2" creationId="{82089B17-C9E6-C943-748C-F53625A1985C}"/>
          </ac:spMkLst>
        </pc:spChg>
      </pc:sldChg>
      <pc:sldChg chg="addSp delSp modSp mod">
        <pc:chgData name="Alfred Smith" userId="3c60a3631c0db8ad" providerId="LiveId" clId="{3951FB74-9357-471A-93CF-FCC7CDD7BEFF}" dt="2025-05-26T06:01:17.481" v="29"/>
        <pc:sldMkLst>
          <pc:docMk/>
          <pc:sldMk cId="4044745628" sldId="264"/>
        </pc:sldMkLst>
        <pc:spChg chg="del mod">
          <ac:chgData name="Alfred Smith" userId="3c60a3631c0db8ad" providerId="LiveId" clId="{3951FB74-9357-471A-93CF-FCC7CDD7BEFF}" dt="2025-05-26T06:01:16.720" v="28" actId="478"/>
          <ac:spMkLst>
            <pc:docMk/>
            <pc:sldMk cId="4044745628" sldId="264"/>
            <ac:spMk id="2" creationId="{87FB9352-EB0D-7507-4F88-F759717A3398}"/>
          </ac:spMkLst>
        </pc:spChg>
        <pc:spChg chg="add mod">
          <ac:chgData name="Alfred Smith" userId="3c60a3631c0db8ad" providerId="LiveId" clId="{3951FB74-9357-471A-93CF-FCC7CDD7BEFF}" dt="2025-05-26T06:01:17.481" v="29"/>
          <ac:spMkLst>
            <pc:docMk/>
            <pc:sldMk cId="4044745628" sldId="264"/>
            <ac:spMk id="3" creationId="{2E4CEF98-B01A-59A0-2615-1E12C919D5F1}"/>
          </ac:spMkLst>
        </pc:spChg>
        <pc:spChg chg="add mod">
          <ac:chgData name="Alfred Smith" userId="3c60a3631c0db8ad" providerId="LiveId" clId="{3951FB74-9357-471A-93CF-FCC7CDD7BEFF}" dt="2025-05-26T06:01:17.481" v="29"/>
          <ac:spMkLst>
            <pc:docMk/>
            <pc:sldMk cId="4044745628" sldId="264"/>
            <ac:spMk id="4" creationId="{CE77A4B6-44DA-FCFC-F41E-637D7BBF69EB}"/>
          </ac:spMkLst>
        </pc:spChg>
        <pc:spChg chg="del mod">
          <ac:chgData name="Alfred Smith" userId="3c60a3631c0db8ad" providerId="LiveId" clId="{3951FB74-9357-471A-93CF-FCC7CDD7BEFF}" dt="2025-05-26T06:01:16.720" v="28" actId="478"/>
          <ac:spMkLst>
            <pc:docMk/>
            <pc:sldMk cId="4044745628" sldId="264"/>
            <ac:spMk id="5" creationId="{149BA8AB-DF65-1E60-0304-771BF2DB552E}"/>
          </ac:spMkLst>
        </pc:spChg>
      </pc:sldChg>
      <pc:sldChg chg="addSp delSp modSp mod">
        <pc:chgData name="Alfred Smith" userId="3c60a3631c0db8ad" providerId="LiveId" clId="{3951FB74-9357-471A-93CF-FCC7CDD7BEFF}" dt="2025-05-26T06:01:43.142" v="31"/>
        <pc:sldMkLst>
          <pc:docMk/>
          <pc:sldMk cId="3575870363" sldId="266"/>
        </pc:sldMkLst>
        <pc:spChg chg="del">
          <ac:chgData name="Alfred Smith" userId="3c60a3631c0db8ad" providerId="LiveId" clId="{3951FB74-9357-471A-93CF-FCC7CDD7BEFF}" dt="2025-05-26T06:01:42.531" v="30" actId="478"/>
          <ac:spMkLst>
            <pc:docMk/>
            <pc:sldMk cId="3575870363" sldId="266"/>
            <ac:spMk id="2" creationId="{CE197AC6-E04F-7FE4-D75D-A0E4E7970464}"/>
          </ac:spMkLst>
        </pc:spChg>
        <pc:spChg chg="add mod">
          <ac:chgData name="Alfred Smith" userId="3c60a3631c0db8ad" providerId="LiveId" clId="{3951FB74-9357-471A-93CF-FCC7CDD7BEFF}" dt="2025-05-26T06:01:43.142" v="31"/>
          <ac:spMkLst>
            <pc:docMk/>
            <pc:sldMk cId="3575870363" sldId="266"/>
            <ac:spMk id="3" creationId="{C1728331-1903-D517-7968-53551010C5EA}"/>
          </ac:spMkLst>
        </pc:spChg>
        <pc:spChg chg="add mod">
          <ac:chgData name="Alfred Smith" userId="3c60a3631c0db8ad" providerId="LiveId" clId="{3951FB74-9357-471A-93CF-FCC7CDD7BEFF}" dt="2025-05-26T06:01:43.142" v="31"/>
          <ac:spMkLst>
            <pc:docMk/>
            <pc:sldMk cId="3575870363" sldId="266"/>
            <ac:spMk id="4" creationId="{74C94027-65F5-02AB-3184-0D94616D9888}"/>
          </ac:spMkLst>
        </pc:spChg>
        <pc:spChg chg="del">
          <ac:chgData name="Alfred Smith" userId="3c60a3631c0db8ad" providerId="LiveId" clId="{3951FB74-9357-471A-93CF-FCC7CDD7BEFF}" dt="2025-05-26T06:01:42.531" v="30" actId="478"/>
          <ac:spMkLst>
            <pc:docMk/>
            <pc:sldMk cId="3575870363" sldId="266"/>
            <ac:spMk id="5" creationId="{624C4B49-608E-BB70-2082-A4BBF6E811F7}"/>
          </ac:spMkLst>
        </pc:spChg>
      </pc:sldChg>
      <pc:sldChg chg="addSp delSp modSp mod">
        <pc:chgData name="Alfred Smith" userId="3c60a3631c0db8ad" providerId="LiveId" clId="{3951FB74-9357-471A-93CF-FCC7CDD7BEFF}" dt="2025-05-26T06:02:50.396" v="33"/>
        <pc:sldMkLst>
          <pc:docMk/>
          <pc:sldMk cId="4017137865" sldId="267"/>
        </pc:sldMkLst>
        <pc:spChg chg="del">
          <ac:chgData name="Alfred Smith" userId="3c60a3631c0db8ad" providerId="LiveId" clId="{3951FB74-9357-471A-93CF-FCC7CDD7BEFF}" dt="2025-05-26T06:02:49.644" v="32" actId="478"/>
          <ac:spMkLst>
            <pc:docMk/>
            <pc:sldMk cId="4017137865" sldId="267"/>
            <ac:spMk id="2" creationId="{C4AA4174-19ED-0847-5F0B-67B78CF22FEF}"/>
          </ac:spMkLst>
        </pc:spChg>
        <pc:spChg chg="add mod">
          <ac:chgData name="Alfred Smith" userId="3c60a3631c0db8ad" providerId="LiveId" clId="{3951FB74-9357-471A-93CF-FCC7CDD7BEFF}" dt="2025-05-26T06:02:50.396" v="33"/>
          <ac:spMkLst>
            <pc:docMk/>
            <pc:sldMk cId="4017137865" sldId="267"/>
            <ac:spMk id="3" creationId="{1AD9E175-7956-E215-4DE2-9247D40E95F0}"/>
          </ac:spMkLst>
        </pc:spChg>
        <pc:spChg chg="add mod">
          <ac:chgData name="Alfred Smith" userId="3c60a3631c0db8ad" providerId="LiveId" clId="{3951FB74-9357-471A-93CF-FCC7CDD7BEFF}" dt="2025-05-26T06:02:50.396" v="33"/>
          <ac:spMkLst>
            <pc:docMk/>
            <pc:sldMk cId="4017137865" sldId="267"/>
            <ac:spMk id="4" creationId="{3A283E78-629A-6496-9CAE-6B8748902FAF}"/>
          </ac:spMkLst>
        </pc:spChg>
        <pc:spChg chg="del">
          <ac:chgData name="Alfred Smith" userId="3c60a3631c0db8ad" providerId="LiveId" clId="{3951FB74-9357-471A-93CF-FCC7CDD7BEFF}" dt="2025-05-26T06:02:49.644" v="32" actId="478"/>
          <ac:spMkLst>
            <pc:docMk/>
            <pc:sldMk cId="4017137865" sldId="267"/>
            <ac:spMk id="5" creationId="{99C7FFB7-E976-C7D5-3411-EF284B82781D}"/>
          </ac:spMkLst>
        </pc:spChg>
      </pc:sldChg>
      <pc:sldChg chg="addSp delSp modSp mod">
        <pc:chgData name="Alfred Smith" userId="3c60a3631c0db8ad" providerId="LiveId" clId="{3951FB74-9357-471A-93CF-FCC7CDD7BEFF}" dt="2025-05-26T06:03:10.315" v="35"/>
        <pc:sldMkLst>
          <pc:docMk/>
          <pc:sldMk cId="3137811553" sldId="268"/>
        </pc:sldMkLst>
        <pc:spChg chg="del">
          <ac:chgData name="Alfred Smith" userId="3c60a3631c0db8ad" providerId="LiveId" clId="{3951FB74-9357-471A-93CF-FCC7CDD7BEFF}" dt="2025-05-26T06:03:09.622" v="34" actId="478"/>
          <ac:spMkLst>
            <pc:docMk/>
            <pc:sldMk cId="3137811553" sldId="268"/>
            <ac:spMk id="2" creationId="{C2A3F6D4-E6E1-7624-B1A8-1CFF1DADA011}"/>
          </ac:spMkLst>
        </pc:spChg>
        <pc:spChg chg="add mod">
          <ac:chgData name="Alfred Smith" userId="3c60a3631c0db8ad" providerId="LiveId" clId="{3951FB74-9357-471A-93CF-FCC7CDD7BEFF}" dt="2025-05-26T06:03:10.315" v="35"/>
          <ac:spMkLst>
            <pc:docMk/>
            <pc:sldMk cId="3137811553" sldId="268"/>
            <ac:spMk id="3" creationId="{3332D7F8-D6D3-5C63-115A-3BCE07100926}"/>
          </ac:spMkLst>
        </pc:spChg>
        <pc:spChg chg="add mod">
          <ac:chgData name="Alfred Smith" userId="3c60a3631c0db8ad" providerId="LiveId" clId="{3951FB74-9357-471A-93CF-FCC7CDD7BEFF}" dt="2025-05-26T06:03:10.315" v="35"/>
          <ac:spMkLst>
            <pc:docMk/>
            <pc:sldMk cId="3137811553" sldId="268"/>
            <ac:spMk id="4" creationId="{673ACBC1-735E-A1B3-A11B-422AFC96DC5D}"/>
          </ac:spMkLst>
        </pc:spChg>
        <pc:spChg chg="del">
          <ac:chgData name="Alfred Smith" userId="3c60a3631c0db8ad" providerId="LiveId" clId="{3951FB74-9357-471A-93CF-FCC7CDD7BEFF}" dt="2025-05-26T06:03:09.622" v="34" actId="478"/>
          <ac:spMkLst>
            <pc:docMk/>
            <pc:sldMk cId="3137811553" sldId="268"/>
            <ac:spMk id="5" creationId="{16906CBB-089E-FE80-A63E-6FA28D579B68}"/>
          </ac:spMkLst>
        </pc:spChg>
      </pc:sldChg>
      <pc:sldChg chg="addSp delSp modSp mod">
        <pc:chgData name="Alfred Smith" userId="3c60a3631c0db8ad" providerId="LiveId" clId="{3951FB74-9357-471A-93CF-FCC7CDD7BEFF}" dt="2025-05-26T06:03:31.951" v="37"/>
        <pc:sldMkLst>
          <pc:docMk/>
          <pc:sldMk cId="100491716" sldId="269"/>
        </pc:sldMkLst>
        <pc:spChg chg="del">
          <ac:chgData name="Alfred Smith" userId="3c60a3631c0db8ad" providerId="LiveId" clId="{3951FB74-9357-471A-93CF-FCC7CDD7BEFF}" dt="2025-05-26T06:03:30.887" v="36" actId="478"/>
          <ac:spMkLst>
            <pc:docMk/>
            <pc:sldMk cId="100491716" sldId="269"/>
            <ac:spMk id="2" creationId="{ACEC554B-2823-E990-B803-43F6238BA910}"/>
          </ac:spMkLst>
        </pc:spChg>
        <pc:spChg chg="add mod">
          <ac:chgData name="Alfred Smith" userId="3c60a3631c0db8ad" providerId="LiveId" clId="{3951FB74-9357-471A-93CF-FCC7CDD7BEFF}" dt="2025-05-26T06:03:31.951" v="37"/>
          <ac:spMkLst>
            <pc:docMk/>
            <pc:sldMk cId="100491716" sldId="269"/>
            <ac:spMk id="3" creationId="{45830E6B-2675-F992-A11F-440FFD3DC7E3}"/>
          </ac:spMkLst>
        </pc:spChg>
        <pc:spChg chg="add mod">
          <ac:chgData name="Alfred Smith" userId="3c60a3631c0db8ad" providerId="LiveId" clId="{3951FB74-9357-471A-93CF-FCC7CDD7BEFF}" dt="2025-05-26T06:03:31.951" v="37"/>
          <ac:spMkLst>
            <pc:docMk/>
            <pc:sldMk cId="100491716" sldId="269"/>
            <ac:spMk id="4" creationId="{6B221D9C-54CE-37B8-0011-9EC62F35590B}"/>
          </ac:spMkLst>
        </pc:spChg>
        <pc:spChg chg="del">
          <ac:chgData name="Alfred Smith" userId="3c60a3631c0db8ad" providerId="LiveId" clId="{3951FB74-9357-471A-93CF-FCC7CDD7BEFF}" dt="2025-05-26T06:03:30.887" v="36" actId="478"/>
          <ac:spMkLst>
            <pc:docMk/>
            <pc:sldMk cId="100491716" sldId="269"/>
            <ac:spMk id="5" creationId="{C0FD93FC-5399-8352-6095-48C4A8939A92}"/>
          </ac:spMkLst>
        </pc:spChg>
      </pc:sldChg>
      <pc:sldChg chg="modSp">
        <pc:chgData name="Alfred Smith" userId="3c60a3631c0db8ad" providerId="LiveId" clId="{3951FB74-9357-471A-93CF-FCC7CDD7BEFF}" dt="2025-05-26T05:50:59.897" v="19"/>
        <pc:sldMkLst>
          <pc:docMk/>
          <pc:sldMk cId="939110669" sldId="271"/>
        </pc:sldMkLst>
        <pc:spChg chg="mod">
          <ac:chgData name="Alfred Smith" userId="3c60a3631c0db8ad" providerId="LiveId" clId="{3951FB74-9357-471A-93CF-FCC7CDD7BEFF}" dt="2025-05-26T05:50:59.897" v="19"/>
          <ac:spMkLst>
            <pc:docMk/>
            <pc:sldMk cId="939110669" sldId="271"/>
            <ac:spMk id="4" creationId="{A97DE534-A3C6-5E13-CC9E-80A254B1AD93}"/>
          </ac:spMkLst>
        </pc:spChg>
      </pc:sldChg>
      <pc:sldChg chg="modSp">
        <pc:chgData name="Alfred Smith" userId="3c60a3631c0db8ad" providerId="LiveId" clId="{3951FB74-9357-471A-93CF-FCC7CDD7BEFF}" dt="2025-05-26T05:50:59.897" v="19"/>
        <pc:sldMkLst>
          <pc:docMk/>
          <pc:sldMk cId="4024569785" sldId="272"/>
        </pc:sldMkLst>
        <pc:spChg chg="mod">
          <ac:chgData name="Alfred Smith" userId="3c60a3631c0db8ad" providerId="LiveId" clId="{3951FB74-9357-471A-93CF-FCC7CDD7BEFF}" dt="2025-05-26T05:50:59.897" v="19"/>
          <ac:spMkLst>
            <pc:docMk/>
            <pc:sldMk cId="4024569785" sldId="272"/>
            <ac:spMk id="2" creationId="{1F65B023-8215-C376-B03A-A1E9B926E962}"/>
          </ac:spMkLst>
        </pc:spChg>
      </pc:sldChg>
      <pc:sldChg chg="modSp">
        <pc:chgData name="Alfred Smith" userId="3c60a3631c0db8ad" providerId="LiveId" clId="{3951FB74-9357-471A-93CF-FCC7CDD7BEFF}" dt="2025-05-26T05:50:59.897" v="19"/>
        <pc:sldMkLst>
          <pc:docMk/>
          <pc:sldMk cId="487179600" sldId="273"/>
        </pc:sldMkLst>
        <pc:spChg chg="mod">
          <ac:chgData name="Alfred Smith" userId="3c60a3631c0db8ad" providerId="LiveId" clId="{3951FB74-9357-471A-93CF-FCC7CDD7BEFF}" dt="2025-05-26T05:50:59.897" v="19"/>
          <ac:spMkLst>
            <pc:docMk/>
            <pc:sldMk cId="487179600" sldId="273"/>
            <ac:spMk id="2" creationId="{3D82FA15-0AE4-467F-46D5-A5DBF68A974B}"/>
          </ac:spMkLst>
        </pc:spChg>
      </pc:sldChg>
      <pc:sldChg chg="modSp">
        <pc:chgData name="Alfred Smith" userId="3c60a3631c0db8ad" providerId="LiveId" clId="{3951FB74-9357-471A-93CF-FCC7CDD7BEFF}" dt="2025-05-26T05:50:59.897" v="19"/>
        <pc:sldMkLst>
          <pc:docMk/>
          <pc:sldMk cId="2168401200" sldId="274"/>
        </pc:sldMkLst>
        <pc:spChg chg="mod">
          <ac:chgData name="Alfred Smith" userId="3c60a3631c0db8ad" providerId="LiveId" clId="{3951FB74-9357-471A-93CF-FCC7CDD7BEFF}" dt="2025-05-26T05:50:59.897" v="19"/>
          <ac:spMkLst>
            <pc:docMk/>
            <pc:sldMk cId="2168401200" sldId="274"/>
            <ac:spMk id="2" creationId="{11818D07-70AE-715C-0DBD-664235F53CEA}"/>
          </ac:spMkLst>
        </pc:spChg>
      </pc:sldChg>
      <pc:sldChg chg="modSp">
        <pc:chgData name="Alfred Smith" userId="3c60a3631c0db8ad" providerId="LiveId" clId="{3951FB74-9357-471A-93CF-FCC7CDD7BEFF}" dt="2025-05-26T05:50:59.897" v="19"/>
        <pc:sldMkLst>
          <pc:docMk/>
          <pc:sldMk cId="2996969115" sldId="275"/>
        </pc:sldMkLst>
        <pc:spChg chg="mod">
          <ac:chgData name="Alfred Smith" userId="3c60a3631c0db8ad" providerId="LiveId" clId="{3951FB74-9357-471A-93CF-FCC7CDD7BEFF}" dt="2025-05-26T05:50:59.897" v="19"/>
          <ac:spMkLst>
            <pc:docMk/>
            <pc:sldMk cId="2996969115" sldId="275"/>
            <ac:spMk id="2" creationId="{4B9E3F20-E76A-B71D-BDC2-F0584722BE9A}"/>
          </ac:spMkLst>
        </pc:spChg>
      </pc:sldChg>
      <pc:sldChg chg="modSp">
        <pc:chgData name="Alfred Smith" userId="3c60a3631c0db8ad" providerId="LiveId" clId="{3951FB74-9357-471A-93CF-FCC7CDD7BEFF}" dt="2025-05-26T05:50:59.897" v="19"/>
        <pc:sldMkLst>
          <pc:docMk/>
          <pc:sldMk cId="4265919077" sldId="277"/>
        </pc:sldMkLst>
        <pc:spChg chg="mod">
          <ac:chgData name="Alfred Smith" userId="3c60a3631c0db8ad" providerId="LiveId" clId="{3951FB74-9357-471A-93CF-FCC7CDD7BEFF}" dt="2025-05-26T05:50:59.897" v="19"/>
          <ac:spMkLst>
            <pc:docMk/>
            <pc:sldMk cId="4265919077" sldId="277"/>
            <ac:spMk id="2" creationId="{D49DFB2C-70CF-BE59-A25E-6726BA499E89}"/>
          </ac:spMkLst>
        </pc:spChg>
      </pc:sldChg>
      <pc:sldChg chg="modSp">
        <pc:chgData name="Alfred Smith" userId="3c60a3631c0db8ad" providerId="LiveId" clId="{3951FB74-9357-471A-93CF-FCC7CDD7BEFF}" dt="2025-05-26T05:50:59.897" v="19"/>
        <pc:sldMkLst>
          <pc:docMk/>
          <pc:sldMk cId="210266664" sldId="278"/>
        </pc:sldMkLst>
        <pc:spChg chg="mod">
          <ac:chgData name="Alfred Smith" userId="3c60a3631c0db8ad" providerId="LiveId" clId="{3951FB74-9357-471A-93CF-FCC7CDD7BEFF}" dt="2025-05-26T05:50:59.897" v="19"/>
          <ac:spMkLst>
            <pc:docMk/>
            <pc:sldMk cId="210266664" sldId="278"/>
            <ac:spMk id="2" creationId="{909BCDE3-C448-C72B-AEA0-18B1362B66BC}"/>
          </ac:spMkLst>
        </pc:spChg>
      </pc:sldChg>
      <pc:sldChg chg="modSp">
        <pc:chgData name="Alfred Smith" userId="3c60a3631c0db8ad" providerId="LiveId" clId="{3951FB74-9357-471A-93CF-FCC7CDD7BEFF}" dt="2025-05-26T05:50:59.897" v="19"/>
        <pc:sldMkLst>
          <pc:docMk/>
          <pc:sldMk cId="888433145" sldId="279"/>
        </pc:sldMkLst>
        <pc:spChg chg="mod">
          <ac:chgData name="Alfred Smith" userId="3c60a3631c0db8ad" providerId="LiveId" clId="{3951FB74-9357-471A-93CF-FCC7CDD7BEFF}" dt="2025-05-26T05:50:59.897" v="19"/>
          <ac:spMkLst>
            <pc:docMk/>
            <pc:sldMk cId="888433145" sldId="279"/>
            <ac:spMk id="2" creationId="{2CDDFB24-F25F-4438-1C80-CE254AB63D86}"/>
          </ac:spMkLst>
        </pc:spChg>
      </pc:sldChg>
      <pc:sldChg chg="modSp">
        <pc:chgData name="Alfred Smith" userId="3c60a3631c0db8ad" providerId="LiveId" clId="{3951FB74-9357-471A-93CF-FCC7CDD7BEFF}" dt="2025-05-26T05:50:59.897" v="19"/>
        <pc:sldMkLst>
          <pc:docMk/>
          <pc:sldMk cId="791300187" sldId="280"/>
        </pc:sldMkLst>
        <pc:spChg chg="mod">
          <ac:chgData name="Alfred Smith" userId="3c60a3631c0db8ad" providerId="LiveId" clId="{3951FB74-9357-471A-93CF-FCC7CDD7BEFF}" dt="2025-05-26T05:50:59.897" v="19"/>
          <ac:spMkLst>
            <pc:docMk/>
            <pc:sldMk cId="791300187" sldId="280"/>
            <ac:spMk id="2" creationId="{C9AC892E-809A-19D3-C420-A57F5AA7E6A5}"/>
          </ac:spMkLst>
        </pc:spChg>
      </pc:sldChg>
      <pc:sldChg chg="addSp delSp modSp mod">
        <pc:chgData name="Alfred Smith" userId="3c60a3631c0db8ad" providerId="LiveId" clId="{3951FB74-9357-471A-93CF-FCC7CDD7BEFF}" dt="2025-05-26T06:03:52.719" v="39"/>
        <pc:sldMkLst>
          <pc:docMk/>
          <pc:sldMk cId="1922139011" sldId="281"/>
        </pc:sldMkLst>
        <pc:spChg chg="del mod">
          <ac:chgData name="Alfred Smith" userId="3c60a3631c0db8ad" providerId="LiveId" clId="{3951FB74-9357-471A-93CF-FCC7CDD7BEFF}" dt="2025-05-26T06:03:52.006" v="38" actId="478"/>
          <ac:spMkLst>
            <pc:docMk/>
            <pc:sldMk cId="1922139011" sldId="281"/>
            <ac:spMk id="2" creationId="{7793F12D-52AC-E693-DBD9-10ADB170C6D5}"/>
          </ac:spMkLst>
        </pc:spChg>
        <pc:spChg chg="add mod">
          <ac:chgData name="Alfred Smith" userId="3c60a3631c0db8ad" providerId="LiveId" clId="{3951FB74-9357-471A-93CF-FCC7CDD7BEFF}" dt="2025-05-26T06:03:52.719" v="39"/>
          <ac:spMkLst>
            <pc:docMk/>
            <pc:sldMk cId="1922139011" sldId="281"/>
            <ac:spMk id="3" creationId="{0B35A9E4-2899-707A-DEF1-B041DCA694AE}"/>
          </ac:spMkLst>
        </pc:spChg>
        <pc:spChg chg="add mod">
          <ac:chgData name="Alfred Smith" userId="3c60a3631c0db8ad" providerId="LiveId" clId="{3951FB74-9357-471A-93CF-FCC7CDD7BEFF}" dt="2025-05-26T06:03:52.719" v="39"/>
          <ac:spMkLst>
            <pc:docMk/>
            <pc:sldMk cId="1922139011" sldId="281"/>
            <ac:spMk id="4" creationId="{74544567-2BA0-2E62-178B-95C111B49643}"/>
          </ac:spMkLst>
        </pc:spChg>
        <pc:spChg chg="del">
          <ac:chgData name="Alfred Smith" userId="3c60a3631c0db8ad" providerId="LiveId" clId="{3951FB74-9357-471A-93CF-FCC7CDD7BEFF}" dt="2025-05-26T06:03:52.006" v="38" actId="478"/>
          <ac:spMkLst>
            <pc:docMk/>
            <pc:sldMk cId="1922139011" sldId="281"/>
            <ac:spMk id="5" creationId="{ACB1C142-D5DE-96D7-5A65-F75A126A7AD8}"/>
          </ac:spMkLst>
        </pc:spChg>
      </pc:sldChg>
      <pc:sldChg chg="modSp">
        <pc:chgData name="Alfred Smith" userId="3c60a3631c0db8ad" providerId="LiveId" clId="{3951FB74-9357-471A-93CF-FCC7CDD7BEFF}" dt="2025-05-26T05:50:59.897" v="19"/>
        <pc:sldMkLst>
          <pc:docMk/>
          <pc:sldMk cId="1126511635" sldId="282"/>
        </pc:sldMkLst>
        <pc:spChg chg="mod">
          <ac:chgData name="Alfred Smith" userId="3c60a3631c0db8ad" providerId="LiveId" clId="{3951FB74-9357-471A-93CF-FCC7CDD7BEFF}" dt="2025-05-26T05:50:59.897" v="19"/>
          <ac:spMkLst>
            <pc:docMk/>
            <pc:sldMk cId="1126511635" sldId="282"/>
            <ac:spMk id="2" creationId="{A24469F0-BFE2-6A1E-9EB9-1CD7368DF3A8}"/>
          </ac:spMkLst>
        </pc:spChg>
      </pc:sldChg>
      <pc:sldChg chg="addSp delSp modSp mod">
        <pc:chgData name="Alfred Smith" userId="3c60a3631c0db8ad" providerId="LiveId" clId="{3951FB74-9357-471A-93CF-FCC7CDD7BEFF}" dt="2025-05-26T06:04:17.291" v="41"/>
        <pc:sldMkLst>
          <pc:docMk/>
          <pc:sldMk cId="3166251957" sldId="283"/>
        </pc:sldMkLst>
        <pc:spChg chg="del mod">
          <ac:chgData name="Alfred Smith" userId="3c60a3631c0db8ad" providerId="LiveId" clId="{3951FB74-9357-471A-93CF-FCC7CDD7BEFF}" dt="2025-05-26T06:04:16.660" v="40" actId="478"/>
          <ac:spMkLst>
            <pc:docMk/>
            <pc:sldMk cId="3166251957" sldId="283"/>
            <ac:spMk id="2" creationId="{22B1B237-E070-1BE4-1C3E-37033D73061B}"/>
          </ac:spMkLst>
        </pc:spChg>
        <pc:spChg chg="add mod">
          <ac:chgData name="Alfred Smith" userId="3c60a3631c0db8ad" providerId="LiveId" clId="{3951FB74-9357-471A-93CF-FCC7CDD7BEFF}" dt="2025-05-26T06:04:17.291" v="41"/>
          <ac:spMkLst>
            <pc:docMk/>
            <pc:sldMk cId="3166251957" sldId="283"/>
            <ac:spMk id="3" creationId="{3D38BD43-2984-FF10-71FE-8AA75519C75A}"/>
          </ac:spMkLst>
        </pc:spChg>
        <pc:spChg chg="add mod">
          <ac:chgData name="Alfred Smith" userId="3c60a3631c0db8ad" providerId="LiveId" clId="{3951FB74-9357-471A-93CF-FCC7CDD7BEFF}" dt="2025-05-26T06:04:17.291" v="41"/>
          <ac:spMkLst>
            <pc:docMk/>
            <pc:sldMk cId="3166251957" sldId="283"/>
            <ac:spMk id="4" creationId="{6C4451EC-D97D-DE52-8E52-7F461D252ABB}"/>
          </ac:spMkLst>
        </pc:spChg>
        <pc:spChg chg="del">
          <ac:chgData name="Alfred Smith" userId="3c60a3631c0db8ad" providerId="LiveId" clId="{3951FB74-9357-471A-93CF-FCC7CDD7BEFF}" dt="2025-05-26T06:04:16.660" v="40" actId="478"/>
          <ac:spMkLst>
            <pc:docMk/>
            <pc:sldMk cId="3166251957" sldId="283"/>
            <ac:spMk id="5" creationId="{3AD4A568-580C-DAB5-FFAB-91157897CE05}"/>
          </ac:spMkLst>
        </pc:spChg>
      </pc:sldChg>
      <pc:sldChg chg="modSp">
        <pc:chgData name="Alfred Smith" userId="3c60a3631c0db8ad" providerId="LiveId" clId="{3951FB74-9357-471A-93CF-FCC7CDD7BEFF}" dt="2025-05-26T05:50:59.897" v="19"/>
        <pc:sldMkLst>
          <pc:docMk/>
          <pc:sldMk cId="3922583308" sldId="284"/>
        </pc:sldMkLst>
        <pc:spChg chg="mod">
          <ac:chgData name="Alfred Smith" userId="3c60a3631c0db8ad" providerId="LiveId" clId="{3951FB74-9357-471A-93CF-FCC7CDD7BEFF}" dt="2025-05-26T05:50:59.897" v="19"/>
          <ac:spMkLst>
            <pc:docMk/>
            <pc:sldMk cId="3922583308" sldId="284"/>
            <ac:spMk id="2" creationId="{BAB9621C-932E-35FA-737D-8308D4F50200}"/>
          </ac:spMkLst>
        </pc:spChg>
      </pc:sldChg>
      <pc:sldChg chg="addSp delSp modSp mod">
        <pc:chgData name="Alfred Smith" userId="3c60a3631c0db8ad" providerId="LiveId" clId="{3951FB74-9357-471A-93CF-FCC7CDD7BEFF}" dt="2025-05-26T06:04:41.280" v="43"/>
        <pc:sldMkLst>
          <pc:docMk/>
          <pc:sldMk cId="1522780631" sldId="285"/>
        </pc:sldMkLst>
        <pc:spChg chg="del">
          <ac:chgData name="Alfred Smith" userId="3c60a3631c0db8ad" providerId="LiveId" clId="{3951FB74-9357-471A-93CF-FCC7CDD7BEFF}" dt="2025-05-26T06:04:40.531" v="42" actId="478"/>
          <ac:spMkLst>
            <pc:docMk/>
            <pc:sldMk cId="1522780631" sldId="285"/>
            <ac:spMk id="2" creationId="{71BE5C43-6812-FFF9-E505-47399F897A6E}"/>
          </ac:spMkLst>
        </pc:spChg>
        <pc:spChg chg="add mod">
          <ac:chgData name="Alfred Smith" userId="3c60a3631c0db8ad" providerId="LiveId" clId="{3951FB74-9357-471A-93CF-FCC7CDD7BEFF}" dt="2025-05-26T06:04:41.280" v="43"/>
          <ac:spMkLst>
            <pc:docMk/>
            <pc:sldMk cId="1522780631" sldId="285"/>
            <ac:spMk id="3" creationId="{E65BFC86-242A-3C86-3F52-AD0B02AD51C7}"/>
          </ac:spMkLst>
        </pc:spChg>
        <pc:spChg chg="add mod">
          <ac:chgData name="Alfred Smith" userId="3c60a3631c0db8ad" providerId="LiveId" clId="{3951FB74-9357-471A-93CF-FCC7CDD7BEFF}" dt="2025-05-26T06:04:41.280" v="43"/>
          <ac:spMkLst>
            <pc:docMk/>
            <pc:sldMk cId="1522780631" sldId="285"/>
            <ac:spMk id="4" creationId="{FAC0A5E9-599D-ABE4-BC78-B4532D298539}"/>
          </ac:spMkLst>
        </pc:spChg>
        <pc:spChg chg="del">
          <ac:chgData name="Alfred Smith" userId="3c60a3631c0db8ad" providerId="LiveId" clId="{3951FB74-9357-471A-93CF-FCC7CDD7BEFF}" dt="2025-05-26T06:04:40.531" v="42" actId="478"/>
          <ac:spMkLst>
            <pc:docMk/>
            <pc:sldMk cId="1522780631" sldId="285"/>
            <ac:spMk id="5" creationId="{13F41101-350F-081D-C108-60159C6272CA}"/>
          </ac:spMkLst>
        </pc:spChg>
      </pc:sldChg>
      <pc:sldChg chg="modSp">
        <pc:chgData name="Alfred Smith" userId="3c60a3631c0db8ad" providerId="LiveId" clId="{3951FB74-9357-471A-93CF-FCC7CDD7BEFF}" dt="2025-05-26T05:50:59.897" v="19"/>
        <pc:sldMkLst>
          <pc:docMk/>
          <pc:sldMk cId="1850742486" sldId="286"/>
        </pc:sldMkLst>
        <pc:spChg chg="mod">
          <ac:chgData name="Alfred Smith" userId="3c60a3631c0db8ad" providerId="LiveId" clId="{3951FB74-9357-471A-93CF-FCC7CDD7BEFF}" dt="2025-05-26T05:50:59.897" v="19"/>
          <ac:spMkLst>
            <pc:docMk/>
            <pc:sldMk cId="1850742486" sldId="286"/>
            <ac:spMk id="2" creationId="{E50C85AF-ADF5-56D8-FE52-C7E21B090738}"/>
          </ac:spMkLst>
        </pc:spChg>
      </pc:sldChg>
      <pc:sldChg chg="addSp delSp modSp mod">
        <pc:chgData name="Alfred Smith" userId="3c60a3631c0db8ad" providerId="LiveId" clId="{3951FB74-9357-471A-93CF-FCC7CDD7BEFF}" dt="2025-05-26T06:05:00.996" v="45"/>
        <pc:sldMkLst>
          <pc:docMk/>
          <pc:sldMk cId="2332778949" sldId="287"/>
        </pc:sldMkLst>
        <pc:spChg chg="del">
          <ac:chgData name="Alfred Smith" userId="3c60a3631c0db8ad" providerId="LiveId" clId="{3951FB74-9357-471A-93CF-FCC7CDD7BEFF}" dt="2025-05-26T06:05:00.304" v="44" actId="478"/>
          <ac:spMkLst>
            <pc:docMk/>
            <pc:sldMk cId="2332778949" sldId="287"/>
            <ac:spMk id="2" creationId="{5858AD7F-754E-BABF-1534-91F958FA7C0F}"/>
          </ac:spMkLst>
        </pc:spChg>
        <pc:spChg chg="add mod">
          <ac:chgData name="Alfred Smith" userId="3c60a3631c0db8ad" providerId="LiveId" clId="{3951FB74-9357-471A-93CF-FCC7CDD7BEFF}" dt="2025-05-26T06:05:00.996" v="45"/>
          <ac:spMkLst>
            <pc:docMk/>
            <pc:sldMk cId="2332778949" sldId="287"/>
            <ac:spMk id="3" creationId="{BB9A02A1-4CD9-4BB8-88E0-57BD43A64DD3}"/>
          </ac:spMkLst>
        </pc:spChg>
        <pc:spChg chg="add mod">
          <ac:chgData name="Alfred Smith" userId="3c60a3631c0db8ad" providerId="LiveId" clId="{3951FB74-9357-471A-93CF-FCC7CDD7BEFF}" dt="2025-05-26T06:05:00.996" v="45"/>
          <ac:spMkLst>
            <pc:docMk/>
            <pc:sldMk cId="2332778949" sldId="287"/>
            <ac:spMk id="4" creationId="{A29E9AA6-A6CD-1F08-EC5A-67E4B0434674}"/>
          </ac:spMkLst>
        </pc:spChg>
        <pc:spChg chg="del">
          <ac:chgData name="Alfred Smith" userId="3c60a3631c0db8ad" providerId="LiveId" clId="{3951FB74-9357-471A-93CF-FCC7CDD7BEFF}" dt="2025-05-26T06:05:00.304" v="44" actId="478"/>
          <ac:spMkLst>
            <pc:docMk/>
            <pc:sldMk cId="2332778949" sldId="287"/>
            <ac:spMk id="5" creationId="{635A28AE-14A1-8398-456D-8E5789E60E2B}"/>
          </ac:spMkLst>
        </pc:spChg>
      </pc:sldChg>
      <pc:sldChg chg="modSp">
        <pc:chgData name="Alfred Smith" userId="3c60a3631c0db8ad" providerId="LiveId" clId="{3951FB74-9357-471A-93CF-FCC7CDD7BEFF}" dt="2025-05-26T05:50:59.897" v="19"/>
        <pc:sldMkLst>
          <pc:docMk/>
          <pc:sldMk cId="1828872212" sldId="288"/>
        </pc:sldMkLst>
        <pc:spChg chg="mod">
          <ac:chgData name="Alfred Smith" userId="3c60a3631c0db8ad" providerId="LiveId" clId="{3951FB74-9357-471A-93CF-FCC7CDD7BEFF}" dt="2025-05-26T05:50:59.897" v="19"/>
          <ac:spMkLst>
            <pc:docMk/>
            <pc:sldMk cId="1828872212" sldId="288"/>
            <ac:spMk id="2" creationId="{4DE9A625-D4F8-E112-7E65-7A9A286579B7}"/>
          </ac:spMkLst>
        </pc:spChg>
      </pc:sldChg>
      <pc:sldChg chg="addSp delSp modSp mod">
        <pc:chgData name="Alfred Smith" userId="3c60a3631c0db8ad" providerId="LiveId" clId="{3951FB74-9357-471A-93CF-FCC7CDD7BEFF}" dt="2025-05-26T06:05:25.191" v="47"/>
        <pc:sldMkLst>
          <pc:docMk/>
          <pc:sldMk cId="3153919605" sldId="289"/>
        </pc:sldMkLst>
        <pc:spChg chg="del">
          <ac:chgData name="Alfred Smith" userId="3c60a3631c0db8ad" providerId="LiveId" clId="{3951FB74-9357-471A-93CF-FCC7CDD7BEFF}" dt="2025-05-26T06:05:24.571" v="46" actId="478"/>
          <ac:spMkLst>
            <pc:docMk/>
            <pc:sldMk cId="3153919605" sldId="289"/>
            <ac:spMk id="2" creationId="{867775AE-39FE-9290-3A51-0E3051AD54DF}"/>
          </ac:spMkLst>
        </pc:spChg>
        <pc:spChg chg="add mod">
          <ac:chgData name="Alfred Smith" userId="3c60a3631c0db8ad" providerId="LiveId" clId="{3951FB74-9357-471A-93CF-FCC7CDD7BEFF}" dt="2025-05-26T06:05:25.191" v="47"/>
          <ac:spMkLst>
            <pc:docMk/>
            <pc:sldMk cId="3153919605" sldId="289"/>
            <ac:spMk id="3" creationId="{ECF87526-97CD-89A2-1612-8FD751325DE3}"/>
          </ac:spMkLst>
        </pc:spChg>
        <pc:spChg chg="add mod">
          <ac:chgData name="Alfred Smith" userId="3c60a3631c0db8ad" providerId="LiveId" clId="{3951FB74-9357-471A-93CF-FCC7CDD7BEFF}" dt="2025-05-26T06:05:25.191" v="47"/>
          <ac:spMkLst>
            <pc:docMk/>
            <pc:sldMk cId="3153919605" sldId="289"/>
            <ac:spMk id="4" creationId="{0C0353DE-228B-8046-103C-CFCAE497A0A6}"/>
          </ac:spMkLst>
        </pc:spChg>
        <pc:spChg chg="del">
          <ac:chgData name="Alfred Smith" userId="3c60a3631c0db8ad" providerId="LiveId" clId="{3951FB74-9357-471A-93CF-FCC7CDD7BEFF}" dt="2025-05-26T06:05:24.571" v="46" actId="478"/>
          <ac:spMkLst>
            <pc:docMk/>
            <pc:sldMk cId="3153919605" sldId="289"/>
            <ac:spMk id="5" creationId="{F34CC19C-2658-DE19-F50E-86F45D375FEA}"/>
          </ac:spMkLst>
        </pc:spChg>
      </pc:sldChg>
      <pc:sldChg chg="modSp">
        <pc:chgData name="Alfred Smith" userId="3c60a3631c0db8ad" providerId="LiveId" clId="{3951FB74-9357-471A-93CF-FCC7CDD7BEFF}" dt="2025-05-26T05:50:59.897" v="19"/>
        <pc:sldMkLst>
          <pc:docMk/>
          <pc:sldMk cId="1292473336" sldId="290"/>
        </pc:sldMkLst>
        <pc:spChg chg="mod">
          <ac:chgData name="Alfred Smith" userId="3c60a3631c0db8ad" providerId="LiveId" clId="{3951FB74-9357-471A-93CF-FCC7CDD7BEFF}" dt="2025-05-26T05:50:59.897" v="19"/>
          <ac:spMkLst>
            <pc:docMk/>
            <pc:sldMk cId="1292473336" sldId="290"/>
            <ac:spMk id="3" creationId="{DD8444B5-6573-CA2F-6E8D-090E39E08804}"/>
          </ac:spMkLst>
        </pc:spChg>
      </pc:sldChg>
      <pc:sldChg chg="addSp delSp modSp mod">
        <pc:chgData name="Alfred Smith" userId="3c60a3631c0db8ad" providerId="LiveId" clId="{3951FB74-9357-471A-93CF-FCC7CDD7BEFF}" dt="2025-05-26T06:05:52.539" v="49"/>
        <pc:sldMkLst>
          <pc:docMk/>
          <pc:sldMk cId="1878919862" sldId="291"/>
        </pc:sldMkLst>
        <pc:spChg chg="del">
          <ac:chgData name="Alfred Smith" userId="3c60a3631c0db8ad" providerId="LiveId" clId="{3951FB74-9357-471A-93CF-FCC7CDD7BEFF}" dt="2025-05-26T06:05:51.469" v="48" actId="478"/>
          <ac:spMkLst>
            <pc:docMk/>
            <pc:sldMk cId="1878919862" sldId="291"/>
            <ac:spMk id="2" creationId="{FF0F8092-2B09-0FCF-6C98-8CD28BC344A5}"/>
          </ac:spMkLst>
        </pc:spChg>
        <pc:spChg chg="add mod">
          <ac:chgData name="Alfred Smith" userId="3c60a3631c0db8ad" providerId="LiveId" clId="{3951FB74-9357-471A-93CF-FCC7CDD7BEFF}" dt="2025-05-26T06:05:52.539" v="49"/>
          <ac:spMkLst>
            <pc:docMk/>
            <pc:sldMk cId="1878919862" sldId="291"/>
            <ac:spMk id="3" creationId="{6EBA2CA9-B4B7-7E66-A561-A0299B2FC384}"/>
          </ac:spMkLst>
        </pc:spChg>
        <pc:spChg chg="add mod">
          <ac:chgData name="Alfred Smith" userId="3c60a3631c0db8ad" providerId="LiveId" clId="{3951FB74-9357-471A-93CF-FCC7CDD7BEFF}" dt="2025-05-26T06:05:52.539" v="49"/>
          <ac:spMkLst>
            <pc:docMk/>
            <pc:sldMk cId="1878919862" sldId="291"/>
            <ac:spMk id="4" creationId="{6EFDE0E2-7555-7B9A-EA57-6135FC4794FC}"/>
          </ac:spMkLst>
        </pc:spChg>
        <pc:spChg chg="del">
          <ac:chgData name="Alfred Smith" userId="3c60a3631c0db8ad" providerId="LiveId" clId="{3951FB74-9357-471A-93CF-FCC7CDD7BEFF}" dt="2025-05-26T06:05:51.469" v="48" actId="478"/>
          <ac:spMkLst>
            <pc:docMk/>
            <pc:sldMk cId="1878919862" sldId="291"/>
            <ac:spMk id="5" creationId="{D9EFFD18-A4B6-88ED-2917-932B41E7D005}"/>
          </ac:spMkLst>
        </pc:spChg>
      </pc:sldChg>
      <pc:sldChg chg="modSp">
        <pc:chgData name="Alfred Smith" userId="3c60a3631c0db8ad" providerId="LiveId" clId="{3951FB74-9357-471A-93CF-FCC7CDD7BEFF}" dt="2025-05-26T05:50:59.897" v="19"/>
        <pc:sldMkLst>
          <pc:docMk/>
          <pc:sldMk cId="1014080634" sldId="292"/>
        </pc:sldMkLst>
        <pc:spChg chg="mod">
          <ac:chgData name="Alfred Smith" userId="3c60a3631c0db8ad" providerId="LiveId" clId="{3951FB74-9357-471A-93CF-FCC7CDD7BEFF}" dt="2025-05-26T05:50:59.897" v="19"/>
          <ac:spMkLst>
            <pc:docMk/>
            <pc:sldMk cId="1014080634" sldId="292"/>
            <ac:spMk id="3" creationId="{E0C4274A-3248-A01A-E617-E41D001FF95E}"/>
          </ac:spMkLst>
        </pc:spChg>
      </pc:sldChg>
    </pc:docChg>
  </pc:docChgLst>
  <pc:docChgLst>
    <pc:chgData name="Alfred Smith" userId="3c60a3631c0db8ad" providerId="LiveId" clId="{4D3D2034-49D3-4884-9CA5-C709541E6A93}"/>
    <pc:docChg chg="custSel modSld">
      <pc:chgData name="Alfred Smith" userId="3c60a3631c0db8ad" providerId="LiveId" clId="{4D3D2034-49D3-4884-9CA5-C709541E6A93}" dt="2025-05-06T07:56:17.264" v="37" actId="27636"/>
      <pc:docMkLst>
        <pc:docMk/>
      </pc:docMkLst>
      <pc:sldChg chg="addSp delSp modSp mod">
        <pc:chgData name="Alfred Smith" userId="3c60a3631c0db8ad" providerId="LiveId" clId="{4D3D2034-49D3-4884-9CA5-C709541E6A93}" dt="2025-05-06T07:56:17.264" v="37" actId="27636"/>
        <pc:sldMkLst>
          <pc:docMk/>
          <pc:sldMk cId="1499918570" sldId="257"/>
        </pc:sldMkLst>
        <pc:spChg chg="add mod">
          <ac:chgData name="Alfred Smith" userId="3c60a3631c0db8ad" providerId="LiveId" clId="{4D3D2034-49D3-4884-9CA5-C709541E6A93}" dt="2025-05-06T07:56:17.264" v="37" actId="27636"/>
          <ac:spMkLst>
            <pc:docMk/>
            <pc:sldMk cId="1499918570" sldId="257"/>
            <ac:spMk id="7" creationId="{AD608762-7B48-7262-D02E-E67225B18533}"/>
          </ac:spMkLst>
        </pc:spChg>
      </pc:sldChg>
      <pc:sldChg chg="modSp">
        <pc:chgData name="Alfred Smith" userId="3c60a3631c0db8ad" providerId="LiveId" clId="{4D3D2034-49D3-4884-9CA5-C709541E6A93}" dt="2025-05-06T07:52:30.468" v="35"/>
        <pc:sldMkLst>
          <pc:docMk/>
          <pc:sldMk cId="3788111665" sldId="258"/>
        </pc:sldMkLst>
      </pc:sldChg>
      <pc:sldChg chg="modSp">
        <pc:chgData name="Alfred Smith" userId="3c60a3631c0db8ad" providerId="LiveId" clId="{4D3D2034-49D3-4884-9CA5-C709541E6A93}" dt="2025-05-06T07:52:30.468" v="35"/>
        <pc:sldMkLst>
          <pc:docMk/>
          <pc:sldMk cId="2346136586" sldId="260"/>
        </pc:sldMkLst>
        <pc:spChg chg="mod">
          <ac:chgData name="Alfred Smith" userId="3c60a3631c0db8ad" providerId="LiveId" clId="{4D3D2034-49D3-4884-9CA5-C709541E6A93}" dt="2025-05-06T07:52:30.468" v="35"/>
          <ac:spMkLst>
            <pc:docMk/>
            <pc:sldMk cId="2346136586" sldId="260"/>
            <ac:spMk id="3" creationId="{A58184BD-88F1-BA02-40C1-D8403D0EEC0D}"/>
          </ac:spMkLst>
        </pc:spChg>
      </pc:sldChg>
      <pc:sldChg chg="addSp delSp modSp mod">
        <pc:chgData name="Alfred Smith" userId="3c60a3631c0db8ad" providerId="LiveId" clId="{4D3D2034-49D3-4884-9CA5-C709541E6A93}" dt="2025-04-21T13:54:59.550" v="8"/>
        <pc:sldMkLst>
          <pc:docMk/>
          <pc:sldMk cId="4037329247" sldId="261"/>
        </pc:sldMkLst>
        <pc:spChg chg="add mod">
          <ac:chgData name="Alfred Smith" userId="3c60a3631c0db8ad" providerId="LiveId" clId="{4D3D2034-49D3-4884-9CA5-C709541E6A93}" dt="2025-04-21T13:54:59.550" v="8"/>
          <ac:spMkLst>
            <pc:docMk/>
            <pc:sldMk cId="4037329247" sldId="261"/>
            <ac:spMk id="2" creationId="{525C38A5-7586-F56E-E370-C2E8D0819FB8}"/>
          </ac:spMkLst>
        </pc:spChg>
        <pc:spChg chg="add mod">
          <ac:chgData name="Alfred Smith" userId="3c60a3631c0db8ad" providerId="LiveId" clId="{4D3D2034-49D3-4884-9CA5-C709541E6A93}" dt="2025-04-21T13:54:59.550" v="8"/>
          <ac:spMkLst>
            <pc:docMk/>
            <pc:sldMk cId="4037329247" sldId="261"/>
            <ac:spMk id="5" creationId="{154B337E-70C9-F814-6AFE-E66E54BA768C}"/>
          </ac:spMkLst>
        </pc:spChg>
      </pc:sldChg>
      <pc:sldChg chg="addSp delSp modSp mod">
        <pc:chgData name="Alfred Smith" userId="3c60a3631c0db8ad" providerId="LiveId" clId="{4D3D2034-49D3-4884-9CA5-C709541E6A93}" dt="2025-04-21T13:55:11.145" v="10"/>
        <pc:sldMkLst>
          <pc:docMk/>
          <pc:sldMk cId="1909638311" sldId="262"/>
        </pc:sldMkLst>
        <pc:spChg chg="add mod">
          <ac:chgData name="Alfred Smith" userId="3c60a3631c0db8ad" providerId="LiveId" clId="{4D3D2034-49D3-4884-9CA5-C709541E6A93}" dt="2025-04-21T13:55:11.145" v="10"/>
          <ac:spMkLst>
            <pc:docMk/>
            <pc:sldMk cId="1909638311" sldId="262"/>
            <ac:spMk id="2" creationId="{4EE939C8-5B96-E2A2-D1B9-2B3B82B4C474}"/>
          </ac:spMkLst>
        </pc:spChg>
        <pc:spChg chg="add mod">
          <ac:chgData name="Alfred Smith" userId="3c60a3631c0db8ad" providerId="LiveId" clId="{4D3D2034-49D3-4884-9CA5-C709541E6A93}" dt="2025-04-21T13:55:11.145" v="10"/>
          <ac:spMkLst>
            <pc:docMk/>
            <pc:sldMk cId="1909638311" sldId="262"/>
            <ac:spMk id="5" creationId="{82AB5D92-D86A-0202-2E90-ADCF24A0B213}"/>
          </ac:spMkLst>
        </pc:spChg>
      </pc:sldChg>
      <pc:sldChg chg="addSp delSp modSp mod">
        <pc:chgData name="Alfred Smith" userId="3c60a3631c0db8ad" providerId="LiveId" clId="{4D3D2034-49D3-4884-9CA5-C709541E6A93}" dt="2025-04-21T13:55:19.015" v="12"/>
        <pc:sldMkLst>
          <pc:docMk/>
          <pc:sldMk cId="641208035" sldId="263"/>
        </pc:sldMkLst>
        <pc:spChg chg="add mod">
          <ac:chgData name="Alfred Smith" userId="3c60a3631c0db8ad" providerId="LiveId" clId="{4D3D2034-49D3-4884-9CA5-C709541E6A93}" dt="2025-04-21T13:55:19.015" v="12"/>
          <ac:spMkLst>
            <pc:docMk/>
            <pc:sldMk cId="641208035" sldId="263"/>
            <ac:spMk id="2" creationId="{82089B17-C9E6-C943-748C-F53625A1985C}"/>
          </ac:spMkLst>
        </pc:spChg>
        <pc:spChg chg="add mod">
          <ac:chgData name="Alfred Smith" userId="3c60a3631c0db8ad" providerId="LiveId" clId="{4D3D2034-49D3-4884-9CA5-C709541E6A93}" dt="2025-04-21T13:55:19.015" v="12"/>
          <ac:spMkLst>
            <pc:docMk/>
            <pc:sldMk cId="641208035" sldId="263"/>
            <ac:spMk id="5" creationId="{98374A32-00C7-E8E5-3DAA-8D4E36F49885}"/>
          </ac:spMkLst>
        </pc:spChg>
      </pc:sldChg>
      <pc:sldChg chg="addSp delSp modSp mod">
        <pc:chgData name="Alfred Smith" userId="3c60a3631c0db8ad" providerId="LiveId" clId="{4D3D2034-49D3-4884-9CA5-C709541E6A93}" dt="2025-04-21T13:55:28.293" v="14"/>
        <pc:sldMkLst>
          <pc:docMk/>
          <pc:sldMk cId="4044745628" sldId="264"/>
        </pc:sldMkLst>
      </pc:sldChg>
      <pc:sldChg chg="addSp delSp modSp mod">
        <pc:chgData name="Alfred Smith" userId="3c60a3631c0db8ad" providerId="LiveId" clId="{4D3D2034-49D3-4884-9CA5-C709541E6A93}" dt="2025-04-21T13:55:38.878" v="16"/>
        <pc:sldMkLst>
          <pc:docMk/>
          <pc:sldMk cId="3575870363" sldId="266"/>
        </pc:sldMkLst>
      </pc:sldChg>
      <pc:sldChg chg="addSp delSp modSp mod">
        <pc:chgData name="Alfred Smith" userId="3c60a3631c0db8ad" providerId="LiveId" clId="{4D3D2034-49D3-4884-9CA5-C709541E6A93}" dt="2025-04-21T13:55:51.093" v="18"/>
        <pc:sldMkLst>
          <pc:docMk/>
          <pc:sldMk cId="4017137865" sldId="267"/>
        </pc:sldMkLst>
      </pc:sldChg>
      <pc:sldChg chg="addSp delSp modSp mod">
        <pc:chgData name="Alfred Smith" userId="3c60a3631c0db8ad" providerId="LiveId" clId="{4D3D2034-49D3-4884-9CA5-C709541E6A93}" dt="2025-04-21T13:56:06.662" v="20"/>
        <pc:sldMkLst>
          <pc:docMk/>
          <pc:sldMk cId="3137811553" sldId="268"/>
        </pc:sldMkLst>
      </pc:sldChg>
      <pc:sldChg chg="addSp delSp modSp mod">
        <pc:chgData name="Alfred Smith" userId="3c60a3631c0db8ad" providerId="LiveId" clId="{4D3D2034-49D3-4884-9CA5-C709541E6A93}" dt="2025-04-21T13:56:14.412" v="22"/>
        <pc:sldMkLst>
          <pc:docMk/>
          <pc:sldMk cId="100491716" sldId="269"/>
        </pc:sldMkLst>
      </pc:sldChg>
      <pc:sldChg chg="addSp delSp modSp mod">
        <pc:chgData name="Alfred Smith" userId="3c60a3631c0db8ad" providerId="LiveId" clId="{4D3D2034-49D3-4884-9CA5-C709541E6A93}" dt="2025-05-06T07:52:30.468" v="35"/>
        <pc:sldMkLst>
          <pc:docMk/>
          <pc:sldMk cId="939110669" sldId="271"/>
        </pc:sldMkLst>
        <pc:spChg chg="add mod">
          <ac:chgData name="Alfred Smith" userId="3c60a3631c0db8ad" providerId="LiveId" clId="{4D3D2034-49D3-4884-9CA5-C709541E6A93}" dt="2025-05-06T07:52:30.468" v="35"/>
          <ac:spMkLst>
            <pc:docMk/>
            <pc:sldMk cId="939110669" sldId="271"/>
            <ac:spMk id="4" creationId="{A97DE534-A3C6-5E13-CC9E-80A254B1AD93}"/>
          </ac:spMkLst>
        </pc:spChg>
        <pc:spChg chg="add mod">
          <ac:chgData name="Alfred Smith" userId="3c60a3631c0db8ad" providerId="LiveId" clId="{4D3D2034-49D3-4884-9CA5-C709541E6A93}" dt="2025-04-21T13:54:49.623" v="6"/>
          <ac:spMkLst>
            <pc:docMk/>
            <pc:sldMk cId="939110669" sldId="271"/>
            <ac:spMk id="5" creationId="{DD0C6D22-8095-11DD-72DD-C09E347BE060}"/>
          </ac:spMkLst>
        </pc:spChg>
      </pc:sldChg>
      <pc:sldChg chg="modSp">
        <pc:chgData name="Alfred Smith" userId="3c60a3631c0db8ad" providerId="LiveId" clId="{4D3D2034-49D3-4884-9CA5-C709541E6A93}" dt="2025-05-06T07:52:30.468" v="35"/>
        <pc:sldMkLst>
          <pc:docMk/>
          <pc:sldMk cId="4024569785" sldId="272"/>
        </pc:sldMkLst>
        <pc:spChg chg="mod">
          <ac:chgData name="Alfred Smith" userId="3c60a3631c0db8ad" providerId="LiveId" clId="{4D3D2034-49D3-4884-9CA5-C709541E6A93}" dt="2025-05-06T07:52:30.468" v="35"/>
          <ac:spMkLst>
            <pc:docMk/>
            <pc:sldMk cId="4024569785" sldId="272"/>
            <ac:spMk id="2" creationId="{1F65B023-8215-C376-B03A-A1E9B926E962}"/>
          </ac:spMkLst>
        </pc:spChg>
      </pc:sldChg>
      <pc:sldChg chg="modSp">
        <pc:chgData name="Alfred Smith" userId="3c60a3631c0db8ad" providerId="LiveId" clId="{4D3D2034-49D3-4884-9CA5-C709541E6A93}" dt="2025-05-06T07:52:30.468" v="35"/>
        <pc:sldMkLst>
          <pc:docMk/>
          <pc:sldMk cId="487179600" sldId="273"/>
        </pc:sldMkLst>
        <pc:spChg chg="mod">
          <ac:chgData name="Alfred Smith" userId="3c60a3631c0db8ad" providerId="LiveId" clId="{4D3D2034-49D3-4884-9CA5-C709541E6A93}" dt="2025-05-06T07:52:30.468" v="35"/>
          <ac:spMkLst>
            <pc:docMk/>
            <pc:sldMk cId="487179600" sldId="273"/>
            <ac:spMk id="2" creationId="{3D82FA15-0AE4-467F-46D5-A5DBF68A974B}"/>
          </ac:spMkLst>
        </pc:spChg>
      </pc:sldChg>
      <pc:sldChg chg="modSp">
        <pc:chgData name="Alfred Smith" userId="3c60a3631c0db8ad" providerId="LiveId" clId="{4D3D2034-49D3-4884-9CA5-C709541E6A93}" dt="2025-05-06T07:52:30.468" v="35"/>
        <pc:sldMkLst>
          <pc:docMk/>
          <pc:sldMk cId="2168401200" sldId="274"/>
        </pc:sldMkLst>
        <pc:spChg chg="mod">
          <ac:chgData name="Alfred Smith" userId="3c60a3631c0db8ad" providerId="LiveId" clId="{4D3D2034-49D3-4884-9CA5-C709541E6A93}" dt="2025-05-06T07:52:30.468" v="35"/>
          <ac:spMkLst>
            <pc:docMk/>
            <pc:sldMk cId="2168401200" sldId="274"/>
            <ac:spMk id="2" creationId="{11818D07-70AE-715C-0DBD-664235F53CEA}"/>
          </ac:spMkLst>
        </pc:spChg>
      </pc:sldChg>
      <pc:sldChg chg="modSp">
        <pc:chgData name="Alfred Smith" userId="3c60a3631c0db8ad" providerId="LiveId" clId="{4D3D2034-49D3-4884-9CA5-C709541E6A93}" dt="2025-05-06T07:52:30.468" v="35"/>
        <pc:sldMkLst>
          <pc:docMk/>
          <pc:sldMk cId="2996969115" sldId="275"/>
        </pc:sldMkLst>
        <pc:spChg chg="mod">
          <ac:chgData name="Alfred Smith" userId="3c60a3631c0db8ad" providerId="LiveId" clId="{4D3D2034-49D3-4884-9CA5-C709541E6A93}" dt="2025-05-06T07:52:30.468" v="35"/>
          <ac:spMkLst>
            <pc:docMk/>
            <pc:sldMk cId="2996969115" sldId="275"/>
            <ac:spMk id="2" creationId="{4B9E3F20-E76A-B71D-BDC2-F0584722BE9A}"/>
          </ac:spMkLst>
        </pc:spChg>
      </pc:sldChg>
      <pc:sldChg chg="modSp">
        <pc:chgData name="Alfred Smith" userId="3c60a3631c0db8ad" providerId="LiveId" clId="{4D3D2034-49D3-4884-9CA5-C709541E6A93}" dt="2025-05-06T07:52:30.468" v="35"/>
        <pc:sldMkLst>
          <pc:docMk/>
          <pc:sldMk cId="4265919077" sldId="277"/>
        </pc:sldMkLst>
        <pc:spChg chg="mod">
          <ac:chgData name="Alfred Smith" userId="3c60a3631c0db8ad" providerId="LiveId" clId="{4D3D2034-49D3-4884-9CA5-C709541E6A93}" dt="2025-05-06T07:52:30.468" v="35"/>
          <ac:spMkLst>
            <pc:docMk/>
            <pc:sldMk cId="4265919077" sldId="277"/>
            <ac:spMk id="2" creationId="{D49DFB2C-70CF-BE59-A25E-6726BA499E89}"/>
          </ac:spMkLst>
        </pc:spChg>
      </pc:sldChg>
      <pc:sldChg chg="modSp">
        <pc:chgData name="Alfred Smith" userId="3c60a3631c0db8ad" providerId="LiveId" clId="{4D3D2034-49D3-4884-9CA5-C709541E6A93}" dt="2025-05-06T07:52:30.468" v="35"/>
        <pc:sldMkLst>
          <pc:docMk/>
          <pc:sldMk cId="210266664" sldId="278"/>
        </pc:sldMkLst>
        <pc:spChg chg="mod">
          <ac:chgData name="Alfred Smith" userId="3c60a3631c0db8ad" providerId="LiveId" clId="{4D3D2034-49D3-4884-9CA5-C709541E6A93}" dt="2025-05-06T07:52:30.468" v="35"/>
          <ac:spMkLst>
            <pc:docMk/>
            <pc:sldMk cId="210266664" sldId="278"/>
            <ac:spMk id="2" creationId="{909BCDE3-C448-C72B-AEA0-18B1362B66BC}"/>
          </ac:spMkLst>
        </pc:spChg>
      </pc:sldChg>
      <pc:sldChg chg="modSp">
        <pc:chgData name="Alfred Smith" userId="3c60a3631c0db8ad" providerId="LiveId" clId="{4D3D2034-49D3-4884-9CA5-C709541E6A93}" dt="2025-05-06T07:52:30.468" v="35"/>
        <pc:sldMkLst>
          <pc:docMk/>
          <pc:sldMk cId="888433145" sldId="279"/>
        </pc:sldMkLst>
        <pc:spChg chg="mod">
          <ac:chgData name="Alfred Smith" userId="3c60a3631c0db8ad" providerId="LiveId" clId="{4D3D2034-49D3-4884-9CA5-C709541E6A93}" dt="2025-05-06T07:52:30.468" v="35"/>
          <ac:spMkLst>
            <pc:docMk/>
            <pc:sldMk cId="888433145" sldId="279"/>
            <ac:spMk id="2" creationId="{2CDDFB24-F25F-4438-1C80-CE254AB63D86}"/>
          </ac:spMkLst>
        </pc:spChg>
      </pc:sldChg>
      <pc:sldChg chg="modSp">
        <pc:chgData name="Alfred Smith" userId="3c60a3631c0db8ad" providerId="LiveId" clId="{4D3D2034-49D3-4884-9CA5-C709541E6A93}" dt="2025-05-06T07:52:30.468" v="35"/>
        <pc:sldMkLst>
          <pc:docMk/>
          <pc:sldMk cId="791300187" sldId="280"/>
        </pc:sldMkLst>
        <pc:spChg chg="mod">
          <ac:chgData name="Alfred Smith" userId="3c60a3631c0db8ad" providerId="LiveId" clId="{4D3D2034-49D3-4884-9CA5-C709541E6A93}" dt="2025-05-06T07:52:30.468" v="35"/>
          <ac:spMkLst>
            <pc:docMk/>
            <pc:sldMk cId="791300187" sldId="280"/>
            <ac:spMk id="2" creationId="{C9AC892E-809A-19D3-C420-A57F5AA7E6A5}"/>
          </ac:spMkLst>
        </pc:spChg>
      </pc:sldChg>
      <pc:sldChg chg="addSp delSp modSp mod">
        <pc:chgData name="Alfred Smith" userId="3c60a3631c0db8ad" providerId="LiveId" clId="{4D3D2034-49D3-4884-9CA5-C709541E6A93}" dt="2025-04-21T13:56:21.839" v="24"/>
        <pc:sldMkLst>
          <pc:docMk/>
          <pc:sldMk cId="1922139011" sldId="281"/>
        </pc:sldMkLst>
      </pc:sldChg>
      <pc:sldChg chg="modSp">
        <pc:chgData name="Alfred Smith" userId="3c60a3631c0db8ad" providerId="LiveId" clId="{4D3D2034-49D3-4884-9CA5-C709541E6A93}" dt="2025-05-06T07:52:30.468" v="35"/>
        <pc:sldMkLst>
          <pc:docMk/>
          <pc:sldMk cId="1126511635" sldId="282"/>
        </pc:sldMkLst>
        <pc:spChg chg="mod">
          <ac:chgData name="Alfred Smith" userId="3c60a3631c0db8ad" providerId="LiveId" clId="{4D3D2034-49D3-4884-9CA5-C709541E6A93}" dt="2025-05-06T07:52:30.468" v="35"/>
          <ac:spMkLst>
            <pc:docMk/>
            <pc:sldMk cId="1126511635" sldId="282"/>
            <ac:spMk id="2" creationId="{A24469F0-BFE2-6A1E-9EB9-1CD7368DF3A8}"/>
          </ac:spMkLst>
        </pc:spChg>
      </pc:sldChg>
      <pc:sldChg chg="addSp delSp modSp mod">
        <pc:chgData name="Alfred Smith" userId="3c60a3631c0db8ad" providerId="LiveId" clId="{4D3D2034-49D3-4884-9CA5-C709541E6A93}" dt="2025-04-21T13:56:28.864" v="26"/>
        <pc:sldMkLst>
          <pc:docMk/>
          <pc:sldMk cId="3166251957" sldId="283"/>
        </pc:sldMkLst>
      </pc:sldChg>
      <pc:sldChg chg="modSp">
        <pc:chgData name="Alfred Smith" userId="3c60a3631c0db8ad" providerId="LiveId" clId="{4D3D2034-49D3-4884-9CA5-C709541E6A93}" dt="2025-05-06T07:52:30.468" v="35"/>
        <pc:sldMkLst>
          <pc:docMk/>
          <pc:sldMk cId="3922583308" sldId="284"/>
        </pc:sldMkLst>
        <pc:spChg chg="mod">
          <ac:chgData name="Alfred Smith" userId="3c60a3631c0db8ad" providerId="LiveId" clId="{4D3D2034-49D3-4884-9CA5-C709541E6A93}" dt="2025-05-06T07:52:30.468" v="35"/>
          <ac:spMkLst>
            <pc:docMk/>
            <pc:sldMk cId="3922583308" sldId="284"/>
            <ac:spMk id="2" creationId="{BAB9621C-932E-35FA-737D-8308D4F50200}"/>
          </ac:spMkLst>
        </pc:spChg>
      </pc:sldChg>
      <pc:sldChg chg="addSp delSp modSp mod">
        <pc:chgData name="Alfred Smith" userId="3c60a3631c0db8ad" providerId="LiveId" clId="{4D3D2034-49D3-4884-9CA5-C709541E6A93}" dt="2025-04-21T13:56:36.370" v="28"/>
        <pc:sldMkLst>
          <pc:docMk/>
          <pc:sldMk cId="1522780631" sldId="285"/>
        </pc:sldMkLst>
      </pc:sldChg>
      <pc:sldChg chg="modSp">
        <pc:chgData name="Alfred Smith" userId="3c60a3631c0db8ad" providerId="LiveId" clId="{4D3D2034-49D3-4884-9CA5-C709541E6A93}" dt="2025-05-06T07:52:30.468" v="35"/>
        <pc:sldMkLst>
          <pc:docMk/>
          <pc:sldMk cId="1850742486" sldId="286"/>
        </pc:sldMkLst>
        <pc:spChg chg="mod">
          <ac:chgData name="Alfred Smith" userId="3c60a3631c0db8ad" providerId="LiveId" clId="{4D3D2034-49D3-4884-9CA5-C709541E6A93}" dt="2025-05-06T07:52:30.468" v="35"/>
          <ac:spMkLst>
            <pc:docMk/>
            <pc:sldMk cId="1850742486" sldId="286"/>
            <ac:spMk id="2" creationId="{E50C85AF-ADF5-56D8-FE52-C7E21B090738}"/>
          </ac:spMkLst>
        </pc:spChg>
      </pc:sldChg>
      <pc:sldChg chg="addSp delSp modSp mod">
        <pc:chgData name="Alfred Smith" userId="3c60a3631c0db8ad" providerId="LiveId" clId="{4D3D2034-49D3-4884-9CA5-C709541E6A93}" dt="2025-04-21T13:56:43.887" v="30"/>
        <pc:sldMkLst>
          <pc:docMk/>
          <pc:sldMk cId="2332778949" sldId="287"/>
        </pc:sldMkLst>
      </pc:sldChg>
      <pc:sldChg chg="modSp">
        <pc:chgData name="Alfred Smith" userId="3c60a3631c0db8ad" providerId="LiveId" clId="{4D3D2034-49D3-4884-9CA5-C709541E6A93}" dt="2025-05-06T07:52:30.468" v="35"/>
        <pc:sldMkLst>
          <pc:docMk/>
          <pc:sldMk cId="1828872212" sldId="288"/>
        </pc:sldMkLst>
        <pc:spChg chg="mod">
          <ac:chgData name="Alfred Smith" userId="3c60a3631c0db8ad" providerId="LiveId" clId="{4D3D2034-49D3-4884-9CA5-C709541E6A93}" dt="2025-05-06T07:52:30.468" v="35"/>
          <ac:spMkLst>
            <pc:docMk/>
            <pc:sldMk cId="1828872212" sldId="288"/>
            <ac:spMk id="2" creationId="{4DE9A625-D4F8-E112-7E65-7A9A286579B7}"/>
          </ac:spMkLst>
        </pc:spChg>
      </pc:sldChg>
      <pc:sldChg chg="addSp delSp modSp mod">
        <pc:chgData name="Alfred Smith" userId="3c60a3631c0db8ad" providerId="LiveId" clId="{4D3D2034-49D3-4884-9CA5-C709541E6A93}" dt="2025-04-21T13:56:55.066" v="32"/>
        <pc:sldMkLst>
          <pc:docMk/>
          <pc:sldMk cId="3153919605" sldId="289"/>
        </pc:sldMkLst>
      </pc:sldChg>
      <pc:sldChg chg="modSp">
        <pc:chgData name="Alfred Smith" userId="3c60a3631c0db8ad" providerId="LiveId" clId="{4D3D2034-49D3-4884-9CA5-C709541E6A93}" dt="2025-05-06T07:52:30.468" v="35"/>
        <pc:sldMkLst>
          <pc:docMk/>
          <pc:sldMk cId="1292473336" sldId="290"/>
        </pc:sldMkLst>
        <pc:spChg chg="mod">
          <ac:chgData name="Alfred Smith" userId="3c60a3631c0db8ad" providerId="LiveId" clId="{4D3D2034-49D3-4884-9CA5-C709541E6A93}" dt="2025-05-06T07:52:30.468" v="35"/>
          <ac:spMkLst>
            <pc:docMk/>
            <pc:sldMk cId="1292473336" sldId="290"/>
            <ac:spMk id="3" creationId="{DD8444B5-6573-CA2F-6E8D-090E39E08804}"/>
          </ac:spMkLst>
        </pc:spChg>
      </pc:sldChg>
      <pc:sldChg chg="addSp delSp modSp mod">
        <pc:chgData name="Alfred Smith" userId="3c60a3631c0db8ad" providerId="LiveId" clId="{4D3D2034-49D3-4884-9CA5-C709541E6A93}" dt="2025-04-21T13:57:04.319" v="34"/>
        <pc:sldMkLst>
          <pc:docMk/>
          <pc:sldMk cId="1878919862" sldId="291"/>
        </pc:sldMkLst>
        <pc:spChg chg="add mod">
          <ac:chgData name="Alfred Smith" userId="3c60a3631c0db8ad" providerId="LiveId" clId="{4D3D2034-49D3-4884-9CA5-C709541E6A93}" dt="2025-04-21T13:57:04.319" v="34"/>
          <ac:spMkLst>
            <pc:docMk/>
            <pc:sldMk cId="1878919862" sldId="291"/>
            <ac:spMk id="2" creationId="{FF0F8092-2B09-0FCF-6C98-8CD28BC344A5}"/>
          </ac:spMkLst>
        </pc:spChg>
        <pc:spChg chg="add mod">
          <ac:chgData name="Alfred Smith" userId="3c60a3631c0db8ad" providerId="LiveId" clId="{4D3D2034-49D3-4884-9CA5-C709541E6A93}" dt="2025-04-21T13:57:04.319" v="34"/>
          <ac:spMkLst>
            <pc:docMk/>
            <pc:sldMk cId="1878919862" sldId="291"/>
            <ac:spMk id="5" creationId="{D9EFFD18-A4B6-88ED-2917-932B41E7D005}"/>
          </ac:spMkLst>
        </pc:spChg>
      </pc:sldChg>
      <pc:sldChg chg="modSp">
        <pc:chgData name="Alfred Smith" userId="3c60a3631c0db8ad" providerId="LiveId" clId="{4D3D2034-49D3-4884-9CA5-C709541E6A93}" dt="2025-05-06T07:52:30.468" v="35"/>
        <pc:sldMkLst>
          <pc:docMk/>
          <pc:sldMk cId="1014080634" sldId="292"/>
        </pc:sldMkLst>
        <pc:spChg chg="mod">
          <ac:chgData name="Alfred Smith" userId="3c60a3631c0db8ad" providerId="LiveId" clId="{4D3D2034-49D3-4884-9CA5-C709541E6A93}" dt="2025-05-06T07:52:30.468" v="35"/>
          <ac:spMkLst>
            <pc:docMk/>
            <pc:sldMk cId="1014080634" sldId="292"/>
            <ac:spMk id="3" creationId="{E0C4274A-3248-A01A-E617-E41D001FF9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48 </a:t>
            </a:r>
            <a:r>
              <a:rPr lang="en-IN" sz="1200" b="1" i="0" u="none" strike="noStrike" baseline="0" dirty="0">
                <a:latin typeface="TimesNewRomanPS-BoldMT"/>
              </a:rPr>
              <a:t>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48-3</a:t>
            </a:r>
          </a:p>
        </p:txBody>
      </p:sp>
      <p:pic>
        <p:nvPicPr>
          <p:cNvPr id="13" name="Audio 12">
            <a:hlinkClick r:id="" action="ppaction://media"/>
            <a:extLst>
              <a:ext uri="{FF2B5EF4-FFF2-40B4-BE49-F238E27FC236}">
                <a16:creationId xmlns:a16="http://schemas.microsoft.com/office/drawing/2014/main" id="{C3301DCB-EC8F-88DA-0D5C-38936CC91A9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AD608762-7B48-7262-D02E-E67225B18533}"/>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06"/>
    </mc:Choice>
    <mc:Fallback xmlns="">
      <p:transition spd="slow" advTm="3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6FF756-B978-95BA-45AA-E50FB1D55D8C}"/>
              </a:ext>
            </a:extLst>
          </p:cNvPr>
          <p:cNvPicPr>
            <a:picLocks noChangeAspect="1"/>
          </p:cNvPicPr>
          <p:nvPr/>
        </p:nvPicPr>
        <p:blipFill>
          <a:blip r:embed="rId2"/>
          <a:stretch>
            <a:fillRect/>
          </a:stretch>
        </p:blipFill>
        <p:spPr>
          <a:xfrm>
            <a:off x="1" y="-494785"/>
            <a:ext cx="12192000" cy="7352786"/>
          </a:xfrm>
          <a:prstGeom prst="rect">
            <a:avLst/>
          </a:prstGeom>
        </p:spPr>
      </p:pic>
      <p:sp>
        <p:nvSpPr>
          <p:cNvPr id="2" name="TextBox 1">
            <a:extLst>
              <a:ext uri="{FF2B5EF4-FFF2-40B4-BE49-F238E27FC236}">
                <a16:creationId xmlns:a16="http://schemas.microsoft.com/office/drawing/2014/main" id="{11818D07-70AE-715C-0DBD-664235F53CE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Audio 46">
            <a:hlinkClick r:id="" action="ppaction://media"/>
            <a:extLst>
              <a:ext uri="{FF2B5EF4-FFF2-40B4-BE49-F238E27FC236}">
                <a16:creationId xmlns:a16="http://schemas.microsoft.com/office/drawing/2014/main" id="{0FD98722-0BE6-F519-392E-8C4BFA760B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E4CEF98-B01A-59A0-2615-1E12C919D5F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10རྒན་གཞོན་ཡོངས་ཀྱིས་ཀྱང་ཁོའི་གཏམ་ལ་ཉན༌ཞིང༌། མི་འདི་ནི་དཀོན་མཆོག་གི་ནུས་མཐུ་ཆེན་པོ་ཟེར་བ་དེ་ཡིན་ཞེས་སྨྲས་སོ།། 11ཁོས་ཡུན་རིང་པོར་མི་དེ་རྣམས་ལ་རྫུ་འཕྲུལ་བསྟན་ནས་ཁོ་རྣམས་ཧ་ལས་སུ་བཅུག་པས་མི་རྣམས་ཀྱིས་ཁོའི་གཏམ་ལའང་མཉན་པ་རེད། </a:t>
            </a:r>
            <a:endParaRPr lang="en-IN" sz="5400" dirty="0"/>
          </a:p>
        </p:txBody>
      </p:sp>
      <p:sp>
        <p:nvSpPr>
          <p:cNvPr id="4" name="TextBox 3">
            <a:extLst>
              <a:ext uri="{FF2B5EF4-FFF2-40B4-BE49-F238E27FC236}">
                <a16:creationId xmlns:a16="http://schemas.microsoft.com/office/drawing/2014/main" id="{CE77A4B6-44DA-FCFC-F41E-637D7BBF69E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10and all the people, from the least to the greatest, heeded his words and said, “This man is the divine power called the Great Power.” 11They paid close attention to him because he had astounded them for a long time with his sorcery.</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778"/>
    </mc:Choice>
    <mc:Fallback xmlns="">
      <p:transition spd="slow" advTm="12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FA81B7-909A-69A2-8528-34E65301FCFD}"/>
              </a:ext>
            </a:extLst>
          </p:cNvPr>
          <p:cNvPicPr>
            <a:picLocks noChangeAspect="1"/>
          </p:cNvPicPr>
          <p:nvPr/>
        </p:nvPicPr>
        <p:blipFill>
          <a:blip r:embed="rId2"/>
          <a:stretch>
            <a:fillRect/>
          </a:stretch>
        </p:blipFill>
        <p:spPr>
          <a:xfrm>
            <a:off x="-749507" y="-396848"/>
            <a:ext cx="12941508" cy="7254848"/>
          </a:xfrm>
          <a:prstGeom prst="rect">
            <a:avLst/>
          </a:prstGeom>
        </p:spPr>
      </p:pic>
      <p:sp>
        <p:nvSpPr>
          <p:cNvPr id="2" name="TextBox 1">
            <a:extLst>
              <a:ext uri="{FF2B5EF4-FFF2-40B4-BE49-F238E27FC236}">
                <a16:creationId xmlns:a16="http://schemas.microsoft.com/office/drawing/2014/main" id="{4B9E3F20-E76A-B71D-BDC2-F0584722BE9A}"/>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D6662055-DF44-069C-5C77-636608F503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1728331-1903-D517-7968-53551010C5E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12འོན་ཀྱང་ཕི་ལིབ་ཀྱིས་དཀོན་མཆོག་གི་རྒྱལ་སྲིད་སྐོར་གྱི་འཕྲིན་བཟང་དང་ཡེ་ཤུ་མཱ་ཤི་ཀའི་མཚན་བསྒྲགས་པ་ལ་མི་དེ་རྣམས་ཀྱིས་དད་པ་བྱས་ཏེ་སྐྱེས་ཕོ་མོ་རྣམས་ཁྲུས་གསོལ་ལ་ཞུགས་པ༌དང༌།</a:t>
            </a:r>
            <a:endParaRPr lang="en-IN" dirty="0"/>
          </a:p>
        </p:txBody>
      </p:sp>
      <p:sp>
        <p:nvSpPr>
          <p:cNvPr id="4" name="TextBox 3">
            <a:extLst>
              <a:ext uri="{FF2B5EF4-FFF2-40B4-BE49-F238E27FC236}">
                <a16:creationId xmlns:a16="http://schemas.microsoft.com/office/drawing/2014/main" id="{74C94027-65F5-02AB-3184-0D94616D988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12But when they believed Philip as he preached the gospel of the kingdom of God and the name of Jesus Christ, they were baptized, both men and women.</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456"/>
    </mc:Choice>
    <mc:Fallback xmlns="">
      <p:transition spd="slow" advTm="12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4EA94C-FADC-35D3-CE1D-AC824C328538}"/>
              </a:ext>
            </a:extLst>
          </p:cNvPr>
          <p:cNvPicPr>
            <a:picLocks noChangeAspect="1"/>
          </p:cNvPicPr>
          <p:nvPr/>
        </p:nvPicPr>
        <p:blipFill>
          <a:blip r:embed="rId2"/>
          <a:stretch>
            <a:fillRect/>
          </a:stretch>
        </p:blipFill>
        <p:spPr>
          <a:xfrm>
            <a:off x="-426720" y="0"/>
            <a:ext cx="12618720" cy="6858000"/>
          </a:xfrm>
          <a:prstGeom prst="rect">
            <a:avLst/>
          </a:prstGeom>
        </p:spPr>
      </p:pic>
      <p:sp>
        <p:nvSpPr>
          <p:cNvPr id="2" name="TextBox 1">
            <a:extLst>
              <a:ext uri="{FF2B5EF4-FFF2-40B4-BE49-F238E27FC236}">
                <a16:creationId xmlns:a16="http://schemas.microsoft.com/office/drawing/2014/main" id="{D49DFB2C-70CF-BE59-A25E-6726BA499E8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DCBF49EF-F654-7337-116A-E1A289E6A4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AD9E175-7956-E215-4DE2-9247D40E95F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13སི་མོན་རང་ཉིད་ཀྱང་དད་པར་གྱུར་ནས་ཁྲུས་གསོལ་ལ་ཞུགས་ཤིང་རྟག་ཏུ་ཕི་ལིབ་ལ་འགྲོགས་པ༌དང༌། ཕི་ལིབ་ཀྱིས་བསྟན་པའི་གྲུབ་རྟགས་དང་ངོ་མཚར་ཆེ་བའི་དོན་རྣམས་མཐོང་ནས་ཧ་ལས་པར་གྱུར༌ཏོ།།</a:t>
            </a:r>
            <a:endParaRPr lang="en-IN" sz="1600" dirty="0"/>
          </a:p>
        </p:txBody>
      </p:sp>
      <p:sp>
        <p:nvSpPr>
          <p:cNvPr id="4" name="TextBox 3">
            <a:extLst>
              <a:ext uri="{FF2B5EF4-FFF2-40B4-BE49-F238E27FC236}">
                <a16:creationId xmlns:a16="http://schemas.microsoft.com/office/drawing/2014/main" id="{3A283E78-629A-6496-9CAE-6B8748902FA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13Even Simon himself believed and was baptized. He followed Philip closely and was astounded by the great signs and miracles he observed.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481"/>
    </mc:Choice>
    <mc:Fallback xmlns="">
      <p:transition spd="slow" advTm="12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DD3BC6-125B-9BF2-4EA1-ED7DD267F37E}"/>
              </a:ext>
            </a:extLst>
          </p:cNvPr>
          <p:cNvPicPr>
            <a:picLocks noChangeAspect="1"/>
          </p:cNvPicPr>
          <p:nvPr/>
        </p:nvPicPr>
        <p:blipFill>
          <a:blip r:embed="rId2"/>
          <a:stretch>
            <a:fillRect/>
          </a:stretch>
        </p:blipFill>
        <p:spPr>
          <a:xfrm flipH="1">
            <a:off x="0" y="-50178"/>
            <a:ext cx="12192000" cy="6908178"/>
          </a:xfrm>
          <a:prstGeom prst="rect">
            <a:avLst/>
          </a:prstGeom>
        </p:spPr>
      </p:pic>
      <p:sp>
        <p:nvSpPr>
          <p:cNvPr id="2" name="TextBox 1">
            <a:extLst>
              <a:ext uri="{FF2B5EF4-FFF2-40B4-BE49-F238E27FC236}">
                <a16:creationId xmlns:a16="http://schemas.microsoft.com/office/drawing/2014/main" id="{909BCDE3-C448-C72B-AEA0-18B1362B66BC}"/>
              </a:ext>
            </a:extLst>
          </p:cNvPr>
          <p:cNvSpPr txBox="1"/>
          <p:nvPr/>
        </p:nvSpPr>
        <p:spPr>
          <a:xfrm>
            <a:off x="467949" y="570430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7EDA2008-D66B-B6DF-C628-8C9608EA87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332D7F8-D6D3-5C63-115A-3BCE07100926}"/>
              </a:ext>
            </a:extLst>
          </p:cNvPr>
          <p:cNvSpPr txBox="1"/>
          <p:nvPr/>
        </p:nvSpPr>
        <p:spPr>
          <a:xfrm>
            <a:off x="5985164"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14དེ་ཡང་ཡེ་རུ་སཱ་ལེམ་དུ་སྡོད་པའི་སྐུ་ཚབ་པ་རྣམས་ཀྱིས་སཱ་མར་ཡ་པ་རྣམས་ཀྱིས་དཀོན་མཆོག་གི་བཀའ་དང་དུ་བླངས་པ་ཐོས༌ཏེ། པེ་ཏྲོ་དང་ཡོ་ཧ་ནན་གཉིས་དེ་དག་གི་གམ་དུ་མངགས་སོ།། </a:t>
            </a:r>
            <a:endParaRPr lang="en-IN" dirty="0"/>
          </a:p>
        </p:txBody>
      </p:sp>
      <p:sp>
        <p:nvSpPr>
          <p:cNvPr id="4" name="TextBox 3">
            <a:extLst>
              <a:ext uri="{FF2B5EF4-FFF2-40B4-BE49-F238E27FC236}">
                <a16:creationId xmlns:a16="http://schemas.microsoft.com/office/drawing/2014/main" id="{673ACBC1-735E-A1B3-A11B-422AFC96DC5D}"/>
              </a:ext>
            </a:extLst>
          </p:cNvPr>
          <p:cNvSpPr txBox="1"/>
          <p:nvPr/>
        </p:nvSpPr>
        <p:spPr>
          <a:xfrm>
            <a:off x="0"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14When the apostles in Jerusalem heard that Samaria had received the word of God, they sent Peter and John to them.</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021"/>
    </mc:Choice>
    <mc:Fallback xmlns="">
      <p:transition spd="slow" advTm="14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5DC63A-D7FE-8125-C17C-DAFB8507DDFF}"/>
              </a:ext>
            </a:extLst>
          </p:cNvPr>
          <p:cNvPicPr>
            <a:picLocks noChangeAspect="1"/>
          </p:cNvPicPr>
          <p:nvPr/>
        </p:nvPicPr>
        <p:blipFill>
          <a:blip r:embed="rId2"/>
          <a:stretch>
            <a:fillRect/>
          </a:stretch>
        </p:blipFill>
        <p:spPr>
          <a:xfrm>
            <a:off x="-50934" y="0"/>
            <a:ext cx="12242934" cy="6829587"/>
          </a:xfrm>
          <a:prstGeom prst="rect">
            <a:avLst/>
          </a:prstGeom>
        </p:spPr>
      </p:pic>
      <p:sp>
        <p:nvSpPr>
          <p:cNvPr id="2" name="TextBox 1">
            <a:extLst>
              <a:ext uri="{FF2B5EF4-FFF2-40B4-BE49-F238E27FC236}">
                <a16:creationId xmlns:a16="http://schemas.microsoft.com/office/drawing/2014/main" id="{2CDDFB24-F25F-4438-1C80-CE254AB63D8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0AFDAF66-9760-222F-538B-40BCB9F8FD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5830E6B-2675-F992-A11F-440FFD3DC7E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15དེ་ནས་ཁོང་གཉིས་གནས་དེར་སླེབས་པ་དང་མི་དེ་རྣམས་ལ་དམ་པའི་ཐུགས་ཉིད་འཐོབ་པའི་ཕྱིར་གསོལ་བ་བཏབ། </a:t>
            </a:r>
            <a:endParaRPr lang="en-IN" dirty="0"/>
          </a:p>
        </p:txBody>
      </p:sp>
      <p:sp>
        <p:nvSpPr>
          <p:cNvPr id="4" name="TextBox 3">
            <a:extLst>
              <a:ext uri="{FF2B5EF4-FFF2-40B4-BE49-F238E27FC236}">
                <a16:creationId xmlns:a16="http://schemas.microsoft.com/office/drawing/2014/main" id="{6B221D9C-54CE-37B8-0011-9EC62F35590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15On their arrival, they prayed for them to receive the Holy Spirit. </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8633"/>
    </mc:Choice>
    <mc:Fallback xmlns="">
      <p:transition spd="slow" advTm="8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01160-9679-EC42-4DE7-03DA0B3AC844}"/>
              </a:ext>
            </a:extLst>
          </p:cNvPr>
          <p:cNvPicPr>
            <a:picLocks noChangeAspect="1"/>
          </p:cNvPicPr>
          <p:nvPr/>
        </p:nvPicPr>
        <p:blipFill>
          <a:blip r:embed="rId2"/>
          <a:stretch>
            <a:fillRect/>
          </a:stretch>
        </p:blipFill>
        <p:spPr>
          <a:xfrm>
            <a:off x="0" y="-501206"/>
            <a:ext cx="12192000" cy="7359206"/>
          </a:xfrm>
          <a:prstGeom prst="rect">
            <a:avLst/>
          </a:prstGeom>
        </p:spPr>
      </p:pic>
      <p:sp>
        <p:nvSpPr>
          <p:cNvPr id="4" name="TextBox 3">
            <a:extLst>
              <a:ext uri="{FF2B5EF4-FFF2-40B4-BE49-F238E27FC236}">
                <a16:creationId xmlns:a16="http://schemas.microsoft.com/office/drawing/2014/main" id="{FC7CDA0A-B427-B6D6-60FD-5460DBE66EB2}"/>
              </a:ext>
            </a:extLst>
          </p:cNvPr>
          <p:cNvSpPr txBox="1"/>
          <p:nvPr/>
        </p:nvSpPr>
        <p:spPr>
          <a:xfrm>
            <a:off x="255905" y="1520711"/>
            <a:ext cx="5678465" cy="3961072"/>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མཛད་འཕྲིན 8</a:t>
            </a:r>
          </a:p>
          <a:p>
            <a:r>
              <a:rPr lang="bo-CN" sz="8000" b="1" i="0" dirty="0">
                <a:solidFill>
                  <a:schemeClr val="bg1"/>
                </a:solidFill>
                <a:effectLst/>
                <a:latin typeface="Arial" panose="020B0604020202020204" pitchFamily="34" charset="0"/>
              </a:rPr>
              <a:t>ཕི་ལིབ་ཀྱིས་འཕྲིན་བཟང་བསྒྲགས་པ།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E636A8-2704-E4EE-28A1-DF3E993CB82A}"/>
              </a:ext>
            </a:extLst>
          </p:cNvPr>
          <p:cNvPicPr>
            <a:picLocks noChangeAspect="1"/>
          </p:cNvPicPr>
          <p:nvPr/>
        </p:nvPicPr>
        <p:blipFill>
          <a:blip r:embed="rId2"/>
          <a:stretch>
            <a:fillRect/>
          </a:stretch>
        </p:blipFill>
        <p:spPr>
          <a:xfrm>
            <a:off x="0" y="0"/>
            <a:ext cx="12192000" cy="6930611"/>
          </a:xfrm>
          <a:prstGeom prst="rect">
            <a:avLst/>
          </a:prstGeom>
        </p:spPr>
      </p:pic>
      <p:sp>
        <p:nvSpPr>
          <p:cNvPr id="2" name="TextBox 1">
            <a:extLst>
              <a:ext uri="{FF2B5EF4-FFF2-40B4-BE49-F238E27FC236}">
                <a16:creationId xmlns:a16="http://schemas.microsoft.com/office/drawing/2014/main" id="{C9AC892E-809A-19D3-C420-A57F5AA7E6A5}"/>
              </a:ext>
            </a:extLst>
          </p:cNvPr>
          <p:cNvSpPr txBox="1"/>
          <p:nvPr/>
        </p:nvSpPr>
        <p:spPr>
          <a:xfrm>
            <a:off x="417844" y="581703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9E60268-273B-36B4-0002-73EA5704B3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B35A9E4-2899-707A-DEF1-B041DCA694A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16རྒྱུ་མཚན་ནི་ཁོ་རྣམས་གཙོ་བོ་ཡེ་ཤུའི་མཚན་ལ་བརྟེན་ནས་ཁྲུས་གསོལ་ལ་ཞུགས༌ཀྱང༌། སྐབས༌དེར། དམ་པའི་ཐུགས་ཉིད་ད་དུང་མི་སུ་ཞིག་གི་སྟེང་དུའང་མ་བབས༌སོ།། 17དེ་ནས་སྐུ་ཚབ་པ་གཉིས་ཀྱིས་མི་དེ་རྣམས་ཀྱི་ལུས་ལ་ཕྱག་བཞག་པ་དང་དེ་རྣམས་ལ་དམ་པའི་ཐུགས་ཉིད་ཐོབ་པ་རེད།</a:t>
            </a:r>
            <a:endParaRPr lang="en-IN" dirty="0"/>
          </a:p>
        </p:txBody>
      </p:sp>
      <p:sp>
        <p:nvSpPr>
          <p:cNvPr id="4" name="TextBox 3">
            <a:extLst>
              <a:ext uri="{FF2B5EF4-FFF2-40B4-BE49-F238E27FC236}">
                <a16:creationId xmlns:a16="http://schemas.microsoft.com/office/drawing/2014/main" id="{74544567-2BA0-2E62-178B-95C111B4964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16For the Holy Spirit had not yet fallen upon any of them; they had simply been baptized into the name of the Lord Jesus. 17Then Peter and John laid their hands on them, and they received the Holy Spirit.</a:t>
            </a:r>
            <a:endParaRPr lang="en-IN" sz="1600"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6027"/>
    </mc:Choice>
    <mc:Fallback xmlns="">
      <p:transition spd="slow" advTm="16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5C43C0-0A60-DD51-C0B6-D5A80F83404D}"/>
              </a:ext>
            </a:extLst>
          </p:cNvPr>
          <p:cNvPicPr>
            <a:picLocks noChangeAspect="1"/>
          </p:cNvPicPr>
          <p:nvPr/>
        </p:nvPicPr>
        <p:blipFill>
          <a:blip r:embed="rId2"/>
          <a:stretch>
            <a:fillRect/>
          </a:stretch>
        </p:blipFill>
        <p:spPr>
          <a:xfrm>
            <a:off x="0" y="-211801"/>
            <a:ext cx="12192000" cy="7069802"/>
          </a:xfrm>
          <a:prstGeom prst="rect">
            <a:avLst/>
          </a:prstGeom>
        </p:spPr>
      </p:pic>
      <p:sp>
        <p:nvSpPr>
          <p:cNvPr id="2" name="TextBox 1">
            <a:extLst>
              <a:ext uri="{FF2B5EF4-FFF2-40B4-BE49-F238E27FC236}">
                <a16:creationId xmlns:a16="http://schemas.microsoft.com/office/drawing/2014/main" id="{A24469F0-BFE2-6A1E-9EB9-1CD7368DF3A8}"/>
              </a:ext>
            </a:extLst>
          </p:cNvPr>
          <p:cNvSpPr txBox="1"/>
          <p:nvPr/>
        </p:nvSpPr>
        <p:spPr>
          <a:xfrm>
            <a:off x="267532" y="5704301"/>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517AE70F-A1DD-2FFB-4945-B3424D769C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D38BD43-2984-FF10-71FE-8AA75519C75A}"/>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18དེ་ནས་སྐུ་ཚབ་པ་གཉིས་ཀྱིས་མི་རྣམས་ཀྱི་ལུས་ལ་ཕྱག་བཞག་ནས། དམ་པའི་ཐུགས་ཉིད་ཐོབ་པ་སི་མོན་གྱིས་ཀྱང་མཐོང་བས། ཁོང་གཉིས་ལ་དངུལ་འབུལ་གྲབས་བྱས་ཏེ་ན༌རེ། 19ངས་ཀྱང་མི་སུ་ཞིག་གི་ལུས་ལ་ལག་པ་བཞག༌ན། དེ་ལ་དམ་པའི་ཐུགས་ཉིད་འཐོབ་ཕྱིར་དབང་འདི་བདག་ལ་གནང་བར་མཛོད་ཅེས་ཞུས་པ༌ལ། </a:t>
            </a:r>
            <a:endParaRPr lang="en-IN" sz="1600" dirty="0"/>
          </a:p>
        </p:txBody>
      </p:sp>
      <p:sp>
        <p:nvSpPr>
          <p:cNvPr id="4" name="TextBox 3">
            <a:extLst>
              <a:ext uri="{FF2B5EF4-FFF2-40B4-BE49-F238E27FC236}">
                <a16:creationId xmlns:a16="http://schemas.microsoft.com/office/drawing/2014/main" id="{6C4451EC-D97D-DE52-8E52-7F461D252AB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18When Simon saw that the Spirit was given through the laying on of the apostles’ hands, he offered them money. 19“Give me this power as well,” he said, “so that everyone on whom I lay my hands may receive the Holy Spirit.”</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7953"/>
    </mc:Choice>
    <mc:Fallback xmlns="">
      <p:transition spd="slow" advTm="17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CE03CA-3E72-0EE6-F321-B14564388D1E}"/>
              </a:ext>
            </a:extLst>
          </p:cNvPr>
          <p:cNvPicPr>
            <a:picLocks noChangeAspect="1"/>
          </p:cNvPicPr>
          <p:nvPr/>
        </p:nvPicPr>
        <p:blipFill>
          <a:blip r:embed="rId2"/>
          <a:stretch>
            <a:fillRect/>
          </a:stretch>
        </p:blipFill>
        <p:spPr>
          <a:xfrm>
            <a:off x="-224851" y="-250105"/>
            <a:ext cx="12416852" cy="7108105"/>
          </a:xfrm>
          <a:prstGeom prst="rect">
            <a:avLst/>
          </a:prstGeom>
        </p:spPr>
      </p:pic>
      <p:sp>
        <p:nvSpPr>
          <p:cNvPr id="2" name="TextBox 1">
            <a:extLst>
              <a:ext uri="{FF2B5EF4-FFF2-40B4-BE49-F238E27FC236}">
                <a16:creationId xmlns:a16="http://schemas.microsoft.com/office/drawing/2014/main" id="{BAB9621C-932E-35FA-737D-8308D4F50200}"/>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32AF6AB3-93ED-BB89-197E-B48A1F4435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65BFC86-242A-3C86-3F52-AD0B02AD51C7}"/>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20པེ་ཏྲོས་འདི་སྐད༌དུ། ཁྱོད་ཀྱིས་དཀོན་མཆོག་གི་གནང་སྦྱིན་ནི་དངུལ་ལ་བརྟེན་ནས་ཉོ་ཐུབ་པར་བསམས༌པས། ཁྱོད་ཀྱི་དངུལ་དང་ཁྱོད་རང་གཉིས་མཉམ་དུ་མེད་པར་གྱུར༌ཅིག 21དཀོན་མཆོག་གི་དྲུང་དུ་ཁྱོད་ནི་སེམས་རྒྱུད་མི་དྲང་བས་ཁྱོད་ལ་ལས་འགན་འདིའི་སྟེང་དུ་སྐལ་བ་དང་འབྲེལ་བ་ཅི་ཡང་མེད། </a:t>
            </a:r>
            <a:endParaRPr lang="en-IN" dirty="0"/>
          </a:p>
        </p:txBody>
      </p:sp>
      <p:sp>
        <p:nvSpPr>
          <p:cNvPr id="4" name="TextBox 3">
            <a:extLst>
              <a:ext uri="{FF2B5EF4-FFF2-40B4-BE49-F238E27FC236}">
                <a16:creationId xmlns:a16="http://schemas.microsoft.com/office/drawing/2014/main" id="{FAC0A5E9-599D-ABE4-BC78-B4532D298539}"/>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20But Peter replied, “May your silver perish with you, because you thought you could buy the gift of God with money! 21You have no part or share in our ministry, because your heart is not right before God. </a:t>
            </a:r>
            <a:endParaRPr lang="en-IN" sz="4400"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470"/>
    </mc:Choice>
    <mc:Fallback xmlns="">
      <p:transition spd="slow" advTm="16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428E0-9F4D-A2CE-9B35-65920E7F93F5}"/>
              </a:ext>
            </a:extLst>
          </p:cNvPr>
          <p:cNvPicPr>
            <a:picLocks noChangeAspect="1"/>
          </p:cNvPicPr>
          <p:nvPr/>
        </p:nvPicPr>
        <p:blipFill>
          <a:blip r:embed="rId2"/>
          <a:stretch>
            <a:fillRect/>
          </a:stretch>
        </p:blipFill>
        <p:spPr>
          <a:xfrm>
            <a:off x="-614265" y="0"/>
            <a:ext cx="12806265" cy="6858000"/>
          </a:xfrm>
          <a:prstGeom prst="rect">
            <a:avLst/>
          </a:prstGeom>
        </p:spPr>
      </p:pic>
      <p:sp>
        <p:nvSpPr>
          <p:cNvPr id="2" name="TextBox 1">
            <a:extLst>
              <a:ext uri="{FF2B5EF4-FFF2-40B4-BE49-F238E27FC236}">
                <a16:creationId xmlns:a16="http://schemas.microsoft.com/office/drawing/2014/main" id="{E50C85AF-ADF5-56D8-FE52-C7E21B090738}"/>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91BA8081-4F17-6B44-5202-627D3D354E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B9A02A1-4CD9-4BB8-88E0-57BD43A64DD3}"/>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22ཁྱོད་ཀྱིས་རང་གི་ནག་ཉེས་འདི་ལས་འགྱོད་བཤགས་བྱོས་དང་། གཙོ་བོ་ལ་གསོལ་བ་ཐོབས་ཤིག དེ་ནས་ཁྱོད་ཀྱི་སེམས་ཁོང་གི་བསམ་ཚུལ་ལ་གུ་ཡངས་འཐོབ་ཀྱང་སྲིད་དོ།། 23ཁྱོད་ནི་ཕྲག་དོག་གིས་ཁེངས་ཤིང་སྡིག་པས་བཅིངས་ཡོད་པའང་ངས་མཐོང་བ་ཡིན་ཞེས་གསུངས་སོ།། </a:t>
            </a:r>
            <a:endParaRPr lang="en-IN" sz="4800" dirty="0"/>
          </a:p>
        </p:txBody>
      </p:sp>
      <p:sp>
        <p:nvSpPr>
          <p:cNvPr id="4" name="TextBox 3">
            <a:extLst>
              <a:ext uri="{FF2B5EF4-FFF2-40B4-BE49-F238E27FC236}">
                <a16:creationId xmlns:a16="http://schemas.microsoft.com/office/drawing/2014/main" id="{A29E9AA6-A6CD-1F08-EC5A-67E4B043467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22Repent, therefore, of your wickedness, and pray to the Lord. Perhaps He will forgive you for the intent of your heart. 23For I see that you are poisoned by bitterness and captive to iniquity.”</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7449"/>
    </mc:Choice>
    <mc:Fallback xmlns="">
      <p:transition spd="slow" advTm="17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6958F-F20F-8BF1-1560-8CBC04CEF0B1}"/>
              </a:ext>
            </a:extLst>
          </p:cNvPr>
          <p:cNvPicPr>
            <a:picLocks noChangeAspect="1"/>
          </p:cNvPicPr>
          <p:nvPr/>
        </p:nvPicPr>
        <p:blipFill>
          <a:blip r:embed="rId2"/>
          <a:stretch>
            <a:fillRect/>
          </a:stretch>
        </p:blipFill>
        <p:spPr>
          <a:xfrm>
            <a:off x="0" y="-1"/>
            <a:ext cx="12192000" cy="7895771"/>
          </a:xfrm>
          <a:prstGeom prst="rect">
            <a:avLst/>
          </a:prstGeom>
        </p:spPr>
      </p:pic>
      <p:sp>
        <p:nvSpPr>
          <p:cNvPr id="2" name="TextBox 1">
            <a:extLst>
              <a:ext uri="{FF2B5EF4-FFF2-40B4-BE49-F238E27FC236}">
                <a16:creationId xmlns:a16="http://schemas.microsoft.com/office/drawing/2014/main" id="{4DE9A625-D4F8-E112-7E65-7A9A286579B7}"/>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2AE0FBBC-2E95-573C-0FAE-0233E1C2B4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CF87526-97CD-89A2-1612-8FD751325DE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24དེ་ནས་སི་མོན་ན༌རེ། ཁྱོད་ཅག་གིས་བཤད་པ་རྣམས་ངའི་སྟེང་དུ་ཅི་ཡང་མི་འབྱུང་བའི༌ཕྱིར། ངའི་དོན་དུ་གཙོ་བོ་ལ་གསོལ་བ་འདེབས་པར་མཛོད་ཅེས་ཞུས་སོ།། </a:t>
            </a:r>
            <a:endParaRPr lang="en-IN" dirty="0"/>
          </a:p>
        </p:txBody>
      </p:sp>
      <p:sp>
        <p:nvSpPr>
          <p:cNvPr id="4" name="TextBox 3">
            <a:extLst>
              <a:ext uri="{FF2B5EF4-FFF2-40B4-BE49-F238E27FC236}">
                <a16:creationId xmlns:a16="http://schemas.microsoft.com/office/drawing/2014/main" id="{0C0353DE-228B-8046-103C-CFCAE497A0A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24Then Simon answered, “Pray to the Lord for me, so that nothing you have said may happen to me.”</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865"/>
    </mc:Choice>
    <mc:Fallback xmlns="">
      <p:transition spd="slow" advTm="10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མཛད་འཕྲིན 8</a:t>
            </a:r>
          </a:p>
          <a:p>
            <a:r>
              <a:rPr lang="bo-CN" sz="8000" b="1" i="0" dirty="0">
                <a:solidFill>
                  <a:srgbClr val="121212"/>
                </a:solidFill>
                <a:effectLst/>
                <a:latin typeface="Arial" panose="020B0604020202020204" pitchFamily="34" charset="0"/>
              </a:rPr>
              <a:t>ཕི་ལིབ་ཀྱིས་འཕྲིན་བཟང་བསྒྲགས་པ།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Philip, Peter and John in Samaria – Acts 8:4-25 </a:t>
            </a:r>
            <a:endParaRPr lang="en-IN" sz="4800" dirty="0"/>
          </a:p>
        </p:txBody>
      </p:sp>
      <p:pic>
        <p:nvPicPr>
          <p:cNvPr id="11" name="Audio 10">
            <a:hlinkClick r:id="" action="ppaction://media"/>
            <a:extLst>
              <a:ext uri="{FF2B5EF4-FFF2-40B4-BE49-F238E27FC236}">
                <a16:creationId xmlns:a16="http://schemas.microsoft.com/office/drawing/2014/main" id="{E0CACF57-57F7-E5B0-64A6-931BC557FA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5840"/>
    </mc:Choice>
    <mc:Fallback xmlns="">
      <p:transition spd="slow" advTm="5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EAC7A-E8A4-6D45-CC84-530892791C5C}"/>
              </a:ext>
            </a:extLst>
          </p:cNvPr>
          <p:cNvPicPr>
            <a:picLocks noChangeAspect="1"/>
          </p:cNvPicPr>
          <p:nvPr/>
        </p:nvPicPr>
        <p:blipFill>
          <a:blip r:embed="rId2"/>
          <a:stretch>
            <a:fillRect/>
          </a:stretch>
        </p:blipFill>
        <p:spPr>
          <a:xfrm>
            <a:off x="-224851" y="-250105"/>
            <a:ext cx="12416852" cy="7108105"/>
          </a:xfrm>
          <a:prstGeom prst="rect">
            <a:avLst/>
          </a:prstGeom>
        </p:spPr>
      </p:pic>
      <p:sp>
        <p:nvSpPr>
          <p:cNvPr id="3" name="TextBox 2">
            <a:extLst>
              <a:ext uri="{FF2B5EF4-FFF2-40B4-BE49-F238E27FC236}">
                <a16:creationId xmlns:a16="http://schemas.microsoft.com/office/drawing/2014/main" id="{DD8444B5-6573-CA2F-6E8D-090E39E0880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1E0BD2EB-AE05-6125-37A9-9E77254C07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EBA2CA9-B4B7-7E66-A561-A0299B2FC38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25དེ་ནས་སྐུ་ཚབ་པ་པེ་ཏྲོ་དང་ཡོ་ཧ་ནན་གཉིས་ཀྱིས་གཙོ་བོའི་བཀའ་ལ་བདེན་དཔང་དང་བརྒྱུད་སྒྲོག་བྱས༌ཤིང༌། ཕྱིར་ཡེ་རུ་སཱ་ལེམ་དུ་ལོག་པ་དང་ལམ་བར་དུ་སཱ་མར་ཡ་ཡུལ་གྱི་གྲོང་སྡེ་མང་པོ་ལ་འཕྲིན་བཟང་བསྒྲགས༌སོ།།</a:t>
            </a:r>
            <a:endParaRPr lang="en-IN" sz="1600" dirty="0"/>
          </a:p>
        </p:txBody>
      </p:sp>
      <p:sp>
        <p:nvSpPr>
          <p:cNvPr id="4" name="TextBox 3">
            <a:extLst>
              <a:ext uri="{FF2B5EF4-FFF2-40B4-BE49-F238E27FC236}">
                <a16:creationId xmlns:a16="http://schemas.microsoft.com/office/drawing/2014/main" id="{6EFDE0E2-7555-7B9A-EA57-6135FC4794F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25And after Peter and John had testified and spoken the word of the Lord, they returned to Jerusalem, preaching the gospel in many of the Samaritan villages.</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3984"/>
    </mc:Choice>
    <mc:Fallback xmlns="">
      <p:transition spd="slow" advTm="13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FF72D2-A28A-C8F4-8A8C-5003F0899D93}"/>
              </a:ext>
            </a:extLst>
          </p:cNvPr>
          <p:cNvPicPr>
            <a:picLocks noChangeAspect="1"/>
          </p:cNvPicPr>
          <p:nvPr/>
        </p:nvPicPr>
        <p:blipFill>
          <a:blip r:embed="rId2"/>
          <a:stretch>
            <a:fillRect/>
          </a:stretch>
        </p:blipFill>
        <p:spPr>
          <a:xfrm>
            <a:off x="0" y="-501206"/>
            <a:ext cx="12192000" cy="7359206"/>
          </a:xfrm>
          <a:prstGeom prst="rect">
            <a:avLst/>
          </a:prstGeom>
        </p:spPr>
      </p:pic>
      <p:sp>
        <p:nvSpPr>
          <p:cNvPr id="3" name="TextBox 2">
            <a:extLst>
              <a:ext uri="{FF2B5EF4-FFF2-40B4-BE49-F238E27FC236}">
                <a16:creationId xmlns:a16="http://schemas.microsoft.com/office/drawing/2014/main" id="{E0C4274A-3248-A01A-E617-E41D001FF95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048526-6B4F-E00A-E1FC-879C5573A2FF}"/>
              </a:ext>
            </a:extLst>
          </p:cNvPr>
          <p:cNvPicPr>
            <a:picLocks noChangeAspect="1"/>
          </p:cNvPicPr>
          <p:nvPr/>
        </p:nvPicPr>
        <p:blipFill>
          <a:blip r:embed="rId2"/>
          <a:stretch>
            <a:fillRect/>
          </a:stretch>
        </p:blipFill>
        <p:spPr>
          <a:xfrm>
            <a:off x="0" y="-501206"/>
            <a:ext cx="12192000" cy="7359206"/>
          </a:xfrm>
          <a:prstGeom prst="rect">
            <a:avLst/>
          </a:prstGeom>
        </p:spPr>
      </p:pic>
      <p:sp>
        <p:nvSpPr>
          <p:cNvPr id="4" name="TextBox 3">
            <a:extLst>
              <a:ext uri="{FF2B5EF4-FFF2-40B4-BE49-F238E27FC236}">
                <a16:creationId xmlns:a16="http://schemas.microsoft.com/office/drawing/2014/main" id="{A97DE534-A3C6-5E13-CC9E-80A254B1AD93}"/>
              </a:ext>
            </a:extLst>
          </p:cNvPr>
          <p:cNvSpPr txBox="1"/>
          <p:nvPr/>
        </p:nvSpPr>
        <p:spPr>
          <a:xfrm>
            <a:off x="255905" y="1520711"/>
            <a:ext cx="5678465" cy="3961072"/>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མཛད་འཕྲིན 8</a:t>
            </a:r>
          </a:p>
          <a:p>
            <a:r>
              <a:rPr lang="bo-CN" sz="8000" b="1" i="0" dirty="0">
                <a:solidFill>
                  <a:schemeClr val="bg1"/>
                </a:solidFill>
                <a:effectLst/>
                <a:latin typeface="Arial" panose="020B0604020202020204" pitchFamily="34" charset="0"/>
              </a:rPr>
              <a:t>ཕི་ལིབ་ཀྱིས་འཕྲིན་བཟང་བསྒྲགས་པ།</a:t>
            </a:r>
            <a:endParaRPr lang="en-IN" sz="8000" dirty="0">
              <a:solidFill>
                <a:schemeClr val="bg1"/>
              </a:solidFill>
            </a:endParaRPr>
          </a:p>
        </p:txBody>
      </p:sp>
      <p:sp>
        <p:nvSpPr>
          <p:cNvPr id="5" name="TextBox 2">
            <a:extLst>
              <a:ext uri="{FF2B5EF4-FFF2-40B4-BE49-F238E27FC236}">
                <a16:creationId xmlns:a16="http://schemas.microsoft.com/office/drawing/2014/main" id="{DD0C6D22-8095-11DD-72DD-C09E347BE060}"/>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FC3356E8-6530-3CA5-3E42-1F90D78152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25C38A5-7586-F56E-E370-C2E8D0819FB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5ཕི་ལིབ་ཀྱང་མར་སཱ་མར་ཡ་གྲོང་ཁྱེར་དུ་སོང་ནས་སྐྱབས་མགོན་མཱ་ཤི་ཀའི་ཆོས་བསྒྲགས༌ཤིང༌། 6མི་ཚོགས་ཀྱིས་ཆོས་ཐོས་པ་དང་ཕི་ལིབ་ཀྱིས་བསྟན་པའི་གྲུབ་རྟགས་རྣམས་ཀྱང་མཐོང་སྟེ་བློ་སེམས་གཅིག་མཐུན་གྱིས་ཁོང་གི་གསུང་ལ་མཉན་ཏོ།།</a:t>
            </a:r>
            <a:endParaRPr lang="en-IN" dirty="0"/>
          </a:p>
        </p:txBody>
      </p:sp>
      <p:sp>
        <p:nvSpPr>
          <p:cNvPr id="5" name="TextBox 4">
            <a:extLst>
              <a:ext uri="{FF2B5EF4-FFF2-40B4-BE49-F238E27FC236}">
                <a16:creationId xmlns:a16="http://schemas.microsoft.com/office/drawing/2014/main" id="{154B337E-70C9-F814-6AFE-E66E54BA768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5Philip went down to a city in Samaria and proclaimed the Christ to them. 6The crowds gave their undivided attention to Philip’s message and to the signs they saw him perform.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341"/>
    </mc:Choice>
    <mc:Fallback xmlns="">
      <p:transition spd="slow" advTm="15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1144A4-2E0E-115A-B0DA-8FF49E99369C}"/>
              </a:ext>
            </a:extLst>
          </p:cNvPr>
          <p:cNvPicPr>
            <a:picLocks noChangeAspect="1"/>
          </p:cNvPicPr>
          <p:nvPr/>
        </p:nvPicPr>
        <p:blipFill>
          <a:blip r:embed="rId2"/>
          <a:stretch>
            <a:fillRect/>
          </a:stretch>
        </p:blipFill>
        <p:spPr>
          <a:xfrm>
            <a:off x="-145746" y="-136187"/>
            <a:ext cx="12337746" cy="6994187"/>
          </a:xfrm>
          <a:prstGeom prst="rect">
            <a:avLst/>
          </a:prstGeom>
        </p:spPr>
      </p:pic>
      <p:sp>
        <p:nvSpPr>
          <p:cNvPr id="2" name="TextBox 1">
            <a:extLst>
              <a:ext uri="{FF2B5EF4-FFF2-40B4-BE49-F238E27FC236}">
                <a16:creationId xmlns:a16="http://schemas.microsoft.com/office/drawing/2014/main" id="{1F65B023-8215-C376-B03A-A1E9B926E962}"/>
              </a:ext>
            </a:extLst>
          </p:cNvPr>
          <p:cNvSpPr txBox="1"/>
          <p:nvPr/>
        </p:nvSpPr>
        <p:spPr>
          <a:xfrm>
            <a:off x="267532" y="580450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6BCEB808-720A-DA3F-B36B-2FABB29839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EE939C8-5B96-E2A2-D1B9-2B3B82B4C47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7མི་མང་པོ་གདོན་འདྲེས་བཟུང་ཡོད་ཅིང་གདོན་འདྲེ་དེ་དག་གིས་སྐད་ཆེན་པོ་བརྒྱབ༌སྟེ། ཁོ་རྣམས་ཀྱི་ལུས་ནས་ཕྱིར་བུད་པ༌དང༌། གཞན༌ཡང༌། ཞ་བོ་དང་གྱོལ་པོ་མང་པོ་ཡོད་པ་རྣམས་ཀྱང་ནད་ལས་ཐར་བས། 8གྲོང་ཁྱེར་དེའི་ནང་དུ་དགའ་སྤྲོ་ཆེན་པོ་བྱུང༌ངོ༌།།</a:t>
            </a:r>
            <a:endParaRPr lang="en-IN" sz="1600" dirty="0"/>
          </a:p>
        </p:txBody>
      </p:sp>
      <p:sp>
        <p:nvSpPr>
          <p:cNvPr id="5" name="TextBox 4">
            <a:extLst>
              <a:ext uri="{FF2B5EF4-FFF2-40B4-BE49-F238E27FC236}">
                <a16:creationId xmlns:a16="http://schemas.microsoft.com/office/drawing/2014/main" id="{82AB5D92-D86A-0202-2E90-ADCF24A0B21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7With loud shrieks, unclean spirits came out of many who were possessed, and many of the paralyzed and lame were healed. 8So there was great joy in that city.</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753"/>
    </mc:Choice>
    <mc:Fallback xmlns="">
      <p:transition spd="slow" advTm="13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D034C-671B-D80B-595B-8E245BD2D373}"/>
              </a:ext>
            </a:extLst>
          </p:cNvPr>
          <p:cNvPicPr>
            <a:picLocks noChangeAspect="1"/>
          </p:cNvPicPr>
          <p:nvPr/>
        </p:nvPicPr>
        <p:blipFill>
          <a:blip r:embed="rId2"/>
          <a:stretch>
            <a:fillRect/>
          </a:stretch>
        </p:blipFill>
        <p:spPr>
          <a:xfrm>
            <a:off x="-474133" y="1"/>
            <a:ext cx="12666133" cy="6858000"/>
          </a:xfrm>
          <a:prstGeom prst="rect">
            <a:avLst/>
          </a:prstGeom>
        </p:spPr>
      </p:pic>
      <p:sp>
        <p:nvSpPr>
          <p:cNvPr id="2" name="TextBox 1">
            <a:extLst>
              <a:ext uri="{FF2B5EF4-FFF2-40B4-BE49-F238E27FC236}">
                <a16:creationId xmlns:a16="http://schemas.microsoft.com/office/drawing/2014/main" id="{3D82FA15-0AE4-467F-46D5-A5DBF68A974B}"/>
              </a:ext>
            </a:extLst>
          </p:cNvPr>
          <p:cNvSpPr txBox="1"/>
          <p:nvPr/>
        </p:nvSpPr>
        <p:spPr>
          <a:xfrm>
            <a:off x="117220" y="5904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C61BB1F-4F39-28AA-3CF6-3EDA029E9F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2089B17-C9E6-C943-748C-F53625A1985C}"/>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9དེ་ཡང་མིང་ལ་སི་མོན་ཟེར་བའི་མི་ཞིག་ཡོད་པ༌དེས། སྔར་ནས་གྲོང་ཁྱེར་དེ་རུ་རྫུ་འཕྲུལ་བསྟན་ཅིང་རང་རློམ་ཆེ་བས་སཱ་མར་ཡ་པ་རྣམས་ཧ་ལས་སུ་བཅུག་གོ། </a:t>
            </a:r>
            <a:endParaRPr lang="en-IN" dirty="0"/>
          </a:p>
        </p:txBody>
      </p:sp>
      <p:sp>
        <p:nvSpPr>
          <p:cNvPr id="5" name="TextBox 4">
            <a:extLst>
              <a:ext uri="{FF2B5EF4-FFF2-40B4-BE49-F238E27FC236}">
                <a16:creationId xmlns:a16="http://schemas.microsoft.com/office/drawing/2014/main" id="{98374A32-00C7-E8E5-3DAA-8D4E36F4988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9Prior to that time, a man named Simon had practiced sorcery in the city and astounded the people of Samaria. He claimed to be someone great,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492"/>
    </mc:Choice>
    <mc:Fallback xmlns="">
      <p:transition spd="slow" advTm="11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2818</TotalTime>
  <Words>1564</Words>
  <Application>Microsoft Office PowerPoint</Application>
  <PresentationFormat>Widescreen</PresentationFormat>
  <Paragraphs>70</Paragraphs>
  <Slides>32</Slides>
  <Notes>1</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2025-05-26T06:06:02Z</dcterms:modified>
</cp:coreProperties>
</file>