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58" r:id="rId3"/>
    <p:sldId id="259" r:id="rId4"/>
    <p:sldId id="270" r:id="rId5"/>
    <p:sldId id="260" r:id="rId6"/>
    <p:sldId id="271" r:id="rId7"/>
    <p:sldId id="261" r:id="rId8"/>
    <p:sldId id="272" r:id="rId9"/>
    <p:sldId id="262" r:id="rId10"/>
    <p:sldId id="273" r:id="rId11"/>
    <p:sldId id="263" r:id="rId12"/>
    <p:sldId id="274" r:id="rId13"/>
    <p:sldId id="264" r:id="rId14"/>
    <p:sldId id="275" r:id="rId15"/>
    <p:sldId id="265" r:id="rId16"/>
    <p:sldId id="276" r:id="rId17"/>
    <p:sldId id="266" r:id="rId18"/>
    <p:sldId id="277" r:id="rId19"/>
    <p:sldId id="267" r:id="rId20"/>
    <p:sldId id="278" r:id="rId21"/>
    <p:sldId id="268" r:id="rId22"/>
    <p:sldId id="279" r:id="rId23"/>
    <p:sldId id="269" r:id="rId24"/>
    <p:sldId id="280" r:id="rId25"/>
    <p:sldId id="281" r:id="rId26"/>
    <p:sldId id="285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027082-6A3D-4E33-B16A-E8F3A9C54AC9}" v="12" dt="2025-05-26T06:55:36.2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935" autoAdjust="0"/>
  </p:normalViewPr>
  <p:slideViewPr>
    <p:cSldViewPr snapToGrid="0">
      <p:cViewPr varScale="1">
        <p:scale>
          <a:sx n="48" d="100"/>
          <a:sy n="48" d="100"/>
        </p:scale>
        <p:origin x="67" y="7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BCD372C3-B82D-41EF-951B-DAACFB30A271}"/>
    <pc:docChg chg="custSel modSld">
      <pc:chgData name="Alfred Smith" userId="3c60a3631c0db8ad" providerId="LiveId" clId="{BCD372C3-B82D-41EF-951B-DAACFB30A271}" dt="2025-05-06T07:56:26.748" v="32" actId="27636"/>
      <pc:docMkLst>
        <pc:docMk/>
      </pc:docMkLst>
      <pc:sldChg chg="addSp delSp modSp mod">
        <pc:chgData name="Alfred Smith" userId="3c60a3631c0db8ad" providerId="LiveId" clId="{BCD372C3-B82D-41EF-951B-DAACFB30A271}" dt="2025-05-06T07:56:26.748" v="32" actId="27636"/>
        <pc:sldMkLst>
          <pc:docMk/>
          <pc:sldMk cId="1499918570" sldId="257"/>
        </pc:sldMkLst>
        <pc:spChg chg="add mod">
          <ac:chgData name="Alfred Smith" userId="3c60a3631c0db8ad" providerId="LiveId" clId="{BCD372C3-B82D-41EF-951B-DAACFB30A271}" dt="2025-05-06T07:56:26.748" v="32" actId="27636"/>
          <ac:spMkLst>
            <pc:docMk/>
            <pc:sldMk cId="1499918570" sldId="257"/>
            <ac:spMk id="7" creationId="{048F4CD5-0455-7C5B-743B-84D7A6C7153E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3788111665" sldId="258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3788111665" sldId="258"/>
            <ac:spMk id="2" creationId="{589651F1-6A2C-7297-DD0B-EA9995A271CC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454763615" sldId="259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454763615" sldId="259"/>
            <ac:spMk id="3" creationId="{A58184BD-88F1-BA02-40C1-D8403D0EEC0D}"/>
          </ac:spMkLst>
        </pc:spChg>
      </pc:sldChg>
      <pc:sldChg chg="addSp delSp modSp mod">
        <pc:chgData name="Alfred Smith" userId="3c60a3631c0db8ad" providerId="LiveId" clId="{BCD372C3-B82D-41EF-951B-DAACFB30A271}" dt="2025-04-21T13:58:26.743" v="7"/>
        <pc:sldMkLst>
          <pc:docMk/>
          <pc:sldMk cId="2346136586" sldId="260"/>
        </pc:sldMkLst>
        <pc:spChg chg="add mod">
          <ac:chgData name="Alfred Smith" userId="3c60a3631c0db8ad" providerId="LiveId" clId="{BCD372C3-B82D-41EF-951B-DAACFB30A271}" dt="2025-04-21T13:58:26.743" v="7"/>
          <ac:spMkLst>
            <pc:docMk/>
            <pc:sldMk cId="2346136586" sldId="260"/>
            <ac:spMk id="2" creationId="{C90B09E8-8294-3759-B7F6-82E58ED1A57C}"/>
          </ac:spMkLst>
        </pc:spChg>
        <pc:spChg chg="add mod">
          <ac:chgData name="Alfred Smith" userId="3c60a3631c0db8ad" providerId="LiveId" clId="{BCD372C3-B82D-41EF-951B-DAACFB30A271}" dt="2025-04-21T13:58:26.743" v="7"/>
          <ac:spMkLst>
            <pc:docMk/>
            <pc:sldMk cId="2346136586" sldId="260"/>
            <ac:spMk id="5" creationId="{9EE90BE6-E306-66AA-1273-C668AC45C253}"/>
          </ac:spMkLst>
        </pc:spChg>
      </pc:sldChg>
      <pc:sldChg chg="addSp delSp modSp mod">
        <pc:chgData name="Alfred Smith" userId="3c60a3631c0db8ad" providerId="LiveId" clId="{BCD372C3-B82D-41EF-951B-DAACFB30A271}" dt="2025-04-21T13:58:34.896" v="9"/>
        <pc:sldMkLst>
          <pc:docMk/>
          <pc:sldMk cId="4037329247" sldId="261"/>
        </pc:sldMkLst>
      </pc:sldChg>
      <pc:sldChg chg="addSp delSp modSp mod">
        <pc:chgData name="Alfred Smith" userId="3c60a3631c0db8ad" providerId="LiveId" clId="{BCD372C3-B82D-41EF-951B-DAACFB30A271}" dt="2025-04-21T13:58:48.165" v="11"/>
        <pc:sldMkLst>
          <pc:docMk/>
          <pc:sldMk cId="1909638311" sldId="262"/>
        </pc:sldMkLst>
      </pc:sldChg>
      <pc:sldChg chg="addSp delSp modSp mod">
        <pc:chgData name="Alfred Smith" userId="3c60a3631c0db8ad" providerId="LiveId" clId="{BCD372C3-B82D-41EF-951B-DAACFB30A271}" dt="2025-04-21T13:58:59.403" v="13"/>
        <pc:sldMkLst>
          <pc:docMk/>
          <pc:sldMk cId="641208035" sldId="263"/>
        </pc:sldMkLst>
      </pc:sldChg>
      <pc:sldChg chg="addSp delSp modSp mod">
        <pc:chgData name="Alfred Smith" userId="3c60a3631c0db8ad" providerId="LiveId" clId="{BCD372C3-B82D-41EF-951B-DAACFB30A271}" dt="2025-04-21T13:59:07.378" v="15"/>
        <pc:sldMkLst>
          <pc:docMk/>
          <pc:sldMk cId="4044745628" sldId="264"/>
        </pc:sldMkLst>
      </pc:sldChg>
      <pc:sldChg chg="addSp delSp modSp mod">
        <pc:chgData name="Alfred Smith" userId="3c60a3631c0db8ad" providerId="LiveId" clId="{BCD372C3-B82D-41EF-951B-DAACFB30A271}" dt="2025-04-21T13:59:19.639" v="17"/>
        <pc:sldMkLst>
          <pc:docMk/>
          <pc:sldMk cId="978260341" sldId="265"/>
        </pc:sldMkLst>
      </pc:sldChg>
      <pc:sldChg chg="addSp delSp modSp mod">
        <pc:chgData name="Alfred Smith" userId="3c60a3631c0db8ad" providerId="LiveId" clId="{BCD372C3-B82D-41EF-951B-DAACFB30A271}" dt="2025-04-21T13:59:27.827" v="19"/>
        <pc:sldMkLst>
          <pc:docMk/>
          <pc:sldMk cId="3575870363" sldId="266"/>
        </pc:sldMkLst>
      </pc:sldChg>
      <pc:sldChg chg="addSp delSp modSp mod">
        <pc:chgData name="Alfred Smith" userId="3c60a3631c0db8ad" providerId="LiveId" clId="{BCD372C3-B82D-41EF-951B-DAACFB30A271}" dt="2025-04-21T13:59:36.097" v="21"/>
        <pc:sldMkLst>
          <pc:docMk/>
          <pc:sldMk cId="4017137865" sldId="267"/>
        </pc:sldMkLst>
      </pc:sldChg>
      <pc:sldChg chg="addSp delSp modSp mod">
        <pc:chgData name="Alfred Smith" userId="3c60a3631c0db8ad" providerId="LiveId" clId="{BCD372C3-B82D-41EF-951B-DAACFB30A271}" dt="2025-04-21T13:59:44.823" v="23"/>
        <pc:sldMkLst>
          <pc:docMk/>
          <pc:sldMk cId="3137811553" sldId="268"/>
        </pc:sldMkLst>
      </pc:sldChg>
      <pc:sldChg chg="addSp delSp modSp mod">
        <pc:chgData name="Alfred Smith" userId="3c60a3631c0db8ad" providerId="LiveId" clId="{BCD372C3-B82D-41EF-951B-DAACFB30A271}" dt="2025-04-21T13:59:53.423" v="25"/>
        <pc:sldMkLst>
          <pc:docMk/>
          <pc:sldMk cId="100491716" sldId="269"/>
        </pc:sldMkLst>
        <pc:spChg chg="add mod">
          <ac:chgData name="Alfred Smith" userId="3c60a3631c0db8ad" providerId="LiveId" clId="{BCD372C3-B82D-41EF-951B-DAACFB30A271}" dt="2025-04-21T13:59:53.423" v="25"/>
          <ac:spMkLst>
            <pc:docMk/>
            <pc:sldMk cId="100491716" sldId="269"/>
            <ac:spMk id="2" creationId="{8F27EAAD-0597-860E-8059-A01BB940A3BD}"/>
          </ac:spMkLst>
        </pc:spChg>
        <pc:spChg chg="add mod">
          <ac:chgData name="Alfred Smith" userId="3c60a3631c0db8ad" providerId="LiveId" clId="{BCD372C3-B82D-41EF-951B-DAACFB30A271}" dt="2025-04-21T13:59:53.423" v="25"/>
          <ac:spMkLst>
            <pc:docMk/>
            <pc:sldMk cId="100491716" sldId="269"/>
            <ac:spMk id="5" creationId="{415BDD65-8A2C-24F2-F267-ADECEE7DD45D}"/>
          </ac:spMkLst>
        </pc:spChg>
      </pc:sldChg>
      <pc:sldChg chg="addSp modSp">
        <pc:chgData name="Alfred Smith" userId="3c60a3631c0db8ad" providerId="LiveId" clId="{BCD372C3-B82D-41EF-951B-DAACFB30A271}" dt="2025-05-06T07:51:56.592" v="30"/>
        <pc:sldMkLst>
          <pc:docMk/>
          <pc:sldMk cId="4120481681" sldId="270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4120481681" sldId="270"/>
            <ac:spMk id="2" creationId="{9E28E08B-5AB0-8A87-D197-ADA738C1E10E}"/>
          </ac:spMkLst>
        </pc:spChg>
        <pc:spChg chg="add mod">
          <ac:chgData name="Alfred Smith" userId="3c60a3631c0db8ad" providerId="LiveId" clId="{BCD372C3-B82D-41EF-951B-DAACFB30A271}" dt="2025-04-21T13:58:18.437" v="5"/>
          <ac:spMkLst>
            <pc:docMk/>
            <pc:sldMk cId="4120481681" sldId="270"/>
            <ac:spMk id="4" creationId="{1932E7A7-E668-069E-9025-957D4F600CCC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939110669" sldId="271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939110669" sldId="271"/>
            <ac:spMk id="2" creationId="{1E9916AD-CE72-4289-DEB1-08F539E75218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4024569785" sldId="272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4024569785" sldId="272"/>
            <ac:spMk id="2" creationId="{7691EBAD-2050-687B-F801-1DDE31A4BD74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487179600" sldId="273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487179600" sldId="273"/>
            <ac:spMk id="2" creationId="{9A205F64-6843-A81D-0B12-100489E60DBE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2168401200" sldId="274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2168401200" sldId="274"/>
            <ac:spMk id="2" creationId="{8E0868B2-CD39-527B-6E19-D639EA871563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2996969115" sldId="275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2996969115" sldId="275"/>
            <ac:spMk id="2" creationId="{121E03EF-1212-7AF8-2E1C-591106FED2B7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2390376940" sldId="276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2390376940" sldId="276"/>
            <ac:spMk id="2" creationId="{92B1A2E8-427F-71CB-DC4F-AA8CFBCC7BE2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4265919077" sldId="277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4265919077" sldId="277"/>
            <ac:spMk id="3" creationId="{1D08B6C2-848A-9C0E-9D56-8A9AEE0C916E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210266664" sldId="278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210266664" sldId="278"/>
            <ac:spMk id="2" creationId="{7525858D-8B50-C98F-606D-E97922B37E48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888433145" sldId="279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888433145" sldId="279"/>
            <ac:spMk id="2" creationId="{447ECFAC-BA05-9E7C-E6EB-1426093BA39B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791300187" sldId="280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791300187" sldId="280"/>
            <ac:spMk id="2" creationId="{E6BE8F87-3073-DAD1-ACD8-31AEA655A118}"/>
          </ac:spMkLst>
        </pc:spChg>
      </pc:sldChg>
      <pc:sldChg chg="addSp delSp modSp mod">
        <pc:chgData name="Alfred Smith" userId="3c60a3631c0db8ad" providerId="LiveId" clId="{BCD372C3-B82D-41EF-951B-DAACFB30A271}" dt="2025-04-21T14:00:02.067" v="27"/>
        <pc:sldMkLst>
          <pc:docMk/>
          <pc:sldMk cId="1922139011" sldId="281"/>
        </pc:sldMkLst>
        <pc:spChg chg="add mod">
          <ac:chgData name="Alfred Smith" userId="3c60a3631c0db8ad" providerId="LiveId" clId="{BCD372C3-B82D-41EF-951B-DAACFB30A271}" dt="2025-04-21T14:00:02.067" v="27"/>
          <ac:spMkLst>
            <pc:docMk/>
            <pc:sldMk cId="1922139011" sldId="281"/>
            <ac:spMk id="2" creationId="{9B71CBD8-58E9-55BF-B207-FEE9BDD9009A}"/>
          </ac:spMkLst>
        </pc:spChg>
        <pc:spChg chg="add mod">
          <ac:chgData name="Alfred Smith" userId="3c60a3631c0db8ad" providerId="LiveId" clId="{BCD372C3-B82D-41EF-951B-DAACFB30A271}" dt="2025-04-21T14:00:02.067" v="27"/>
          <ac:spMkLst>
            <pc:docMk/>
            <pc:sldMk cId="1922139011" sldId="281"/>
            <ac:spMk id="5" creationId="{90BEF77B-CA34-8BDB-27C0-064E44078051}"/>
          </ac:spMkLst>
        </pc:spChg>
      </pc:sldChg>
      <pc:sldChg chg="addSp delSp modSp mod">
        <pc:chgData name="Alfred Smith" userId="3c60a3631c0db8ad" providerId="LiveId" clId="{BCD372C3-B82D-41EF-951B-DAACFB30A271}" dt="2025-04-21T14:00:10.165" v="29"/>
        <pc:sldMkLst>
          <pc:docMk/>
          <pc:sldMk cId="3166251957" sldId="283"/>
        </pc:sldMkLst>
        <pc:spChg chg="add mod">
          <ac:chgData name="Alfred Smith" userId="3c60a3631c0db8ad" providerId="LiveId" clId="{BCD372C3-B82D-41EF-951B-DAACFB30A271}" dt="2025-04-21T14:00:10.165" v="29"/>
          <ac:spMkLst>
            <pc:docMk/>
            <pc:sldMk cId="3166251957" sldId="283"/>
            <ac:spMk id="2" creationId="{63CC3E25-FC9F-76F6-F17B-DDB9E67AA467}"/>
          </ac:spMkLst>
        </pc:spChg>
        <pc:spChg chg="add mod">
          <ac:chgData name="Alfred Smith" userId="3c60a3631c0db8ad" providerId="LiveId" clId="{BCD372C3-B82D-41EF-951B-DAACFB30A271}" dt="2025-04-21T14:00:10.165" v="29"/>
          <ac:spMkLst>
            <pc:docMk/>
            <pc:sldMk cId="3166251957" sldId="283"/>
            <ac:spMk id="5" creationId="{8C47ECEE-8CCC-3320-B109-EA23EFDCA4F5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3922583308" sldId="284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3922583308" sldId="284"/>
            <ac:spMk id="2" creationId="{9B9C67E6-6AAE-4B16-CEEC-125A477F2D0D}"/>
          </ac:spMkLst>
        </pc:spChg>
      </pc:sldChg>
      <pc:sldChg chg="modSp">
        <pc:chgData name="Alfred Smith" userId="3c60a3631c0db8ad" providerId="LiveId" clId="{BCD372C3-B82D-41EF-951B-DAACFB30A271}" dt="2025-05-06T07:51:56.592" v="30"/>
        <pc:sldMkLst>
          <pc:docMk/>
          <pc:sldMk cId="1522780631" sldId="285"/>
        </pc:sldMkLst>
        <pc:spChg chg="mod">
          <ac:chgData name="Alfred Smith" userId="3c60a3631c0db8ad" providerId="LiveId" clId="{BCD372C3-B82D-41EF-951B-DAACFB30A271}" dt="2025-05-06T07:51:56.592" v="30"/>
          <ac:spMkLst>
            <pc:docMk/>
            <pc:sldMk cId="1522780631" sldId="285"/>
            <ac:spMk id="2" creationId="{AB79EEFC-CC08-8AD2-F106-85DA7BCD0AF5}"/>
          </ac:spMkLst>
        </pc:spChg>
      </pc:sldChg>
    </pc:docChg>
  </pc:docChgLst>
  <pc:docChgLst>
    <pc:chgData name="Leonie Smith" userId="fed1330f33f5650e" providerId="LiveId" clId="{B606F73A-B36D-453E-8025-210C443B1716}"/>
    <pc:docChg chg="custSel modSld">
      <pc:chgData name="Leonie Smith" userId="fed1330f33f5650e" providerId="LiveId" clId="{B606F73A-B36D-453E-8025-210C443B1716}" dt="2023-01-30T11:12:03.391" v="207" actId="20577"/>
      <pc:docMkLst>
        <pc:docMk/>
      </pc:docMkLst>
      <pc:sldChg chg="addSp modSp mod modNotesTx">
        <pc:chgData name="Leonie Smith" userId="fed1330f33f5650e" providerId="LiveId" clId="{B606F73A-B36D-453E-8025-210C443B1716}" dt="2023-01-27T05:18:50.551" v="153" actId="5793"/>
        <pc:sldMkLst>
          <pc:docMk/>
          <pc:sldMk cId="1499918570" sldId="257"/>
        </pc:sldMkLst>
      </pc:sldChg>
      <pc:sldChg chg="addSp modSp mod">
        <pc:chgData name="Leonie Smith" userId="fed1330f33f5650e" providerId="LiveId" clId="{B606F73A-B36D-453E-8025-210C443B1716}" dt="2023-01-30T07:40:21.577" v="158" actId="14100"/>
        <pc:sldMkLst>
          <pc:docMk/>
          <pc:sldMk cId="3788111665" sldId="258"/>
        </pc:sldMkLst>
      </pc:sldChg>
      <pc:sldChg chg="addSp delSp modSp mod modTransition modAnim">
        <pc:chgData name="Leonie Smith" userId="fed1330f33f5650e" providerId="LiveId" clId="{B606F73A-B36D-453E-8025-210C443B1716}" dt="2023-01-26T06:50:47.323" v="20"/>
        <pc:sldMkLst>
          <pc:docMk/>
          <pc:sldMk cId="454763615" sldId="259"/>
        </pc:sldMkLst>
      </pc:sldChg>
      <pc:sldChg chg="addSp delSp modSp mod modTransition modAnim">
        <pc:chgData name="Leonie Smith" userId="fed1330f33f5650e" providerId="LiveId" clId="{B606F73A-B36D-453E-8025-210C443B1716}" dt="2023-01-26T06:54:39.816" v="33"/>
        <pc:sldMkLst>
          <pc:docMk/>
          <pc:sldMk cId="2346136586" sldId="260"/>
        </pc:sldMkLst>
      </pc:sldChg>
      <pc:sldChg chg="addSp modSp">
        <pc:chgData name="Leonie Smith" userId="fed1330f33f5650e" providerId="LiveId" clId="{B606F73A-B36D-453E-8025-210C443B1716}" dt="2023-01-26T06:57:18.317" v="34"/>
        <pc:sldMkLst>
          <pc:docMk/>
          <pc:sldMk cId="4037329247" sldId="261"/>
        </pc:sldMkLst>
      </pc:sldChg>
      <pc:sldChg chg="addSp delSp modSp mod modTransition modAnim">
        <pc:chgData name="Leonie Smith" userId="fed1330f33f5650e" providerId="LiveId" clId="{B606F73A-B36D-453E-8025-210C443B1716}" dt="2023-01-26T06:59:49.479" v="44"/>
        <pc:sldMkLst>
          <pc:docMk/>
          <pc:sldMk cId="1909638311" sldId="262"/>
        </pc:sldMkLst>
      </pc:sldChg>
      <pc:sldChg chg="addSp modSp">
        <pc:chgData name="Leonie Smith" userId="fed1330f33f5650e" providerId="LiveId" clId="{B606F73A-B36D-453E-8025-210C443B1716}" dt="2023-01-26T07:01:00.883" v="45"/>
        <pc:sldMkLst>
          <pc:docMk/>
          <pc:sldMk cId="641208035" sldId="263"/>
        </pc:sldMkLst>
      </pc:sldChg>
      <pc:sldChg chg="addSp delSp modSp mod modTransition modAnim">
        <pc:chgData name="Leonie Smith" userId="fed1330f33f5650e" providerId="LiveId" clId="{B606F73A-B36D-453E-8025-210C443B1716}" dt="2023-01-26T07:03:18.323" v="49"/>
        <pc:sldMkLst>
          <pc:docMk/>
          <pc:sldMk cId="4044745628" sldId="264"/>
        </pc:sldMkLst>
      </pc:sldChg>
      <pc:sldChg chg="addSp modSp">
        <pc:chgData name="Leonie Smith" userId="fed1330f33f5650e" providerId="LiveId" clId="{B606F73A-B36D-453E-8025-210C443B1716}" dt="2023-01-26T07:09:29.314" v="50"/>
        <pc:sldMkLst>
          <pc:docMk/>
          <pc:sldMk cId="978260341" sldId="265"/>
        </pc:sldMkLst>
      </pc:sldChg>
      <pc:sldChg chg="addSp delSp modSp mod modTransition modAnim">
        <pc:chgData name="Leonie Smith" userId="fed1330f33f5650e" providerId="LiveId" clId="{B606F73A-B36D-453E-8025-210C443B1716}" dt="2023-01-26T07:10:55.151" v="57"/>
        <pc:sldMkLst>
          <pc:docMk/>
          <pc:sldMk cId="3575870363" sldId="266"/>
        </pc:sldMkLst>
      </pc:sldChg>
      <pc:sldChg chg="addSp delSp modSp mod modTransition modAnim">
        <pc:chgData name="Leonie Smith" userId="fed1330f33f5650e" providerId="LiveId" clId="{B606F73A-B36D-453E-8025-210C443B1716}" dt="2023-01-26T07:13:17.532" v="61"/>
        <pc:sldMkLst>
          <pc:docMk/>
          <pc:sldMk cId="4017137865" sldId="267"/>
        </pc:sldMkLst>
      </pc:sldChg>
      <pc:sldChg chg="addSp delSp modSp mod modTransition modAnim">
        <pc:chgData name="Leonie Smith" userId="fed1330f33f5650e" providerId="LiveId" clId="{B606F73A-B36D-453E-8025-210C443B1716}" dt="2023-01-26T07:14:34.320" v="65"/>
        <pc:sldMkLst>
          <pc:docMk/>
          <pc:sldMk cId="3137811553" sldId="268"/>
        </pc:sldMkLst>
      </pc:sldChg>
      <pc:sldChg chg="addSp modSp">
        <pc:chgData name="Leonie Smith" userId="fed1330f33f5650e" providerId="LiveId" clId="{B606F73A-B36D-453E-8025-210C443B1716}" dt="2023-01-26T07:15:29.632" v="66"/>
        <pc:sldMkLst>
          <pc:docMk/>
          <pc:sldMk cId="100491716" sldId="269"/>
        </pc:sldMkLst>
      </pc:sldChg>
      <pc:sldChg chg="addSp modSp">
        <pc:chgData name="Leonie Smith" userId="fed1330f33f5650e" providerId="LiveId" clId="{B606F73A-B36D-453E-8025-210C443B1716}" dt="2023-01-30T07:40:57.256" v="159"/>
        <pc:sldMkLst>
          <pc:docMk/>
          <pc:sldMk cId="4120481681" sldId="270"/>
        </pc:sldMkLst>
      </pc:sldChg>
      <pc:sldChg chg="addSp modSp mod">
        <pc:chgData name="Leonie Smith" userId="fed1330f33f5650e" providerId="LiveId" clId="{B606F73A-B36D-453E-8025-210C443B1716}" dt="2023-01-30T07:41:59.584" v="176" actId="20577"/>
        <pc:sldMkLst>
          <pc:docMk/>
          <pc:sldMk cId="939110669" sldId="271"/>
        </pc:sldMkLst>
      </pc:sldChg>
      <pc:sldChg chg="addSp modSp mod">
        <pc:chgData name="Leonie Smith" userId="fed1330f33f5650e" providerId="LiveId" clId="{B606F73A-B36D-453E-8025-210C443B1716}" dt="2023-01-30T07:42:07.918" v="178" actId="20577"/>
        <pc:sldMkLst>
          <pc:docMk/>
          <pc:sldMk cId="4024569785" sldId="272"/>
        </pc:sldMkLst>
      </pc:sldChg>
      <pc:sldChg chg="addSp modSp mod">
        <pc:chgData name="Leonie Smith" userId="fed1330f33f5650e" providerId="LiveId" clId="{B606F73A-B36D-453E-8025-210C443B1716}" dt="2023-01-30T11:06:31.496" v="183" actId="20577"/>
        <pc:sldMkLst>
          <pc:docMk/>
          <pc:sldMk cId="487179600" sldId="273"/>
        </pc:sldMkLst>
      </pc:sldChg>
      <pc:sldChg chg="addSp modSp mod">
        <pc:chgData name="Leonie Smith" userId="fed1330f33f5650e" providerId="LiveId" clId="{B606F73A-B36D-453E-8025-210C443B1716}" dt="2023-01-30T11:09:29.099" v="185" actId="20577"/>
        <pc:sldMkLst>
          <pc:docMk/>
          <pc:sldMk cId="2168401200" sldId="274"/>
        </pc:sldMkLst>
      </pc:sldChg>
      <pc:sldChg chg="addSp modSp mod">
        <pc:chgData name="Leonie Smith" userId="fed1330f33f5650e" providerId="LiveId" clId="{B606F73A-B36D-453E-8025-210C443B1716}" dt="2023-01-30T11:10:28.295" v="187" actId="20577"/>
        <pc:sldMkLst>
          <pc:docMk/>
          <pc:sldMk cId="2996969115" sldId="275"/>
        </pc:sldMkLst>
      </pc:sldChg>
      <pc:sldChg chg="addSp modSp mod">
        <pc:chgData name="Leonie Smith" userId="fed1330f33f5650e" providerId="LiveId" clId="{B606F73A-B36D-453E-8025-210C443B1716}" dt="2023-01-30T11:10:42.562" v="189" actId="20577"/>
        <pc:sldMkLst>
          <pc:docMk/>
          <pc:sldMk cId="2390376940" sldId="276"/>
        </pc:sldMkLst>
      </pc:sldChg>
      <pc:sldChg chg="addSp modSp mod">
        <pc:chgData name="Leonie Smith" userId="fed1330f33f5650e" providerId="LiveId" clId="{B606F73A-B36D-453E-8025-210C443B1716}" dt="2023-01-30T11:10:59.205" v="191" actId="20577"/>
        <pc:sldMkLst>
          <pc:docMk/>
          <pc:sldMk cId="4265919077" sldId="277"/>
        </pc:sldMkLst>
      </pc:sldChg>
      <pc:sldChg chg="addSp modSp mod">
        <pc:chgData name="Leonie Smith" userId="fed1330f33f5650e" providerId="LiveId" clId="{B606F73A-B36D-453E-8025-210C443B1716}" dt="2023-01-30T11:11:08.562" v="196" actId="20577"/>
        <pc:sldMkLst>
          <pc:docMk/>
          <pc:sldMk cId="210266664" sldId="278"/>
        </pc:sldMkLst>
      </pc:sldChg>
      <pc:sldChg chg="addSp modSp mod">
        <pc:chgData name="Leonie Smith" userId="fed1330f33f5650e" providerId="LiveId" clId="{B606F73A-B36D-453E-8025-210C443B1716}" dt="2023-01-30T11:11:21.706" v="201" actId="20577"/>
        <pc:sldMkLst>
          <pc:docMk/>
          <pc:sldMk cId="888433145" sldId="279"/>
        </pc:sldMkLst>
      </pc:sldChg>
      <pc:sldChg chg="addSp modSp mod">
        <pc:chgData name="Leonie Smith" userId="fed1330f33f5650e" providerId="LiveId" clId="{B606F73A-B36D-453E-8025-210C443B1716}" dt="2023-01-30T11:11:31.498" v="203" actId="20577"/>
        <pc:sldMkLst>
          <pc:docMk/>
          <pc:sldMk cId="791300187" sldId="280"/>
        </pc:sldMkLst>
      </pc:sldChg>
      <pc:sldChg chg="addSp delSp modSp mod modTransition modAnim">
        <pc:chgData name="Leonie Smith" userId="fed1330f33f5650e" providerId="LiveId" clId="{B606F73A-B36D-453E-8025-210C443B1716}" dt="2023-01-27T05:15:40.870" v="134"/>
        <pc:sldMkLst>
          <pc:docMk/>
          <pc:sldMk cId="1922139011" sldId="281"/>
        </pc:sldMkLst>
      </pc:sldChg>
      <pc:sldChg chg="addSp delSp modSp mod modTransition modAnim">
        <pc:chgData name="Leonie Smith" userId="fed1330f33f5650e" providerId="LiveId" clId="{B606F73A-B36D-453E-8025-210C443B1716}" dt="2023-01-27T05:18:19.859" v="149"/>
        <pc:sldMkLst>
          <pc:docMk/>
          <pc:sldMk cId="3166251957" sldId="283"/>
        </pc:sldMkLst>
      </pc:sldChg>
      <pc:sldChg chg="addSp modSp mod">
        <pc:chgData name="Leonie Smith" userId="fed1330f33f5650e" providerId="LiveId" clId="{B606F73A-B36D-453E-8025-210C443B1716}" dt="2023-01-30T11:12:03.391" v="207" actId="20577"/>
        <pc:sldMkLst>
          <pc:docMk/>
          <pc:sldMk cId="3922583308" sldId="284"/>
        </pc:sldMkLst>
      </pc:sldChg>
      <pc:sldChg chg="addSp modSp mod">
        <pc:chgData name="Leonie Smith" userId="fed1330f33f5650e" providerId="LiveId" clId="{B606F73A-B36D-453E-8025-210C443B1716}" dt="2023-01-30T11:11:43.879" v="205" actId="20577"/>
        <pc:sldMkLst>
          <pc:docMk/>
          <pc:sldMk cId="1522780631" sldId="285"/>
        </pc:sldMkLst>
      </pc:sldChg>
    </pc:docChg>
  </pc:docChgLst>
  <pc:docChgLst>
    <pc:chgData name="Alfred Smith" userId="3c60a3631c0db8ad" providerId="LiveId" clId="{8C027082-6A3D-4E33-B16A-E8F3A9C54AC9}"/>
    <pc:docChg chg="undo redo custSel modSld">
      <pc:chgData name="Alfred Smith" userId="3c60a3631c0db8ad" providerId="LiveId" clId="{8C027082-6A3D-4E33-B16A-E8F3A9C54AC9}" dt="2025-05-26T06:55:36.276" v="35"/>
      <pc:docMkLst>
        <pc:docMk/>
      </pc:docMkLst>
      <pc:sldChg chg="modSp mod">
        <pc:chgData name="Alfred Smith" userId="3c60a3631c0db8ad" providerId="LiveId" clId="{8C027082-6A3D-4E33-B16A-E8F3A9C54AC9}" dt="2025-05-26T06:47:26.752" v="1" actId="27636"/>
        <pc:sldMkLst>
          <pc:docMk/>
          <pc:sldMk cId="1499918570" sldId="257"/>
        </pc:sldMkLst>
        <pc:spChg chg="mod">
          <ac:chgData name="Alfred Smith" userId="3c60a3631c0db8ad" providerId="LiveId" clId="{8C027082-6A3D-4E33-B16A-E8F3A9C54AC9}" dt="2025-05-26T06:47:26.752" v="1" actId="27636"/>
          <ac:spMkLst>
            <pc:docMk/>
            <pc:sldMk cId="1499918570" sldId="257"/>
            <ac:spMk id="7" creationId="{048F4CD5-0455-7C5B-743B-84D7A6C7153E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3788111665" sldId="258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3788111665" sldId="258"/>
            <ac:spMk id="2" creationId="{589651F1-6A2C-7297-DD0B-EA9995A271CC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454763615" sldId="259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454763615" sldId="259"/>
            <ac:spMk id="3" creationId="{A58184BD-88F1-BA02-40C1-D8403D0EEC0D}"/>
          </ac:spMkLst>
        </pc:spChg>
      </pc:sldChg>
      <pc:sldChg chg="modSp mod">
        <pc:chgData name="Alfred Smith" userId="3c60a3631c0db8ad" providerId="LiveId" clId="{8C027082-6A3D-4E33-B16A-E8F3A9C54AC9}" dt="2025-05-26T06:48:58.309" v="4"/>
        <pc:sldMkLst>
          <pc:docMk/>
          <pc:sldMk cId="2346136586" sldId="260"/>
        </pc:sldMkLst>
        <pc:spChg chg="mod">
          <ac:chgData name="Alfred Smith" userId="3c60a3631c0db8ad" providerId="LiveId" clId="{8C027082-6A3D-4E33-B16A-E8F3A9C54AC9}" dt="2025-05-26T06:48:58.309" v="4"/>
          <ac:spMkLst>
            <pc:docMk/>
            <pc:sldMk cId="2346136586" sldId="260"/>
            <ac:spMk id="2" creationId="{C90B09E8-8294-3759-B7F6-82E58ED1A57C}"/>
          </ac:spMkLst>
        </pc:spChg>
      </pc:sldChg>
      <pc:sldChg chg="addSp delSp modSp mod">
        <pc:chgData name="Alfred Smith" userId="3c60a3631c0db8ad" providerId="LiveId" clId="{8C027082-6A3D-4E33-B16A-E8F3A9C54AC9}" dt="2025-05-26T06:49:36.413" v="6"/>
        <pc:sldMkLst>
          <pc:docMk/>
          <pc:sldMk cId="4037329247" sldId="261"/>
        </pc:sldMkLst>
        <pc:spChg chg="del">
          <ac:chgData name="Alfred Smith" userId="3c60a3631c0db8ad" providerId="LiveId" clId="{8C027082-6A3D-4E33-B16A-E8F3A9C54AC9}" dt="2025-05-26T06:49:35.887" v="5" actId="478"/>
          <ac:spMkLst>
            <pc:docMk/>
            <pc:sldMk cId="4037329247" sldId="261"/>
            <ac:spMk id="2" creationId="{B0E66E41-1755-84B0-1548-B042757D6B63}"/>
          </ac:spMkLst>
        </pc:spChg>
        <pc:spChg chg="add mod">
          <ac:chgData name="Alfred Smith" userId="3c60a3631c0db8ad" providerId="LiveId" clId="{8C027082-6A3D-4E33-B16A-E8F3A9C54AC9}" dt="2025-05-26T06:49:36.413" v="6"/>
          <ac:spMkLst>
            <pc:docMk/>
            <pc:sldMk cId="4037329247" sldId="261"/>
            <ac:spMk id="3" creationId="{6109EA08-3E4D-5937-A5B7-47DF494D65D7}"/>
          </ac:spMkLst>
        </pc:spChg>
        <pc:spChg chg="add mod">
          <ac:chgData name="Alfred Smith" userId="3c60a3631c0db8ad" providerId="LiveId" clId="{8C027082-6A3D-4E33-B16A-E8F3A9C54AC9}" dt="2025-05-26T06:49:36.413" v="6"/>
          <ac:spMkLst>
            <pc:docMk/>
            <pc:sldMk cId="4037329247" sldId="261"/>
            <ac:spMk id="4" creationId="{52C2CACE-EF97-9B47-22C4-FB46082983E8}"/>
          </ac:spMkLst>
        </pc:spChg>
        <pc:spChg chg="del">
          <ac:chgData name="Alfred Smith" userId="3c60a3631c0db8ad" providerId="LiveId" clId="{8C027082-6A3D-4E33-B16A-E8F3A9C54AC9}" dt="2025-05-26T06:49:35.887" v="5" actId="478"/>
          <ac:spMkLst>
            <pc:docMk/>
            <pc:sldMk cId="4037329247" sldId="261"/>
            <ac:spMk id="5" creationId="{BD536DD3-4EDA-79F8-2D73-E2D91DB36FE8}"/>
          </ac:spMkLst>
        </pc:spChg>
      </pc:sldChg>
      <pc:sldChg chg="addSp delSp modSp mod">
        <pc:chgData name="Alfred Smith" userId="3c60a3631c0db8ad" providerId="LiveId" clId="{8C027082-6A3D-4E33-B16A-E8F3A9C54AC9}" dt="2025-05-26T06:49:54.827" v="8"/>
        <pc:sldMkLst>
          <pc:docMk/>
          <pc:sldMk cId="1909638311" sldId="262"/>
        </pc:sldMkLst>
        <pc:spChg chg="del">
          <ac:chgData name="Alfred Smith" userId="3c60a3631c0db8ad" providerId="LiveId" clId="{8C027082-6A3D-4E33-B16A-E8F3A9C54AC9}" dt="2025-05-26T06:49:54.252" v="7" actId="478"/>
          <ac:spMkLst>
            <pc:docMk/>
            <pc:sldMk cId="1909638311" sldId="262"/>
            <ac:spMk id="2" creationId="{196A6F3A-AAE9-5492-8367-A886AD94B109}"/>
          </ac:spMkLst>
        </pc:spChg>
        <pc:spChg chg="add mod">
          <ac:chgData name="Alfred Smith" userId="3c60a3631c0db8ad" providerId="LiveId" clId="{8C027082-6A3D-4E33-B16A-E8F3A9C54AC9}" dt="2025-05-26T06:49:54.827" v="8"/>
          <ac:spMkLst>
            <pc:docMk/>
            <pc:sldMk cId="1909638311" sldId="262"/>
            <ac:spMk id="3" creationId="{B1DE42AC-F97A-C410-70C5-F3C0E138C08C}"/>
          </ac:spMkLst>
        </pc:spChg>
        <pc:spChg chg="add mod">
          <ac:chgData name="Alfred Smith" userId="3c60a3631c0db8ad" providerId="LiveId" clId="{8C027082-6A3D-4E33-B16A-E8F3A9C54AC9}" dt="2025-05-26T06:49:54.827" v="8"/>
          <ac:spMkLst>
            <pc:docMk/>
            <pc:sldMk cId="1909638311" sldId="262"/>
            <ac:spMk id="4" creationId="{AFE26F2C-F2EC-FDED-4E39-2589DC09E1E4}"/>
          </ac:spMkLst>
        </pc:spChg>
        <pc:spChg chg="del">
          <ac:chgData name="Alfred Smith" userId="3c60a3631c0db8ad" providerId="LiveId" clId="{8C027082-6A3D-4E33-B16A-E8F3A9C54AC9}" dt="2025-05-26T06:49:54.252" v="7" actId="478"/>
          <ac:spMkLst>
            <pc:docMk/>
            <pc:sldMk cId="1909638311" sldId="262"/>
            <ac:spMk id="5" creationId="{5658EB31-E7A5-394C-B7A1-5180DE9481D7}"/>
          </ac:spMkLst>
        </pc:spChg>
      </pc:sldChg>
      <pc:sldChg chg="addSp delSp modSp mod">
        <pc:chgData name="Alfred Smith" userId="3c60a3631c0db8ad" providerId="LiveId" clId="{8C027082-6A3D-4E33-B16A-E8F3A9C54AC9}" dt="2025-05-26T06:50:17.016" v="10"/>
        <pc:sldMkLst>
          <pc:docMk/>
          <pc:sldMk cId="641208035" sldId="263"/>
        </pc:sldMkLst>
        <pc:spChg chg="del">
          <ac:chgData name="Alfred Smith" userId="3c60a3631c0db8ad" providerId="LiveId" clId="{8C027082-6A3D-4E33-B16A-E8F3A9C54AC9}" dt="2025-05-26T06:50:16.438" v="9" actId="478"/>
          <ac:spMkLst>
            <pc:docMk/>
            <pc:sldMk cId="641208035" sldId="263"/>
            <ac:spMk id="2" creationId="{E4F963CD-8DAE-0B22-2C5A-301DD483DCA5}"/>
          </ac:spMkLst>
        </pc:spChg>
        <pc:spChg chg="add mod">
          <ac:chgData name="Alfred Smith" userId="3c60a3631c0db8ad" providerId="LiveId" clId="{8C027082-6A3D-4E33-B16A-E8F3A9C54AC9}" dt="2025-05-26T06:50:17.016" v="10"/>
          <ac:spMkLst>
            <pc:docMk/>
            <pc:sldMk cId="641208035" sldId="263"/>
            <ac:spMk id="3" creationId="{3346C071-E6E3-3466-0F9D-07E972E27AD2}"/>
          </ac:spMkLst>
        </pc:spChg>
        <pc:spChg chg="add mod">
          <ac:chgData name="Alfred Smith" userId="3c60a3631c0db8ad" providerId="LiveId" clId="{8C027082-6A3D-4E33-B16A-E8F3A9C54AC9}" dt="2025-05-26T06:50:17.016" v="10"/>
          <ac:spMkLst>
            <pc:docMk/>
            <pc:sldMk cId="641208035" sldId="263"/>
            <ac:spMk id="4" creationId="{80009D97-F8C7-E6B0-4012-BED546797295}"/>
          </ac:spMkLst>
        </pc:spChg>
        <pc:spChg chg="del">
          <ac:chgData name="Alfred Smith" userId="3c60a3631c0db8ad" providerId="LiveId" clId="{8C027082-6A3D-4E33-B16A-E8F3A9C54AC9}" dt="2025-05-26T06:50:16.438" v="9" actId="478"/>
          <ac:spMkLst>
            <pc:docMk/>
            <pc:sldMk cId="641208035" sldId="263"/>
            <ac:spMk id="5" creationId="{B1247E65-85F0-45D6-C16A-F9B173B7577B}"/>
          </ac:spMkLst>
        </pc:spChg>
      </pc:sldChg>
      <pc:sldChg chg="addSp delSp modSp mod">
        <pc:chgData name="Alfred Smith" userId="3c60a3631c0db8ad" providerId="LiveId" clId="{8C027082-6A3D-4E33-B16A-E8F3A9C54AC9}" dt="2025-05-26T06:50:37.755" v="12"/>
        <pc:sldMkLst>
          <pc:docMk/>
          <pc:sldMk cId="4044745628" sldId="264"/>
        </pc:sldMkLst>
        <pc:spChg chg="del">
          <ac:chgData name="Alfred Smith" userId="3c60a3631c0db8ad" providerId="LiveId" clId="{8C027082-6A3D-4E33-B16A-E8F3A9C54AC9}" dt="2025-05-26T06:50:36.952" v="11" actId="478"/>
          <ac:spMkLst>
            <pc:docMk/>
            <pc:sldMk cId="4044745628" sldId="264"/>
            <ac:spMk id="2" creationId="{8C8A24F0-2B08-ADB0-84CF-737C529B794B}"/>
          </ac:spMkLst>
        </pc:spChg>
        <pc:spChg chg="add mod">
          <ac:chgData name="Alfred Smith" userId="3c60a3631c0db8ad" providerId="LiveId" clId="{8C027082-6A3D-4E33-B16A-E8F3A9C54AC9}" dt="2025-05-26T06:50:37.755" v="12"/>
          <ac:spMkLst>
            <pc:docMk/>
            <pc:sldMk cId="4044745628" sldId="264"/>
            <ac:spMk id="3" creationId="{38D7CD71-4FE3-6505-FDD2-22C156105F25}"/>
          </ac:spMkLst>
        </pc:spChg>
        <pc:spChg chg="add mod">
          <ac:chgData name="Alfred Smith" userId="3c60a3631c0db8ad" providerId="LiveId" clId="{8C027082-6A3D-4E33-B16A-E8F3A9C54AC9}" dt="2025-05-26T06:50:37.755" v="12"/>
          <ac:spMkLst>
            <pc:docMk/>
            <pc:sldMk cId="4044745628" sldId="264"/>
            <ac:spMk id="4" creationId="{53CE7EAE-2A3F-E4E4-9A53-7B0EE0A79D3B}"/>
          </ac:spMkLst>
        </pc:spChg>
        <pc:spChg chg="del">
          <ac:chgData name="Alfred Smith" userId="3c60a3631c0db8ad" providerId="LiveId" clId="{8C027082-6A3D-4E33-B16A-E8F3A9C54AC9}" dt="2025-05-26T06:50:36.952" v="11" actId="478"/>
          <ac:spMkLst>
            <pc:docMk/>
            <pc:sldMk cId="4044745628" sldId="264"/>
            <ac:spMk id="5" creationId="{8F975051-33C4-EF1B-4800-D09E69B38F1E}"/>
          </ac:spMkLst>
        </pc:spChg>
      </pc:sldChg>
      <pc:sldChg chg="addSp delSp modSp mod">
        <pc:chgData name="Alfred Smith" userId="3c60a3631c0db8ad" providerId="LiveId" clId="{8C027082-6A3D-4E33-B16A-E8F3A9C54AC9}" dt="2025-05-26T06:51:06.055" v="14"/>
        <pc:sldMkLst>
          <pc:docMk/>
          <pc:sldMk cId="978260341" sldId="265"/>
        </pc:sldMkLst>
        <pc:spChg chg="del">
          <ac:chgData name="Alfred Smith" userId="3c60a3631c0db8ad" providerId="LiveId" clId="{8C027082-6A3D-4E33-B16A-E8F3A9C54AC9}" dt="2025-05-26T06:51:05.438" v="13" actId="478"/>
          <ac:spMkLst>
            <pc:docMk/>
            <pc:sldMk cId="978260341" sldId="265"/>
            <ac:spMk id="2" creationId="{B5608D9B-F4D9-4456-A4C9-E141D516C775}"/>
          </ac:spMkLst>
        </pc:spChg>
        <pc:spChg chg="add mod">
          <ac:chgData name="Alfred Smith" userId="3c60a3631c0db8ad" providerId="LiveId" clId="{8C027082-6A3D-4E33-B16A-E8F3A9C54AC9}" dt="2025-05-26T06:51:06.055" v="14"/>
          <ac:spMkLst>
            <pc:docMk/>
            <pc:sldMk cId="978260341" sldId="265"/>
            <ac:spMk id="3" creationId="{A2F1C67A-A128-FF52-ED56-D7D17EAA11FE}"/>
          </ac:spMkLst>
        </pc:spChg>
        <pc:spChg chg="add mod">
          <ac:chgData name="Alfred Smith" userId="3c60a3631c0db8ad" providerId="LiveId" clId="{8C027082-6A3D-4E33-B16A-E8F3A9C54AC9}" dt="2025-05-26T06:51:06.055" v="14"/>
          <ac:spMkLst>
            <pc:docMk/>
            <pc:sldMk cId="978260341" sldId="265"/>
            <ac:spMk id="4" creationId="{70DA9C5F-D266-3149-6927-EA3B4D81E5B5}"/>
          </ac:spMkLst>
        </pc:spChg>
        <pc:spChg chg="del">
          <ac:chgData name="Alfred Smith" userId="3c60a3631c0db8ad" providerId="LiveId" clId="{8C027082-6A3D-4E33-B16A-E8F3A9C54AC9}" dt="2025-05-26T06:51:05.438" v="13" actId="478"/>
          <ac:spMkLst>
            <pc:docMk/>
            <pc:sldMk cId="978260341" sldId="265"/>
            <ac:spMk id="5" creationId="{6E1C1DCB-ED7C-A6D2-309C-1957B80C3286}"/>
          </ac:spMkLst>
        </pc:spChg>
      </pc:sldChg>
      <pc:sldChg chg="addSp delSp modSp mod">
        <pc:chgData name="Alfred Smith" userId="3c60a3631c0db8ad" providerId="LiveId" clId="{8C027082-6A3D-4E33-B16A-E8F3A9C54AC9}" dt="2025-05-26T06:51:29.354" v="16"/>
        <pc:sldMkLst>
          <pc:docMk/>
          <pc:sldMk cId="3575870363" sldId="266"/>
        </pc:sldMkLst>
        <pc:spChg chg="del">
          <ac:chgData name="Alfred Smith" userId="3c60a3631c0db8ad" providerId="LiveId" clId="{8C027082-6A3D-4E33-B16A-E8F3A9C54AC9}" dt="2025-05-26T06:51:28.739" v="15" actId="478"/>
          <ac:spMkLst>
            <pc:docMk/>
            <pc:sldMk cId="3575870363" sldId="266"/>
            <ac:spMk id="2" creationId="{D4AC70E3-6E67-DE9E-F5BE-E58763C61086}"/>
          </ac:spMkLst>
        </pc:spChg>
        <pc:spChg chg="add mod">
          <ac:chgData name="Alfred Smith" userId="3c60a3631c0db8ad" providerId="LiveId" clId="{8C027082-6A3D-4E33-B16A-E8F3A9C54AC9}" dt="2025-05-26T06:51:29.354" v="16"/>
          <ac:spMkLst>
            <pc:docMk/>
            <pc:sldMk cId="3575870363" sldId="266"/>
            <ac:spMk id="3" creationId="{6A98C54D-AEB9-2195-6AB7-67D372064784}"/>
          </ac:spMkLst>
        </pc:spChg>
        <pc:spChg chg="add mod">
          <ac:chgData name="Alfred Smith" userId="3c60a3631c0db8ad" providerId="LiveId" clId="{8C027082-6A3D-4E33-B16A-E8F3A9C54AC9}" dt="2025-05-26T06:51:29.354" v="16"/>
          <ac:spMkLst>
            <pc:docMk/>
            <pc:sldMk cId="3575870363" sldId="266"/>
            <ac:spMk id="4" creationId="{09A7FE90-5D8E-19DE-67CD-8DD7AD0BA57C}"/>
          </ac:spMkLst>
        </pc:spChg>
        <pc:spChg chg="del">
          <ac:chgData name="Alfred Smith" userId="3c60a3631c0db8ad" providerId="LiveId" clId="{8C027082-6A3D-4E33-B16A-E8F3A9C54AC9}" dt="2025-05-26T06:51:28.739" v="15" actId="478"/>
          <ac:spMkLst>
            <pc:docMk/>
            <pc:sldMk cId="3575870363" sldId="266"/>
            <ac:spMk id="5" creationId="{686A56B4-7B14-7058-1EDB-11500E0CE7BB}"/>
          </ac:spMkLst>
        </pc:spChg>
      </pc:sldChg>
      <pc:sldChg chg="addSp delSp modSp mod">
        <pc:chgData name="Alfred Smith" userId="3c60a3631c0db8ad" providerId="LiveId" clId="{8C027082-6A3D-4E33-B16A-E8F3A9C54AC9}" dt="2025-05-26T06:51:47.604" v="18"/>
        <pc:sldMkLst>
          <pc:docMk/>
          <pc:sldMk cId="4017137865" sldId="267"/>
        </pc:sldMkLst>
        <pc:spChg chg="del">
          <ac:chgData name="Alfred Smith" userId="3c60a3631c0db8ad" providerId="LiveId" clId="{8C027082-6A3D-4E33-B16A-E8F3A9C54AC9}" dt="2025-05-26T06:51:47.063" v="17" actId="478"/>
          <ac:spMkLst>
            <pc:docMk/>
            <pc:sldMk cId="4017137865" sldId="267"/>
            <ac:spMk id="2" creationId="{DEEBD75A-242A-DF7A-A63F-524B511F407D}"/>
          </ac:spMkLst>
        </pc:spChg>
        <pc:spChg chg="add mod">
          <ac:chgData name="Alfred Smith" userId="3c60a3631c0db8ad" providerId="LiveId" clId="{8C027082-6A3D-4E33-B16A-E8F3A9C54AC9}" dt="2025-05-26T06:51:47.604" v="18"/>
          <ac:spMkLst>
            <pc:docMk/>
            <pc:sldMk cId="4017137865" sldId="267"/>
            <ac:spMk id="3" creationId="{987219AA-C75D-2835-E2E0-BE17E2FD29C8}"/>
          </ac:spMkLst>
        </pc:spChg>
        <pc:spChg chg="add mod">
          <ac:chgData name="Alfred Smith" userId="3c60a3631c0db8ad" providerId="LiveId" clId="{8C027082-6A3D-4E33-B16A-E8F3A9C54AC9}" dt="2025-05-26T06:51:47.604" v="18"/>
          <ac:spMkLst>
            <pc:docMk/>
            <pc:sldMk cId="4017137865" sldId="267"/>
            <ac:spMk id="4" creationId="{3BB18E50-F46E-6870-AAF5-7F932FBB3E9A}"/>
          </ac:spMkLst>
        </pc:spChg>
        <pc:spChg chg="del">
          <ac:chgData name="Alfred Smith" userId="3c60a3631c0db8ad" providerId="LiveId" clId="{8C027082-6A3D-4E33-B16A-E8F3A9C54AC9}" dt="2025-05-26T06:51:47.063" v="17" actId="478"/>
          <ac:spMkLst>
            <pc:docMk/>
            <pc:sldMk cId="4017137865" sldId="267"/>
            <ac:spMk id="5" creationId="{5B6D1110-2519-CA22-5527-5B44FB8E3883}"/>
          </ac:spMkLst>
        </pc:spChg>
      </pc:sldChg>
      <pc:sldChg chg="addSp delSp modSp mod">
        <pc:chgData name="Alfred Smith" userId="3c60a3631c0db8ad" providerId="LiveId" clId="{8C027082-6A3D-4E33-B16A-E8F3A9C54AC9}" dt="2025-05-26T06:52:10.899" v="20"/>
        <pc:sldMkLst>
          <pc:docMk/>
          <pc:sldMk cId="3137811553" sldId="268"/>
        </pc:sldMkLst>
        <pc:spChg chg="del">
          <ac:chgData name="Alfred Smith" userId="3c60a3631c0db8ad" providerId="LiveId" clId="{8C027082-6A3D-4E33-B16A-E8F3A9C54AC9}" dt="2025-05-26T06:52:10.327" v="19" actId="478"/>
          <ac:spMkLst>
            <pc:docMk/>
            <pc:sldMk cId="3137811553" sldId="268"/>
            <ac:spMk id="2" creationId="{5F7610BE-45DB-C68C-655D-EED99197FB07}"/>
          </ac:spMkLst>
        </pc:spChg>
        <pc:spChg chg="add mod">
          <ac:chgData name="Alfred Smith" userId="3c60a3631c0db8ad" providerId="LiveId" clId="{8C027082-6A3D-4E33-B16A-E8F3A9C54AC9}" dt="2025-05-26T06:52:10.899" v="20"/>
          <ac:spMkLst>
            <pc:docMk/>
            <pc:sldMk cId="3137811553" sldId="268"/>
            <ac:spMk id="3" creationId="{DCC2DD6F-EBB1-87A0-54A2-241BD01C58DD}"/>
          </ac:spMkLst>
        </pc:spChg>
        <pc:spChg chg="add mod">
          <ac:chgData name="Alfred Smith" userId="3c60a3631c0db8ad" providerId="LiveId" clId="{8C027082-6A3D-4E33-B16A-E8F3A9C54AC9}" dt="2025-05-26T06:52:10.899" v="20"/>
          <ac:spMkLst>
            <pc:docMk/>
            <pc:sldMk cId="3137811553" sldId="268"/>
            <ac:spMk id="4" creationId="{AA3CE7D8-7739-5DB1-C127-53212D02AC53}"/>
          </ac:spMkLst>
        </pc:spChg>
        <pc:spChg chg="del">
          <ac:chgData name="Alfred Smith" userId="3c60a3631c0db8ad" providerId="LiveId" clId="{8C027082-6A3D-4E33-B16A-E8F3A9C54AC9}" dt="2025-05-26T06:52:10.327" v="19" actId="478"/>
          <ac:spMkLst>
            <pc:docMk/>
            <pc:sldMk cId="3137811553" sldId="268"/>
            <ac:spMk id="5" creationId="{05C139CC-EB6A-696A-4D87-68352D1ADF98}"/>
          </ac:spMkLst>
        </pc:spChg>
      </pc:sldChg>
      <pc:sldChg chg="addSp delSp modSp mod">
        <pc:chgData name="Alfred Smith" userId="3c60a3631c0db8ad" providerId="LiveId" clId="{8C027082-6A3D-4E33-B16A-E8F3A9C54AC9}" dt="2025-05-26T06:54:58.853" v="31"/>
        <pc:sldMkLst>
          <pc:docMk/>
          <pc:sldMk cId="100491716" sldId="269"/>
        </pc:sldMkLst>
        <pc:spChg chg="del">
          <ac:chgData name="Alfred Smith" userId="3c60a3631c0db8ad" providerId="LiveId" clId="{8C027082-6A3D-4E33-B16A-E8F3A9C54AC9}" dt="2025-05-26T06:54:58.194" v="30" actId="478"/>
          <ac:spMkLst>
            <pc:docMk/>
            <pc:sldMk cId="100491716" sldId="269"/>
            <ac:spMk id="2" creationId="{8F27EAAD-0597-860E-8059-A01BB940A3BD}"/>
          </ac:spMkLst>
        </pc:spChg>
        <pc:spChg chg="add mod">
          <ac:chgData name="Alfred Smith" userId="3c60a3631c0db8ad" providerId="LiveId" clId="{8C027082-6A3D-4E33-B16A-E8F3A9C54AC9}" dt="2025-05-26T06:54:58.853" v="31"/>
          <ac:spMkLst>
            <pc:docMk/>
            <pc:sldMk cId="100491716" sldId="269"/>
            <ac:spMk id="3" creationId="{97A259A4-9202-589B-E094-7092AEDD43DC}"/>
          </ac:spMkLst>
        </pc:spChg>
        <pc:spChg chg="add mod">
          <ac:chgData name="Alfred Smith" userId="3c60a3631c0db8ad" providerId="LiveId" clId="{8C027082-6A3D-4E33-B16A-E8F3A9C54AC9}" dt="2025-05-26T06:54:58.853" v="31"/>
          <ac:spMkLst>
            <pc:docMk/>
            <pc:sldMk cId="100491716" sldId="269"/>
            <ac:spMk id="4" creationId="{2BC8AC51-7AD2-00C6-352E-31C9F2383BE2}"/>
          </ac:spMkLst>
        </pc:spChg>
        <pc:spChg chg="del">
          <ac:chgData name="Alfred Smith" userId="3c60a3631c0db8ad" providerId="LiveId" clId="{8C027082-6A3D-4E33-B16A-E8F3A9C54AC9}" dt="2025-05-26T06:54:58.194" v="30" actId="478"/>
          <ac:spMkLst>
            <pc:docMk/>
            <pc:sldMk cId="100491716" sldId="269"/>
            <ac:spMk id="5" creationId="{415BDD65-8A2C-24F2-F267-ADECEE7DD45D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4120481681" sldId="270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4120481681" sldId="270"/>
            <ac:spMk id="2" creationId="{9E28E08B-5AB0-8A87-D197-ADA738C1E10E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939110669" sldId="271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939110669" sldId="271"/>
            <ac:spMk id="2" creationId="{1E9916AD-CE72-4289-DEB1-08F539E75218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4024569785" sldId="272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4024569785" sldId="272"/>
            <ac:spMk id="2" creationId="{7691EBAD-2050-687B-F801-1DDE31A4BD74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487179600" sldId="273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487179600" sldId="273"/>
            <ac:spMk id="2" creationId="{9A205F64-6843-A81D-0B12-100489E60DBE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2168401200" sldId="274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2168401200" sldId="274"/>
            <ac:spMk id="2" creationId="{8E0868B2-CD39-527B-6E19-D639EA871563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2996969115" sldId="275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2996969115" sldId="275"/>
            <ac:spMk id="2" creationId="{121E03EF-1212-7AF8-2E1C-591106FED2B7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2390376940" sldId="276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2390376940" sldId="276"/>
            <ac:spMk id="2" creationId="{92B1A2E8-427F-71CB-DC4F-AA8CFBCC7BE2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4265919077" sldId="277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4265919077" sldId="277"/>
            <ac:spMk id="3" creationId="{1D08B6C2-848A-9C0E-9D56-8A9AEE0C916E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210266664" sldId="278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210266664" sldId="278"/>
            <ac:spMk id="2" creationId="{7525858D-8B50-C98F-606D-E97922B37E48}"/>
          </ac:spMkLst>
        </pc:spChg>
      </pc:sldChg>
      <pc:sldChg chg="modSp mod">
        <pc:chgData name="Alfred Smith" userId="3c60a3631c0db8ad" providerId="LiveId" clId="{8C027082-6A3D-4E33-B16A-E8F3A9C54AC9}" dt="2025-05-26T06:54:04.249" v="29" actId="20577"/>
        <pc:sldMkLst>
          <pc:docMk/>
          <pc:sldMk cId="888433145" sldId="279"/>
        </pc:sldMkLst>
        <pc:spChg chg="mod">
          <ac:chgData name="Alfred Smith" userId="3c60a3631c0db8ad" providerId="LiveId" clId="{8C027082-6A3D-4E33-B16A-E8F3A9C54AC9}" dt="2025-05-26T06:54:04.249" v="29" actId="20577"/>
          <ac:spMkLst>
            <pc:docMk/>
            <pc:sldMk cId="888433145" sldId="279"/>
            <ac:spMk id="2" creationId="{447ECFAC-BA05-9E7C-E6EB-1426093BA39B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791300187" sldId="280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791300187" sldId="280"/>
            <ac:spMk id="2" creationId="{E6BE8F87-3073-DAD1-ACD8-31AEA655A118}"/>
          </ac:spMkLst>
        </pc:spChg>
      </pc:sldChg>
      <pc:sldChg chg="addSp delSp modSp mod">
        <pc:chgData name="Alfred Smith" userId="3c60a3631c0db8ad" providerId="LiveId" clId="{8C027082-6A3D-4E33-B16A-E8F3A9C54AC9}" dt="2025-05-26T06:55:16.725" v="33"/>
        <pc:sldMkLst>
          <pc:docMk/>
          <pc:sldMk cId="1922139011" sldId="281"/>
        </pc:sldMkLst>
        <pc:spChg chg="del">
          <ac:chgData name="Alfred Smith" userId="3c60a3631c0db8ad" providerId="LiveId" clId="{8C027082-6A3D-4E33-B16A-E8F3A9C54AC9}" dt="2025-05-26T06:55:16.128" v="32" actId="478"/>
          <ac:spMkLst>
            <pc:docMk/>
            <pc:sldMk cId="1922139011" sldId="281"/>
            <ac:spMk id="2" creationId="{9B71CBD8-58E9-55BF-B207-FEE9BDD9009A}"/>
          </ac:spMkLst>
        </pc:spChg>
        <pc:spChg chg="add mod">
          <ac:chgData name="Alfred Smith" userId="3c60a3631c0db8ad" providerId="LiveId" clId="{8C027082-6A3D-4E33-B16A-E8F3A9C54AC9}" dt="2025-05-26T06:55:16.725" v="33"/>
          <ac:spMkLst>
            <pc:docMk/>
            <pc:sldMk cId="1922139011" sldId="281"/>
            <ac:spMk id="3" creationId="{6B855FC5-FF6F-D213-9483-6B3264B98CEA}"/>
          </ac:spMkLst>
        </pc:spChg>
        <pc:spChg chg="add mod">
          <ac:chgData name="Alfred Smith" userId="3c60a3631c0db8ad" providerId="LiveId" clId="{8C027082-6A3D-4E33-B16A-E8F3A9C54AC9}" dt="2025-05-26T06:55:16.725" v="33"/>
          <ac:spMkLst>
            <pc:docMk/>
            <pc:sldMk cId="1922139011" sldId="281"/>
            <ac:spMk id="4" creationId="{D2E4758E-88FF-033A-C7A3-88A71A0E153A}"/>
          </ac:spMkLst>
        </pc:spChg>
        <pc:spChg chg="del">
          <ac:chgData name="Alfred Smith" userId="3c60a3631c0db8ad" providerId="LiveId" clId="{8C027082-6A3D-4E33-B16A-E8F3A9C54AC9}" dt="2025-05-26T06:55:16.128" v="32" actId="478"/>
          <ac:spMkLst>
            <pc:docMk/>
            <pc:sldMk cId="1922139011" sldId="281"/>
            <ac:spMk id="5" creationId="{90BEF77B-CA34-8BDB-27C0-064E44078051}"/>
          </ac:spMkLst>
        </pc:spChg>
      </pc:sldChg>
      <pc:sldChg chg="addSp delSp modSp mod">
        <pc:chgData name="Alfred Smith" userId="3c60a3631c0db8ad" providerId="LiveId" clId="{8C027082-6A3D-4E33-B16A-E8F3A9C54AC9}" dt="2025-05-26T06:55:36.276" v="35"/>
        <pc:sldMkLst>
          <pc:docMk/>
          <pc:sldMk cId="3166251957" sldId="283"/>
        </pc:sldMkLst>
        <pc:spChg chg="del">
          <ac:chgData name="Alfred Smith" userId="3c60a3631c0db8ad" providerId="LiveId" clId="{8C027082-6A3D-4E33-B16A-E8F3A9C54AC9}" dt="2025-05-26T06:55:35.727" v="34" actId="478"/>
          <ac:spMkLst>
            <pc:docMk/>
            <pc:sldMk cId="3166251957" sldId="283"/>
            <ac:spMk id="2" creationId="{63CC3E25-FC9F-76F6-F17B-DDB9E67AA467}"/>
          </ac:spMkLst>
        </pc:spChg>
        <pc:spChg chg="add mod">
          <ac:chgData name="Alfred Smith" userId="3c60a3631c0db8ad" providerId="LiveId" clId="{8C027082-6A3D-4E33-B16A-E8F3A9C54AC9}" dt="2025-05-26T06:55:36.276" v="35"/>
          <ac:spMkLst>
            <pc:docMk/>
            <pc:sldMk cId="3166251957" sldId="283"/>
            <ac:spMk id="3" creationId="{0047C903-D84B-591B-5C51-55DAD150BFC4}"/>
          </ac:spMkLst>
        </pc:spChg>
        <pc:spChg chg="add mod">
          <ac:chgData name="Alfred Smith" userId="3c60a3631c0db8ad" providerId="LiveId" clId="{8C027082-6A3D-4E33-B16A-E8F3A9C54AC9}" dt="2025-05-26T06:55:36.276" v="35"/>
          <ac:spMkLst>
            <pc:docMk/>
            <pc:sldMk cId="3166251957" sldId="283"/>
            <ac:spMk id="4" creationId="{1BC0DB07-C1B0-0C0A-BCC8-5580BEAA11AA}"/>
          </ac:spMkLst>
        </pc:spChg>
        <pc:spChg chg="del">
          <ac:chgData name="Alfred Smith" userId="3c60a3631c0db8ad" providerId="LiveId" clId="{8C027082-6A3D-4E33-B16A-E8F3A9C54AC9}" dt="2025-05-26T06:55:35.727" v="34" actId="478"/>
          <ac:spMkLst>
            <pc:docMk/>
            <pc:sldMk cId="3166251957" sldId="283"/>
            <ac:spMk id="5" creationId="{8C47ECEE-8CCC-3320-B109-EA23EFDCA4F5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3922583308" sldId="284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3922583308" sldId="284"/>
            <ac:spMk id="2" creationId="{9B9C67E6-6AAE-4B16-CEEC-125A477F2D0D}"/>
          </ac:spMkLst>
        </pc:spChg>
      </pc:sldChg>
      <pc:sldChg chg="modSp">
        <pc:chgData name="Alfred Smith" userId="3c60a3631c0db8ad" providerId="LiveId" clId="{8C027082-6A3D-4E33-B16A-E8F3A9C54AC9}" dt="2025-05-26T06:48:20.799" v="2"/>
        <pc:sldMkLst>
          <pc:docMk/>
          <pc:sldMk cId="1522780631" sldId="285"/>
        </pc:sldMkLst>
        <pc:spChg chg="mod">
          <ac:chgData name="Alfred Smith" userId="3c60a3631c0db8ad" providerId="LiveId" clId="{8C027082-6A3D-4E33-B16A-E8F3A9C54AC9}" dt="2025-05-26T06:48:20.799" v="2"/>
          <ac:spMkLst>
            <pc:docMk/>
            <pc:sldMk cId="1522780631" sldId="285"/>
            <ac:spMk id="2" creationId="{AB79EEFC-CC08-8AD2-F106-85DA7BCD0AF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1084DD-7FC0-4A22-9CF3-02422E1B05B3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D9FD99-6F09-4AC6-8D62-5D15F886FEC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2813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</a:t>
            </a:r>
          </a:p>
          <a:p>
            <a:pPr algn="l"/>
            <a:r>
              <a:rPr lang="en-IN" sz="1200" b="1" i="0" u="none" strike="noStrike" baseline="0">
                <a:latin typeface="TimesNewRomanPS-BoldMT"/>
              </a:rPr>
              <a:t>48 </a:t>
            </a:r>
            <a:r>
              <a:rPr lang="en-IN" sz="1200" b="1" i="0" u="none" strike="noStrike" baseline="0" dirty="0">
                <a:latin typeface="TimesNewRomanPS-BoldMT"/>
              </a:rPr>
              <a:t>Persecution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Deacons appointed – Acts 6:1-7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Stephen – Acts 6:8 – 8:4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Philip, Peter and John in Samaria – Acts 8:4-25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Philip and the Ethiopian – Acts 8:25-40 (Left Bottom)</a:t>
            </a:r>
          </a:p>
          <a:p>
            <a:pPr algn="l"/>
            <a:r>
              <a:rPr lang="en-IN" sz="1200" b="0" i="0" u="none" strike="noStrike" baseline="0" dirty="0">
                <a:latin typeface="TimesNewRomanPSMT"/>
              </a:rPr>
              <a:t>5. Saul’s Conversion – Acts 9:1-9 (Left </a:t>
            </a:r>
            <a:r>
              <a:rPr lang="en-IN" sz="1200" b="0" i="0" u="none" strike="noStrike" baseline="0" dirty="0" err="1">
                <a:latin typeface="TimesNewRomanPSMT"/>
              </a:rPr>
              <a:t>Center</a:t>
            </a:r>
            <a:r>
              <a:rPr lang="en-IN" sz="1200" b="0" i="0" u="none" strike="noStrike" baseline="0" dirty="0">
                <a:latin typeface="TimesNewRomanPSMT"/>
              </a:rPr>
              <a:t>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Ananias prays for Saul– Acts 9:10-19a (Center Lower)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7. Saul’s Escape – Acts 9:19b-31 (Center Upper)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D9FD99-6F09-4AC6-8D62-5D15F886FEC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24350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30F0A-9E6B-005F-3BD1-94A3124B91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3F1CC-DA31-4B44-95DC-806A6923E6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00E8C7-E854-8B54-6A49-5398EEA65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44E68-D797-0B35-DE3D-0F9D9F1D9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246E-C35B-0B16-82B6-7BACDBC9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48449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4F5D5-34CC-89FF-C594-314B86680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D8E815-A46B-7E8F-EA35-FA41604C2E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84FE9D-9E42-EC87-F93F-14C9798CB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91782-3CD9-C4FF-5D00-1A3A077D4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803DBA-2AAD-DCAE-1F76-F73042728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2041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8A5718-FD07-EA23-DEBC-FA196403A1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2AACDA-8ADC-FEA7-D804-7DC20970F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E821-A101-FCBF-8D20-267967D99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BF3C7-ECE0-528A-1D6E-FDDBA1544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B08B3-124A-2D72-BF55-231A33F61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6079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99F82-2AAC-A171-C9C7-34707B6EA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29339C-D66D-B0E4-642D-5B5B8BB2D5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482C-E22A-7192-7E25-D5FAB04E7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DBCB2-9534-CF75-0913-6197E1588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37408-1094-8554-47B5-264EE4AD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0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15324-4A5C-2505-6EC6-CBA54A6E5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4E747C-2398-87E4-31C2-612F519E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C750-C22E-CB2E-8BDD-99CFBB54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0E239C-AF17-42D9-5035-A86F95C8E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5979C-34C2-EC4B-32C2-5CD65C5A2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46586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FD331-51E3-8AB5-97E1-4402D3D6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58C797-A3A0-60E3-ECD8-CBA4D591D4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C10FEC-03E4-44AC-C222-FD52E5D64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B87F45-3A02-A9B2-98E0-BD12587CE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579F0-E32F-559B-B3D7-E4F2212BB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AE78A-F486-4F12-86E3-8E1485154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077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0F28-E105-AE3C-0D2A-61DE2C3B4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398F9-61DA-A8AD-4B3A-BECAB8035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D6D6DA-1CF5-657F-79C7-88618AD413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4C0A03-0E58-5883-C688-8A1887EA18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6893DC-A047-19A2-49DB-93B70EDE7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A3D9C3-ED44-D74C-98E5-3314CDF66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AC3819-06A9-AF6E-5732-BBEA928B1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9C1E8A-EB49-0C05-6719-D054FABE1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6956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AFF47-E5CA-FB14-E368-67FD18E36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2C9E80-E92B-AFFE-AB1E-EA640DA4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CA4A95-3028-5F1E-5BE3-D519E0931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D1ACDC-9485-603E-1E45-36B778A78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80509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87D1C37-FF40-1787-4D78-9B02C958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EB9049-52D3-31A6-BD4F-CA2CA5A0F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0AAEA8-6A4B-1D48-749C-24088D28E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29615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914F-E599-6015-1D60-BEEB0E141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1434-FEE2-C962-04FE-1F62D03A7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7A6F4-4247-7A2D-A606-D9D9EAE345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D54FD1-FB71-2B26-8F94-EA083F304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DE8CFA-751C-1E0B-FED5-513D22103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7E5C96-3FF3-8A90-1C67-1ED205E59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522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C67F52-8BAD-5713-B978-E77A7202A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73C86-7D72-F14C-DA3E-EA2F9E6FC9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8FBCE5-3F85-14C6-532E-105B49E53E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03F889-898C-CDE6-A5BF-7D350A89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092D4-9ED2-6CEA-36E0-41B68DBB9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A7D34-A2EA-9EA4-B558-FECEF7420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32668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7F1FC9-20E7-E331-E8D9-0F9B82CC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E20B9-D945-7A22-DE69-DF4F5555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441C5-42D0-FD67-0418-5811BA269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B49F8-33D0-4DA0-8476-0927F5147411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49AE3-5747-A7F2-B309-4E0D6D255C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A8F99-58FE-3A85-36C2-7EC86CF86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D5E6A-89B3-4842-9EAE-274B25D1111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9522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029F-D823-8CA0-19FD-0251CC3E3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/>
              <a:t>48-4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1FCF5A6-B19D-5187-B760-5190993DF5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48F4CD5-0455-7C5B-743B-84D7A6C71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991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2"/>
    </mc:Choice>
    <mc:Fallback xmlns="">
      <p:transition spd="slow" advTm="3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8353F-3356-F443-76D2-A575A562A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98"/>
            <a:ext cx="12496800" cy="68814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205F64-6843-A81D-0B12-100489E60DBE}"/>
              </a:ext>
            </a:extLst>
          </p:cNvPr>
          <p:cNvSpPr txBox="1"/>
          <p:nvPr/>
        </p:nvSpPr>
        <p:spPr>
          <a:xfrm>
            <a:off x="229954" y="24295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:28,29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796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2E9F1CE-3F79-1BC4-8821-16899967C1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346C071-E6E3-3466-0F9D-07E972E27AD2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30ཕི་ལིབ་ཀྱང་དེ་བཞིན་དུ་ཉུག་རུམ་པའི་གམ་དུ་བརྒྱུགས༌ཤིང༌། དེས་ལུང་སྟོན་པ་ཡེ་ཤ་ཡཱའི་མདོ་ཀློག་གིན་ཡོད་པ་ཐོས་ཏེ་ན༌རེ། ཁྱོད་ཀྱིས་ཀློག་བཞིན་པའི་དོན་དེ་རྟོགས་སམ་ཞེས་དྲིས་པ༌ན།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009D97-F8C7-E6B0-4012-BED54679729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30So Philip ran up and heard the man reading Isaiah the prophet. “Do you understand what you are reading?” Philip asked.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2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5"/>
    </mc:Choice>
    <mc:Fallback xmlns="">
      <p:transition spd="slow" advTm="13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0C7D22-725D-ACA3-7E2D-BEF485752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1149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0868B2-CD39-527B-6E19-D639EA871563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4012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4DF81E0-EC98-F6F8-23F6-D6279161F3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D7CD71-4FE3-6505-FDD2-22C156105F25}"/>
              </a:ext>
            </a:extLst>
          </p:cNvPr>
          <p:cNvSpPr txBox="1"/>
          <p:nvPr/>
        </p:nvSpPr>
        <p:spPr>
          <a:xfrm>
            <a:off x="6096000" y="149948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 dirty="0">
                <a:solidFill>
                  <a:srgbClr val="777A7B"/>
                </a:solidFill>
                <a:latin typeface="Arial" panose="020B0604020202020204" pitchFamily="34" charset="0"/>
              </a:rPr>
              <a:t>31ཁོ་ན༌རེ། བདག་ལ་ཁྲིད་སྟོན་བྱེད་མཁན་མེད༌པས། ངས་ཅི་ལྟར་རྟོགས་ནུས་ཞེས་སྨྲས༌ཤིང༌། ཕི་ལིབ་ཤིང་རྟའི་ནང་དུ་ཁོ་དང་མཉམ་དུ་བཞུགས༌པར་གདན་དྲངས་པ་དང་།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CE7EAE-2A3F-E4E4-9A53-7B0EE0A79D3B}"/>
              </a:ext>
            </a:extLst>
          </p:cNvPr>
          <p:cNvSpPr txBox="1"/>
          <p:nvPr/>
        </p:nvSpPr>
        <p:spPr>
          <a:xfrm>
            <a:off x="110836" y="149949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31“How can I,” he said, “unless someone guides me?” And he invited Philip to come up and sit with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44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8"/>
    </mc:Choice>
    <mc:Fallback xmlns="">
      <p:transition spd="slow" advTm="131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4D1A6F-9494-3BEC-0484-DC264C4AA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82446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1E03EF-1212-7AF8-2E1C-591106FED2B7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:31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691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8547D5B-A4B6-D605-0BFE-0E1E04D535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F1C67A-A128-FF52-ED56-D7D17EAA11FE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32ཁོས་ཀློག་བཞིན་པའི་མདོ་ནི་འདི་ལྟ༌སྟེ།</a:t>
            </a:r>
          </a:p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ཁོང་ནི་ཤན་པའི་མདུན་དུ་ལུག་ལྟར༌ཁྲིད།།</a:t>
            </a:r>
          </a:p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བལ་འབྲེག་པ་ཡི་གམ་གྱི་ལུ་གུ༌བཞིན།།</a:t>
            </a:r>
          </a:p>
          <a:p>
            <a:pPr algn="l"/>
            <a:r>
              <a:rPr lang="bo-CN" sz="5400" b="0" i="0" dirty="0">
                <a:solidFill>
                  <a:srgbClr val="777A7B"/>
                </a:solidFill>
                <a:effectLst/>
                <a:latin typeface="Arial" panose="020B0604020202020204" pitchFamily="34" charset="0"/>
              </a:rPr>
              <a:t>སྐད་སྒྲ་མེད་པར་ཁོང་གིས་ཅང་མི༌སྨྲ།།</a:t>
            </a:r>
            <a:endParaRPr lang="bo-CN" sz="5400" b="0" i="0" dirty="0">
              <a:solidFill>
                <a:srgbClr val="121212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DA9C5F-D266-3149-6927-EA3B4D81E5B5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32The eunuch was reading this passage of Scripture: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“He was led like a sheep to the slaughter,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and as a lamb before the shearer is silent,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so He did not open His mouth.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7826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40"/>
    </mc:Choice>
    <mc:Fallback xmlns="">
      <p:transition spd="slow" advTm="12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9BDA4C-7749-856F-2627-8F92168C8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8993"/>
            <a:ext cx="12192000" cy="7246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B1A2E8-427F-71CB-DC4F-AA8CFBCC7BE2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3769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9E36AA41-BFFD-A8C1-B9D5-54D8A57FE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98C54D-AEB9-2195-6AB7-67D37206478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33གཞན་གྱིས་ཁོང་ལ་འཕྱ་ཞིང་དམོད་པ༌དང༌།།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བདེན་པའི་ཁྲིམས་ཐག་གཏན་ནས་མེད་པར༌བཟོས།།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ཁོང་གི་ཚེ་སྲོག་ས་ལས་བཅད་པའི༌ཕྱིར།།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ཁོང་གི་གདུང་རྒྱུད་སུ་ཡིས་འཆད་ནུས༌སམ།།</a:t>
            </a:r>
          </a:p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ཞེས་གསུངས་ཡོད་པ༌དེའོ།།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7FE90-5D8E-19DE-67CD-8DD7AD0BA57C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33In His humiliation He was deprived of justice.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Who can recount His descendants?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For His life was removed from the earth.”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587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6"/>
    </mc:Choice>
    <mc:Fallback xmlns="">
      <p:transition spd="slow" advTm="10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28D666-B8C8-04D8-E705-C0E319926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11710" y="-388993"/>
            <a:ext cx="13403710" cy="7967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08B6C2-848A-9C0E-9D56-8A9AEE0C916E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:33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03FB55EA-BAEC-D37C-A7C8-12E05CFFB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7219AA-C75D-2835-E2E0-BE17E2FD29C8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34དེ་ནས་ཉུག་རུམ་པ་ན༌རེ། ལུང་སྟོན་པས་ལུང་བསྟན་འདི་ནི་རང་གཞན་སུ་ལ་གསུངས་པ་བདག་ལ་གསུང་བར་མཛོད་ཅེས་སྨྲས་པ༌དང༌། 35ཕི་ལིབ་ཀྱིས་མདོ་དེ་ནས་འགོ་བཟུང་སྟེ་སྐྱབས་མགོན་ཡེ་ཤུའི་དོན་རྣམས་ཉུག་རུམ་པར་གསུངས་སོ།།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B18E50-F46E-6870-AAF5-7F932FBB3E9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34“Tell me,” said the eunuch, “who is the prophet talking about, himself or someone else?”</a:t>
            </a:r>
          </a:p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35Then Philip began with this very Scripture and told him the good news about Jesus.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17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11"/>
    </mc:Choice>
    <mc:Fallback xmlns="">
      <p:transition spd="slow" advTm="19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7D6AC0-CDCB-3A16-6570-30A9F8A121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651F1-6A2C-7297-DD0B-EA9995A271CC}"/>
              </a:ext>
            </a:extLst>
          </p:cNvPr>
          <p:cNvSpPr txBox="1"/>
          <p:nvPr/>
        </p:nvSpPr>
        <p:spPr>
          <a:xfrm>
            <a:off x="6096000" y="0"/>
            <a:ext cx="5791200" cy="42754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111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517913-D202-9765-0764-6E6942F86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765795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25858D-8B50-C98F-606D-E97922B37E48}"/>
              </a:ext>
            </a:extLst>
          </p:cNvPr>
          <p:cNvSpPr txBox="1"/>
          <p:nvPr/>
        </p:nvSpPr>
        <p:spPr>
          <a:xfrm>
            <a:off x="9584019" y="205883"/>
            <a:ext cx="28539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:34,35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2666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E876C0CF-4C10-076A-39DB-D686E3114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C2DD6F-EBB1-87A0-54A2-241BD01C58D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36དེ་ནས་ཁོ་གཉིས་མདུན་དུ་སྐྱོད་བཞིན་ཆུ་ཡོད་པའི་ས་ཆ་ཞིག་ཏུ་སླེབས་པ༌ན། ཉུག་རུམ་པ་ན༌རེ། ལྟོས༌དང༌། འདི་རུ་ཆུ་ཡོད༌དེ། ང་རང་ཁྲུས་གསོལ་ལ་ཞུགས་ན་མི་འོས་པ་ཅི་ཡོད་ཅེས་སྨྲས་པ༌ལ། </a:t>
            </a:r>
            <a:endParaRPr lang="en-IN" sz="1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3CE7D8-7739-5DB1-C127-53212D02AC5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36As they traveled along the road and came to some water, the eunuch said, “Look, here is water! What is there to prevent me from being baptized?”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3781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3"/>
    </mc:Choice>
    <mc:Fallback xmlns="">
      <p:transition spd="slow" advTm="10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7B90D-9E28-737E-B7A9-E43BC5421F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573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7ECFAC-BA05-9E7C-E6EB-1426093BA39B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433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A9E1FBB-4DD1-BE10-9DF6-51E0EA5BF4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A259A4-9202-589B-E094-7092AEDD43D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7200" dirty="0">
                <a:solidFill>
                  <a:srgbClr val="777A7B"/>
                </a:solidFill>
                <a:latin typeface="Arial" panose="020B0604020202020204" pitchFamily="34" charset="0"/>
              </a:rPr>
              <a:t>38ཤིང་རྟ་བགྲོད་མཚམས་འཇོག་པར་བཀའ་བསྒོས༌ཏེ། ཁོ་གཉིས་ཆུ་རུ་ཞུགས་ཤིང་ཕི་ལིབ་ཀྱིས་ཁོ་ལ་ཁྲུས་གསོལ་མཛད་དོ།།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C8AC51-7AD2-00C6-352E-31C9F2383BE2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38And he gave orders to stop the chariot. Then both Philip and the eunuch went down into the water, and Philip baptized him.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491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59"/>
    </mc:Choice>
    <mc:Fallback xmlns="">
      <p:transition spd="slow" advTm="9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01C900-2585-1380-7FD4-31C9E35C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998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E8F87-3073-DAD1-ACD8-31AEA655A11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:38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00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80D61EA-C914-6DB4-6906-A9DAC4D12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B855FC5-FF6F-D213-9483-6B3264B98CEA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39དེ་ནས་ཁོ་གཉིས་ཆུ་ལས་ཕྱིར་འབུད་པའི་དུས༌སུ། གཙོ་བོའི་ཐུགས་ཉིད་ཀྱིས་གློ་བུར་ཉིད་ལ་ཕི་ལིབ་གནས་གཞན་དུ་དྲངས༌ཤིང༌། ཉུག་རུམ་པས་ཕི་ལིབ་མ་མཐོང་ཡང་དགའ་སྤྲོའི་ངང་ལམ་ལ་ཆས་སོ།།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E4758E-88FF-033A-C7A3-88A71A0E153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39When they came up out of the water, the Spirit of the Lord carried Philip away, and the eunuch saw him no more, but went on his way rejoicing.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2139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8"/>
    </mc:Choice>
    <mc:Fallback xmlns="">
      <p:transition spd="slow" advTm="12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IN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F293DF-21FD-52F1-B27E-91B14D8D0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75" y="-148280"/>
            <a:ext cx="12969075" cy="70062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79EEFC-CC08-8AD2-F106-85DA7BCD0AF5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:39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7806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D6481E73-6977-FA01-AFFF-99B0F1E6D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47C903-D84B-591B-5C51-55DAD150BFC4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40ཕྱིས༌སུ། ཨ་ཟོད་ཅེས་པའི་གྲོང་ཁྱེར་ལ་ཕི་ལིབ་མངོན་སུམ་དུ་སླེབས་པ་དང་། ཁོ་རང་གྲོང་ཁྱེར་ཀུན་ཏུ་རྒྱུ་ཞིང་ཀེ་སར་ཡཱ་རུ་སླེབས་པའི་བར་དུ་འཕྲིན་བཟང་བསྒྲགས༌སོ།།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C0DB07-C1B0-0C0A-BCC8-5580BEAA11AA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40But Philip appeared at Azotus and traveled through that region, preaching the gospel in all the towns until he came to Caesarea.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662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66"/>
    </mc:Choice>
    <mc:Fallback xmlns="">
      <p:transition spd="slow" advTm="11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057489-B635-024B-EB7F-908DE9469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168"/>
            <a:ext cx="12192000" cy="7610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9C67E6-6AAE-4B16-CEEC-125A477F2D0D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83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58184BD-88F1-BA02-40C1-D8403D0EEC0D}"/>
              </a:ext>
            </a:extLst>
          </p:cNvPr>
          <p:cNvSpPr txBox="1"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/>
              <a:t> </a:t>
            </a:r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མཛད་འཕྲིན 8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2AC625-9141-A801-F431-DD5F79396320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b="0" i="0" u="none" strike="noStrike" baseline="0" dirty="0">
                <a:latin typeface="TimesNewRomanPSMT"/>
              </a:rPr>
              <a:t>Philip and the Ethiopian – Acts 8:26-40 </a:t>
            </a:r>
            <a:endParaRPr lang="en-IN" sz="4000" dirty="0"/>
          </a:p>
        </p:txBody>
      </p:sp>
      <p:pic>
        <p:nvPicPr>
          <p:cNvPr id="35" name="Audio 34">
            <a:hlinkClick r:id="" action="ppaction://media"/>
            <a:extLst>
              <a:ext uri="{FF2B5EF4-FFF2-40B4-BE49-F238E27FC236}">
                <a16:creationId xmlns:a16="http://schemas.microsoft.com/office/drawing/2014/main" id="{312B9691-F806-F052-27DF-A0B173ED5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6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1"/>
    </mc:Choice>
    <mc:Fallback xmlns="">
      <p:transition spd="slow" advTm="75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04DF8A-7ACC-DAA0-7DD9-C0079E1DC2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2168"/>
            <a:ext cx="12192000" cy="76101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28E08B-5AB0-8A87-D197-ADA738C1E10E}"/>
              </a:ext>
            </a:extLst>
          </p:cNvPr>
          <p:cNvSpPr txBox="1"/>
          <p:nvPr/>
        </p:nvSpPr>
        <p:spPr>
          <a:xfrm>
            <a:off x="6096000" y="0"/>
            <a:ext cx="5791200" cy="42754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IN" sz="8000" dirty="0">
                <a:solidFill>
                  <a:schemeClr val="bg1"/>
                </a:solidFill>
              </a:rPr>
              <a:t> </a:t>
            </a:r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མཛད་འཕྲིན 8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ཕི་ལིབ་དང་ཨེ་ཐི་ཨོ་ཕི་ཡཱ་ཡུལ་གྱི་ཉུག་རུམ་པ་ཞིག</a:t>
            </a:r>
            <a:endParaRPr lang="en-IN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932E7A7-E668-069E-9025-957D4F600CCC}"/>
              </a:ext>
            </a:extLst>
          </p:cNvPr>
          <p:cNvSpPr txBox="1"/>
          <p:nvPr/>
        </p:nvSpPr>
        <p:spPr>
          <a:xfrm>
            <a:off x="255905" y="5601653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81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udio 25">
            <a:hlinkClick r:id="" action="ppaction://media"/>
            <a:extLst>
              <a:ext uri="{FF2B5EF4-FFF2-40B4-BE49-F238E27FC236}">
                <a16:creationId xmlns:a16="http://schemas.microsoft.com/office/drawing/2014/main" id="{10801F99-FB9E-4D21-D7B1-80CF2D34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0B09E8-8294-3759-B7F6-82E58ED1A57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26དེ་ཡང་གཙོ་བོའི་ཕོ་ཉ་ཞིག་གིས་ཕི་ལིབ་ལ་འདི་སྐད༌དུ། ཡར་ལོངས༌དང༌། ལྷོ་ཕྱོགས་སུ་ཡོད་པའི་ཡེ་རུ་སཱ་ལེམ་ནས་ག་ཟཱ་རུ་འགྲོ་བའི་དབེན་སྟོང་གི་ལམ་དེར་སོང་ཞིག་ཅེས་བཀའ་བསྩལ་ཏོ།།</a:t>
            </a:r>
            <a:endParaRPr lang="en-IN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E90BE6-E306-66AA-1273-C668AC45C253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26Now an angel of the Lord said to Philip, “Get up and go south to the desert road that goes down from Jerusalem to Gaza.”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4613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83"/>
    </mc:Choice>
    <mc:Fallback xmlns="">
      <p:transition spd="slow" advTm="13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BE1672-43A1-D7F0-F04E-4CC76E494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84667"/>
            <a:ext cx="12192000" cy="6942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9916AD-CE72-4289-DEB1-08F539E75218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:26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10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BFBDF14-7ED3-F5C9-D65E-36FD62F30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09EA08-3E4D-5937-A5B7-47DF494D65D7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27དེ་ནས་ཕི་ལིབ་ལམ་ལ་ཆས་པ༌ན། ལམ་བར༌དུ། ཨེ་ཐི་ཨོ་པི་ཡཱ་རྒྱལ་ཁབ་ཀྱི་དབང་ཐང་ཅན་གྱི་ཉུག་རུམ་པ༌སྟེ། རྒྱལ་ཁབ་དེའི་ཀན་དཱ་ཀེ་བྱ་བའི་རྒྱལ་མོའི་དངུལ་མཛོད་ཁང་གི་སྤྱི་གཉེར་པ་དེ་ཉིད་ཡེ་རུ་སཱ་ལེམ་ལ་མཇལ་དུ་སོང༌ཞི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C2CACE-EF97-9B47-22C4-FB46082983E8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27So he started out, and on his way he met an Ethiopian eunuch, a court official in charge of the entire treasury of Candace, queen of the Ethiopians. He had gone to Jerusalem to worship,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37329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59"/>
    </mc:Choice>
    <mc:Fallback xmlns="">
      <p:transition spd="slow" advTm="18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1B7857-EB29-2519-CB9F-18F80C48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360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91EBAD-2050-687B-F801-1DDE31A4BD74}"/>
              </a:ext>
            </a:extLst>
          </p:cNvPr>
          <p:cNvSpPr txBox="1"/>
          <p:nvPr/>
        </p:nvSpPr>
        <p:spPr>
          <a:xfrm>
            <a:off x="229954" y="242953"/>
            <a:ext cx="28539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i="0" cap="all" dirty="0">
                <a:solidFill>
                  <a:schemeClr val="bg1"/>
                </a:solidFill>
                <a:effectLst/>
                <a:latin typeface="ArialMT"/>
              </a:rPr>
              <a:t>མཛད་འཕྲིན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ArialMT"/>
              </a:rPr>
              <a:t> </a:t>
            </a:r>
            <a:r>
              <a:rPr lang="en-IN" sz="4400" b="1" i="0" cap="all" dirty="0">
                <a:solidFill>
                  <a:schemeClr val="bg1"/>
                </a:solidFill>
                <a:effectLst/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8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:27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569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udio 21">
            <a:hlinkClick r:id="" action="ppaction://media"/>
            <a:extLst>
              <a:ext uri="{FF2B5EF4-FFF2-40B4-BE49-F238E27FC236}">
                <a16:creationId xmlns:a16="http://schemas.microsoft.com/office/drawing/2014/main" id="{231FA45B-17B1-9668-13A0-86DEA250D1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99396" t="-90625" r="-199396" b="-90625"/>
          <a:stretch>
            <a:fillRect/>
          </a:stretch>
        </p:blipFill>
        <p:spPr>
          <a:xfrm>
            <a:off x="9147683" y="5143500"/>
            <a:ext cx="3040633" cy="1714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DE42AC-F97A-C410-70C5-F3C0E138C08C}"/>
              </a:ext>
            </a:extLst>
          </p:cNvPr>
          <p:cNvSpPr txBox="1"/>
          <p:nvPr/>
        </p:nvSpPr>
        <p:spPr>
          <a:xfrm>
            <a:off x="6096000" y="166254"/>
            <a:ext cx="6096000" cy="655810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28ད་ལྟ་ཤིང་རྟར་བསྡད་ནས་ཕྱིར་ལོག་པའི་ལམ་དུ་ལུང་སྟོན་པ་ཡེ་ཤ་ཡཱའི་མདོ་ཀློག་གིན་ཡོད་པ་རེད། 29དེ་ནས་དམ་པའི་ཐུགས་ཉིད་ཀྱིས་ཕི་ལིབ་ལ་འདི་སྐད༌དུ། ཁྱོད་རང་ཤིང་རྟ་དེའི་གམ་དུ་སོང་ཞིག་ཅེས་གསུངས་པ༌དང༌། </a:t>
            </a:r>
            <a:endParaRPr lang="en-I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E26F2C-F2EC-FDED-4E39-2589DC09E1E4}"/>
              </a:ext>
            </a:extLst>
          </p:cNvPr>
          <p:cNvSpPr txBox="1"/>
          <p:nvPr/>
        </p:nvSpPr>
        <p:spPr>
          <a:xfrm>
            <a:off x="110836" y="166255"/>
            <a:ext cx="5818909" cy="65581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28and on his return was sitting in his chariot reading Isaiah the prophet.</a:t>
            </a:r>
          </a:p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29The Spirit said to Philip, “Go over to that chariot and stay by it.”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096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26"/>
    </mc:Choice>
    <mc:Fallback xmlns="">
      <p:transition spd="slow" advTm="14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2975</TotalTime>
  <Words>1312</Words>
  <Application>Microsoft Office PowerPoint</Application>
  <PresentationFormat>Widescreen</PresentationFormat>
  <Paragraphs>80</Paragraphs>
  <Slides>28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TimesNewRomanPS-BoldMT</vt:lpstr>
      <vt:lpstr>TimesNewRomanPSMT</vt:lpstr>
      <vt:lpstr>Office Theme</vt:lpstr>
      <vt:lpstr>48-4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3</cp:revision>
  <dcterms:created xsi:type="dcterms:W3CDTF">2022-09-30T06:26:14Z</dcterms:created>
  <dcterms:modified xsi:type="dcterms:W3CDTF">2025-05-26T06:55:44Z</dcterms:modified>
</cp:coreProperties>
</file>