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4"/>
  </p:notesMasterIdLst>
  <p:sldIdLst>
    <p:sldId id="257" r:id="rId2"/>
    <p:sldId id="258" r:id="rId3"/>
    <p:sldId id="259" r:id="rId4"/>
    <p:sldId id="270" r:id="rId5"/>
    <p:sldId id="260" r:id="rId6"/>
    <p:sldId id="271" r:id="rId7"/>
    <p:sldId id="261" r:id="rId8"/>
    <p:sldId id="272" r:id="rId9"/>
    <p:sldId id="262" r:id="rId10"/>
    <p:sldId id="273" r:id="rId11"/>
    <p:sldId id="263" r:id="rId12"/>
    <p:sldId id="274" r:id="rId13"/>
    <p:sldId id="264" r:id="rId14"/>
    <p:sldId id="275" r:id="rId15"/>
    <p:sldId id="265" r:id="rId16"/>
    <p:sldId id="276" r:id="rId17"/>
    <p:sldId id="266" r:id="rId18"/>
    <p:sldId id="277" r:id="rId19"/>
    <p:sldId id="267" r:id="rId20"/>
    <p:sldId id="278" r:id="rId21"/>
    <p:sldId id="268" r:id="rId22"/>
    <p:sldId id="279" r:id="rId23"/>
    <p:sldId id="269" r:id="rId24"/>
    <p:sldId id="280" r:id="rId25"/>
    <p:sldId id="281" r:id="rId26"/>
    <p:sldId id="288" r:id="rId27"/>
    <p:sldId id="287" r:id="rId28"/>
    <p:sldId id="282" r:id="rId29"/>
    <p:sldId id="283" r:id="rId30"/>
    <p:sldId id="284" r:id="rId31"/>
    <p:sldId id="285" r:id="rId32"/>
    <p:sldId id="286"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0467" autoAdjust="0"/>
  </p:normalViewPr>
  <p:slideViewPr>
    <p:cSldViewPr snapToGrid="0">
      <p:cViewPr varScale="1">
        <p:scale>
          <a:sx n="71" d="100"/>
          <a:sy n="71" d="100"/>
        </p:scale>
        <p:origin x="1094" y="28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microsoft.com/office/2016/11/relationships/changesInfo" Target="changesInfos/changesInfo1.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CA182838-65FC-4546-8CFC-328E9616F8C4}"/>
    <pc:docChg chg="custSel modSld">
      <pc:chgData name="Alfred Smith" userId="3c60a3631c0db8ad" providerId="LiveId" clId="{CA182838-65FC-4546-8CFC-328E9616F8C4}" dt="2025-05-26T07:13:38.556" v="6" actId="5793"/>
      <pc:docMkLst>
        <pc:docMk/>
      </pc:docMkLst>
      <pc:sldChg chg="modSp mod">
        <pc:chgData name="Alfred Smith" userId="3c60a3631c0db8ad" providerId="LiveId" clId="{CA182838-65FC-4546-8CFC-328E9616F8C4}" dt="2025-05-26T07:13:38.556" v="6" actId="5793"/>
        <pc:sldMkLst>
          <pc:docMk/>
          <pc:sldMk cId="1522780631" sldId="285"/>
        </pc:sldMkLst>
        <pc:spChg chg="mod">
          <ac:chgData name="Alfred Smith" userId="3c60a3631c0db8ad" providerId="LiveId" clId="{CA182838-65FC-4546-8CFC-328E9616F8C4}" dt="2025-05-26T07:13:38.556" v="6" actId="5793"/>
          <ac:spMkLst>
            <pc:docMk/>
            <pc:sldMk cId="1522780631" sldId="285"/>
            <ac:spMk id="5" creationId="{D07B79AD-8BF7-E95A-D967-A5EDF95BEEAD}"/>
          </ac:spMkLst>
        </pc:spChg>
      </pc:sldChg>
    </pc:docChg>
  </pc:docChgLst>
  <pc:docChgLst>
    <pc:chgData name="Alfred Smith" userId="3c60a3631c0db8ad" providerId="LiveId" clId="{43AC6AF2-76F4-45FB-81BF-4DEE7BA71945}"/>
    <pc:docChg chg="custSel modSld">
      <pc:chgData name="Alfred Smith" userId="3c60a3631c0db8ad" providerId="LiveId" clId="{43AC6AF2-76F4-45FB-81BF-4DEE7BA71945}" dt="2025-05-06T07:56:36.713" v="37" actId="27636"/>
      <pc:docMkLst>
        <pc:docMk/>
      </pc:docMkLst>
      <pc:sldChg chg="addSp delSp modSp mod">
        <pc:chgData name="Alfred Smith" userId="3c60a3631c0db8ad" providerId="LiveId" clId="{43AC6AF2-76F4-45FB-81BF-4DEE7BA71945}" dt="2025-05-06T07:56:36.713" v="37" actId="27636"/>
        <pc:sldMkLst>
          <pc:docMk/>
          <pc:sldMk cId="1499918570" sldId="257"/>
        </pc:sldMkLst>
        <pc:spChg chg="add mod">
          <ac:chgData name="Alfred Smith" userId="3c60a3631c0db8ad" providerId="LiveId" clId="{43AC6AF2-76F4-45FB-81BF-4DEE7BA71945}" dt="2025-05-06T07:56:36.713" v="37" actId="27636"/>
          <ac:spMkLst>
            <pc:docMk/>
            <pc:sldMk cId="1499918570" sldId="257"/>
            <ac:spMk id="7" creationId="{5093C36F-29A4-706A-7CE0-43C8922EAC11}"/>
          </ac:spMkLst>
        </pc:spChg>
      </pc:sldChg>
      <pc:sldChg chg="modSp">
        <pc:chgData name="Alfred Smith" userId="3c60a3631c0db8ad" providerId="LiveId" clId="{43AC6AF2-76F4-45FB-81BF-4DEE7BA71945}" dt="2025-05-06T07:51:34.604" v="35"/>
        <pc:sldMkLst>
          <pc:docMk/>
          <pc:sldMk cId="3788111665" sldId="258"/>
        </pc:sldMkLst>
        <pc:spChg chg="mod">
          <ac:chgData name="Alfred Smith" userId="3c60a3631c0db8ad" providerId="LiveId" clId="{43AC6AF2-76F4-45FB-81BF-4DEE7BA71945}" dt="2025-05-06T07:51:34.604" v="35"/>
          <ac:spMkLst>
            <pc:docMk/>
            <pc:sldMk cId="3788111665" sldId="258"/>
            <ac:spMk id="12" creationId="{CC611FFC-5AA2-DC1B-659C-4F7E50BF1E77}"/>
          </ac:spMkLst>
        </pc:spChg>
      </pc:sldChg>
      <pc:sldChg chg="modSp">
        <pc:chgData name="Alfred Smith" userId="3c60a3631c0db8ad" providerId="LiveId" clId="{43AC6AF2-76F4-45FB-81BF-4DEE7BA71945}" dt="2025-05-06T07:51:34.604" v="35"/>
        <pc:sldMkLst>
          <pc:docMk/>
          <pc:sldMk cId="454763615" sldId="259"/>
        </pc:sldMkLst>
        <pc:spChg chg="mod">
          <ac:chgData name="Alfred Smith" userId="3c60a3631c0db8ad" providerId="LiveId" clId="{43AC6AF2-76F4-45FB-81BF-4DEE7BA71945}" dt="2025-05-06T07:51:34.604" v="35"/>
          <ac:spMkLst>
            <pc:docMk/>
            <pc:sldMk cId="454763615" sldId="259"/>
            <ac:spMk id="3" creationId="{A58184BD-88F1-BA02-40C1-D8403D0EEC0D}"/>
          </ac:spMkLst>
        </pc:spChg>
      </pc:sldChg>
      <pc:sldChg chg="addSp delSp modSp mod">
        <pc:chgData name="Alfred Smith" userId="3c60a3631c0db8ad" providerId="LiveId" clId="{43AC6AF2-76F4-45FB-81BF-4DEE7BA71945}" dt="2025-04-21T14:01:24.659" v="7"/>
        <pc:sldMkLst>
          <pc:docMk/>
          <pc:sldMk cId="2346136586" sldId="260"/>
        </pc:sldMkLst>
        <pc:spChg chg="add mod">
          <ac:chgData name="Alfred Smith" userId="3c60a3631c0db8ad" providerId="LiveId" clId="{43AC6AF2-76F4-45FB-81BF-4DEE7BA71945}" dt="2025-04-21T14:01:24.659" v="7"/>
          <ac:spMkLst>
            <pc:docMk/>
            <pc:sldMk cId="2346136586" sldId="260"/>
            <ac:spMk id="2" creationId="{D0CD80E1-C4A3-C092-9376-45D4FE929180}"/>
          </ac:spMkLst>
        </pc:spChg>
        <pc:spChg chg="add mod">
          <ac:chgData name="Alfred Smith" userId="3c60a3631c0db8ad" providerId="LiveId" clId="{43AC6AF2-76F4-45FB-81BF-4DEE7BA71945}" dt="2025-04-21T14:01:24.659" v="7"/>
          <ac:spMkLst>
            <pc:docMk/>
            <pc:sldMk cId="2346136586" sldId="260"/>
            <ac:spMk id="5" creationId="{C0FD7F3C-6B9B-C601-9DC5-B29CC238B76F}"/>
          </ac:spMkLst>
        </pc:spChg>
      </pc:sldChg>
      <pc:sldChg chg="addSp delSp modSp mod">
        <pc:chgData name="Alfred Smith" userId="3c60a3631c0db8ad" providerId="LiveId" clId="{43AC6AF2-76F4-45FB-81BF-4DEE7BA71945}" dt="2025-04-21T14:01:32.812" v="9"/>
        <pc:sldMkLst>
          <pc:docMk/>
          <pc:sldMk cId="4037329247" sldId="261"/>
        </pc:sldMkLst>
        <pc:spChg chg="add mod">
          <ac:chgData name="Alfred Smith" userId="3c60a3631c0db8ad" providerId="LiveId" clId="{43AC6AF2-76F4-45FB-81BF-4DEE7BA71945}" dt="2025-04-21T14:01:32.812" v="9"/>
          <ac:spMkLst>
            <pc:docMk/>
            <pc:sldMk cId="4037329247" sldId="261"/>
            <ac:spMk id="2" creationId="{81118845-7994-C464-C6C5-58B03DAB38C8}"/>
          </ac:spMkLst>
        </pc:spChg>
        <pc:spChg chg="add mod">
          <ac:chgData name="Alfred Smith" userId="3c60a3631c0db8ad" providerId="LiveId" clId="{43AC6AF2-76F4-45FB-81BF-4DEE7BA71945}" dt="2025-04-21T14:01:32.812" v="9"/>
          <ac:spMkLst>
            <pc:docMk/>
            <pc:sldMk cId="4037329247" sldId="261"/>
            <ac:spMk id="5" creationId="{C5F46892-6AE5-B140-6B71-6C2EF3958F59}"/>
          </ac:spMkLst>
        </pc:spChg>
      </pc:sldChg>
      <pc:sldChg chg="addSp delSp modSp mod">
        <pc:chgData name="Alfred Smith" userId="3c60a3631c0db8ad" providerId="LiveId" clId="{43AC6AF2-76F4-45FB-81BF-4DEE7BA71945}" dt="2025-04-21T14:01:42.123" v="11"/>
        <pc:sldMkLst>
          <pc:docMk/>
          <pc:sldMk cId="1909638311" sldId="262"/>
        </pc:sldMkLst>
        <pc:spChg chg="add mod">
          <ac:chgData name="Alfred Smith" userId="3c60a3631c0db8ad" providerId="LiveId" clId="{43AC6AF2-76F4-45FB-81BF-4DEE7BA71945}" dt="2025-04-21T14:01:42.123" v="11"/>
          <ac:spMkLst>
            <pc:docMk/>
            <pc:sldMk cId="1909638311" sldId="262"/>
            <ac:spMk id="2" creationId="{B46D87CB-DC62-8005-FD07-2F612C148D8C}"/>
          </ac:spMkLst>
        </pc:spChg>
        <pc:spChg chg="add mod">
          <ac:chgData name="Alfred Smith" userId="3c60a3631c0db8ad" providerId="LiveId" clId="{43AC6AF2-76F4-45FB-81BF-4DEE7BA71945}" dt="2025-04-21T14:01:42.123" v="11"/>
          <ac:spMkLst>
            <pc:docMk/>
            <pc:sldMk cId="1909638311" sldId="262"/>
            <ac:spMk id="5" creationId="{B8A9A247-678F-3C34-0997-68B7F0E495D1}"/>
          </ac:spMkLst>
        </pc:spChg>
      </pc:sldChg>
      <pc:sldChg chg="addSp delSp modSp mod">
        <pc:chgData name="Alfred Smith" userId="3c60a3631c0db8ad" providerId="LiveId" clId="{43AC6AF2-76F4-45FB-81BF-4DEE7BA71945}" dt="2025-04-21T14:01:50.363" v="13"/>
        <pc:sldMkLst>
          <pc:docMk/>
          <pc:sldMk cId="641208035" sldId="263"/>
        </pc:sldMkLst>
        <pc:spChg chg="add mod">
          <ac:chgData name="Alfred Smith" userId="3c60a3631c0db8ad" providerId="LiveId" clId="{43AC6AF2-76F4-45FB-81BF-4DEE7BA71945}" dt="2025-04-21T14:01:50.363" v="13"/>
          <ac:spMkLst>
            <pc:docMk/>
            <pc:sldMk cId="641208035" sldId="263"/>
            <ac:spMk id="2" creationId="{15D8E4FE-C68A-2832-0238-BD7E73CCD66A}"/>
          </ac:spMkLst>
        </pc:spChg>
        <pc:spChg chg="add mod">
          <ac:chgData name="Alfred Smith" userId="3c60a3631c0db8ad" providerId="LiveId" clId="{43AC6AF2-76F4-45FB-81BF-4DEE7BA71945}" dt="2025-04-21T14:01:50.363" v="13"/>
          <ac:spMkLst>
            <pc:docMk/>
            <pc:sldMk cId="641208035" sldId="263"/>
            <ac:spMk id="5" creationId="{76A2AC21-50C4-0DFD-40E5-9798F0038396}"/>
          </ac:spMkLst>
        </pc:spChg>
      </pc:sldChg>
      <pc:sldChg chg="addSp delSp modSp mod">
        <pc:chgData name="Alfred Smith" userId="3c60a3631c0db8ad" providerId="LiveId" clId="{43AC6AF2-76F4-45FB-81BF-4DEE7BA71945}" dt="2025-04-21T14:01:59.053" v="15"/>
        <pc:sldMkLst>
          <pc:docMk/>
          <pc:sldMk cId="4044745628" sldId="264"/>
        </pc:sldMkLst>
        <pc:spChg chg="add mod">
          <ac:chgData name="Alfred Smith" userId="3c60a3631c0db8ad" providerId="LiveId" clId="{43AC6AF2-76F4-45FB-81BF-4DEE7BA71945}" dt="2025-04-21T14:01:59.053" v="15"/>
          <ac:spMkLst>
            <pc:docMk/>
            <pc:sldMk cId="4044745628" sldId="264"/>
            <ac:spMk id="2" creationId="{B8C2F64D-666E-FC1B-A703-069339EA9781}"/>
          </ac:spMkLst>
        </pc:spChg>
        <pc:spChg chg="add mod">
          <ac:chgData name="Alfred Smith" userId="3c60a3631c0db8ad" providerId="LiveId" clId="{43AC6AF2-76F4-45FB-81BF-4DEE7BA71945}" dt="2025-04-21T14:01:59.053" v="15"/>
          <ac:spMkLst>
            <pc:docMk/>
            <pc:sldMk cId="4044745628" sldId="264"/>
            <ac:spMk id="5" creationId="{273B3EF3-9E9B-6AC0-51BF-6CCB2A264ED9}"/>
          </ac:spMkLst>
        </pc:spChg>
      </pc:sldChg>
      <pc:sldChg chg="addSp delSp modSp mod">
        <pc:chgData name="Alfred Smith" userId="3c60a3631c0db8ad" providerId="LiveId" clId="{43AC6AF2-76F4-45FB-81BF-4DEE7BA71945}" dt="2025-04-21T14:02:10.262" v="17"/>
        <pc:sldMkLst>
          <pc:docMk/>
          <pc:sldMk cId="978260341" sldId="265"/>
        </pc:sldMkLst>
        <pc:spChg chg="add mod">
          <ac:chgData name="Alfred Smith" userId="3c60a3631c0db8ad" providerId="LiveId" clId="{43AC6AF2-76F4-45FB-81BF-4DEE7BA71945}" dt="2025-04-21T14:02:10.262" v="17"/>
          <ac:spMkLst>
            <pc:docMk/>
            <pc:sldMk cId="978260341" sldId="265"/>
            <ac:spMk id="2" creationId="{C0E0DAEF-858C-B592-1EF4-C365B3098CD2}"/>
          </ac:spMkLst>
        </pc:spChg>
        <pc:spChg chg="add mod">
          <ac:chgData name="Alfred Smith" userId="3c60a3631c0db8ad" providerId="LiveId" clId="{43AC6AF2-76F4-45FB-81BF-4DEE7BA71945}" dt="2025-04-21T14:02:10.262" v="17"/>
          <ac:spMkLst>
            <pc:docMk/>
            <pc:sldMk cId="978260341" sldId="265"/>
            <ac:spMk id="5" creationId="{A4DD310B-2564-11A1-5B29-777B948E59A3}"/>
          </ac:spMkLst>
        </pc:spChg>
      </pc:sldChg>
      <pc:sldChg chg="addSp delSp modSp mod">
        <pc:chgData name="Alfred Smith" userId="3c60a3631c0db8ad" providerId="LiveId" clId="{43AC6AF2-76F4-45FB-81BF-4DEE7BA71945}" dt="2025-04-21T14:02:18.283" v="19"/>
        <pc:sldMkLst>
          <pc:docMk/>
          <pc:sldMk cId="3575870363" sldId="266"/>
        </pc:sldMkLst>
        <pc:spChg chg="add mod">
          <ac:chgData name="Alfred Smith" userId="3c60a3631c0db8ad" providerId="LiveId" clId="{43AC6AF2-76F4-45FB-81BF-4DEE7BA71945}" dt="2025-04-21T14:02:18.283" v="19"/>
          <ac:spMkLst>
            <pc:docMk/>
            <pc:sldMk cId="3575870363" sldId="266"/>
            <ac:spMk id="2" creationId="{11C10525-0A2A-4D17-1AEA-85537FE74CCC}"/>
          </ac:spMkLst>
        </pc:spChg>
        <pc:spChg chg="add mod">
          <ac:chgData name="Alfred Smith" userId="3c60a3631c0db8ad" providerId="LiveId" clId="{43AC6AF2-76F4-45FB-81BF-4DEE7BA71945}" dt="2025-04-21T14:02:18.283" v="19"/>
          <ac:spMkLst>
            <pc:docMk/>
            <pc:sldMk cId="3575870363" sldId="266"/>
            <ac:spMk id="5" creationId="{08D268B8-0DF0-6A14-9B5C-0654AB6890F8}"/>
          </ac:spMkLst>
        </pc:spChg>
      </pc:sldChg>
      <pc:sldChg chg="addSp delSp modSp mod">
        <pc:chgData name="Alfred Smith" userId="3c60a3631c0db8ad" providerId="LiveId" clId="{43AC6AF2-76F4-45FB-81BF-4DEE7BA71945}" dt="2025-04-21T14:02:25.522" v="21"/>
        <pc:sldMkLst>
          <pc:docMk/>
          <pc:sldMk cId="4017137865" sldId="267"/>
        </pc:sldMkLst>
        <pc:spChg chg="add mod">
          <ac:chgData name="Alfred Smith" userId="3c60a3631c0db8ad" providerId="LiveId" clId="{43AC6AF2-76F4-45FB-81BF-4DEE7BA71945}" dt="2025-04-21T14:02:25.522" v="21"/>
          <ac:spMkLst>
            <pc:docMk/>
            <pc:sldMk cId="4017137865" sldId="267"/>
            <ac:spMk id="2" creationId="{B89C2960-2F4A-A909-B6C4-D8A03812A2BA}"/>
          </ac:spMkLst>
        </pc:spChg>
        <pc:spChg chg="add mod">
          <ac:chgData name="Alfred Smith" userId="3c60a3631c0db8ad" providerId="LiveId" clId="{43AC6AF2-76F4-45FB-81BF-4DEE7BA71945}" dt="2025-04-21T14:02:25.522" v="21"/>
          <ac:spMkLst>
            <pc:docMk/>
            <pc:sldMk cId="4017137865" sldId="267"/>
            <ac:spMk id="5" creationId="{B09B719D-A850-91CA-9FA6-E12ACF55A93C}"/>
          </ac:spMkLst>
        </pc:spChg>
      </pc:sldChg>
      <pc:sldChg chg="addSp delSp modSp mod">
        <pc:chgData name="Alfred Smith" userId="3c60a3631c0db8ad" providerId="LiveId" clId="{43AC6AF2-76F4-45FB-81BF-4DEE7BA71945}" dt="2025-04-21T14:02:32.732" v="23"/>
        <pc:sldMkLst>
          <pc:docMk/>
          <pc:sldMk cId="3137811553" sldId="268"/>
        </pc:sldMkLst>
        <pc:spChg chg="add mod">
          <ac:chgData name="Alfred Smith" userId="3c60a3631c0db8ad" providerId="LiveId" clId="{43AC6AF2-76F4-45FB-81BF-4DEE7BA71945}" dt="2025-04-21T14:02:32.732" v="23"/>
          <ac:spMkLst>
            <pc:docMk/>
            <pc:sldMk cId="3137811553" sldId="268"/>
            <ac:spMk id="2" creationId="{4DF6EDA6-507D-4BF3-2CD0-558299F181E0}"/>
          </ac:spMkLst>
        </pc:spChg>
        <pc:spChg chg="add mod">
          <ac:chgData name="Alfred Smith" userId="3c60a3631c0db8ad" providerId="LiveId" clId="{43AC6AF2-76F4-45FB-81BF-4DEE7BA71945}" dt="2025-04-21T14:02:32.732" v="23"/>
          <ac:spMkLst>
            <pc:docMk/>
            <pc:sldMk cId="3137811553" sldId="268"/>
            <ac:spMk id="5" creationId="{8B1F6D26-5304-4B90-D1BB-F9FDCC3337FE}"/>
          </ac:spMkLst>
        </pc:spChg>
      </pc:sldChg>
      <pc:sldChg chg="addSp delSp modSp mod">
        <pc:chgData name="Alfred Smith" userId="3c60a3631c0db8ad" providerId="LiveId" clId="{43AC6AF2-76F4-45FB-81BF-4DEE7BA71945}" dt="2025-04-21T14:02:39.812" v="25"/>
        <pc:sldMkLst>
          <pc:docMk/>
          <pc:sldMk cId="100491716" sldId="269"/>
        </pc:sldMkLst>
        <pc:spChg chg="add mod">
          <ac:chgData name="Alfred Smith" userId="3c60a3631c0db8ad" providerId="LiveId" clId="{43AC6AF2-76F4-45FB-81BF-4DEE7BA71945}" dt="2025-04-21T14:02:39.812" v="25"/>
          <ac:spMkLst>
            <pc:docMk/>
            <pc:sldMk cId="100491716" sldId="269"/>
            <ac:spMk id="2" creationId="{1BE8B4D9-FCD8-9507-C849-9BF474E5AB2E}"/>
          </ac:spMkLst>
        </pc:spChg>
        <pc:spChg chg="add mod">
          <ac:chgData name="Alfred Smith" userId="3c60a3631c0db8ad" providerId="LiveId" clId="{43AC6AF2-76F4-45FB-81BF-4DEE7BA71945}" dt="2025-04-21T14:02:39.812" v="25"/>
          <ac:spMkLst>
            <pc:docMk/>
            <pc:sldMk cId="100491716" sldId="269"/>
            <ac:spMk id="5" creationId="{77DC4C71-44DA-3C0E-62FE-0FB5A77E2D1B}"/>
          </ac:spMkLst>
        </pc:spChg>
      </pc:sldChg>
      <pc:sldChg chg="addSp modSp">
        <pc:chgData name="Alfred Smith" userId="3c60a3631c0db8ad" providerId="LiveId" clId="{43AC6AF2-76F4-45FB-81BF-4DEE7BA71945}" dt="2025-05-06T07:51:34.604" v="35"/>
        <pc:sldMkLst>
          <pc:docMk/>
          <pc:sldMk cId="4120481681" sldId="270"/>
        </pc:sldMkLst>
        <pc:spChg chg="add mod">
          <ac:chgData name="Alfred Smith" userId="3c60a3631c0db8ad" providerId="LiveId" clId="{43AC6AF2-76F4-45FB-81BF-4DEE7BA71945}" dt="2025-04-21T14:01:15.466" v="5"/>
          <ac:spMkLst>
            <pc:docMk/>
            <pc:sldMk cId="4120481681" sldId="270"/>
            <ac:spMk id="3" creationId="{02B04B2D-A41A-41C0-CFD3-8B5389EECDC1}"/>
          </ac:spMkLst>
        </pc:spChg>
        <pc:spChg chg="mod">
          <ac:chgData name="Alfred Smith" userId="3c60a3631c0db8ad" providerId="LiveId" clId="{43AC6AF2-76F4-45FB-81BF-4DEE7BA71945}" dt="2025-05-06T07:51:34.604" v="35"/>
          <ac:spMkLst>
            <pc:docMk/>
            <pc:sldMk cId="4120481681" sldId="270"/>
            <ac:spMk id="14" creationId="{78E03F32-E662-1BA3-61B8-58EB3C033356}"/>
          </ac:spMkLst>
        </pc:spChg>
      </pc:sldChg>
      <pc:sldChg chg="modSp">
        <pc:chgData name="Alfred Smith" userId="3c60a3631c0db8ad" providerId="LiveId" clId="{43AC6AF2-76F4-45FB-81BF-4DEE7BA71945}" dt="2025-05-06T07:51:34.604" v="35"/>
        <pc:sldMkLst>
          <pc:docMk/>
          <pc:sldMk cId="939110669" sldId="271"/>
        </pc:sldMkLst>
        <pc:spChg chg="mod">
          <ac:chgData name="Alfred Smith" userId="3c60a3631c0db8ad" providerId="LiveId" clId="{43AC6AF2-76F4-45FB-81BF-4DEE7BA71945}" dt="2025-05-06T07:51:34.604" v="35"/>
          <ac:spMkLst>
            <pc:docMk/>
            <pc:sldMk cId="939110669" sldId="271"/>
            <ac:spMk id="12" creationId="{71628908-D711-D706-12D6-CB7EFDF63D79}"/>
          </ac:spMkLst>
        </pc:spChg>
      </pc:sldChg>
      <pc:sldChg chg="modSp">
        <pc:chgData name="Alfred Smith" userId="3c60a3631c0db8ad" providerId="LiveId" clId="{43AC6AF2-76F4-45FB-81BF-4DEE7BA71945}" dt="2025-05-06T07:51:34.604" v="35"/>
        <pc:sldMkLst>
          <pc:docMk/>
          <pc:sldMk cId="4024569785" sldId="272"/>
        </pc:sldMkLst>
        <pc:spChg chg="mod">
          <ac:chgData name="Alfred Smith" userId="3c60a3631c0db8ad" providerId="LiveId" clId="{43AC6AF2-76F4-45FB-81BF-4DEE7BA71945}" dt="2025-05-06T07:51:34.604" v="35"/>
          <ac:spMkLst>
            <pc:docMk/>
            <pc:sldMk cId="4024569785" sldId="272"/>
            <ac:spMk id="20" creationId="{860A1E9E-BF8B-452F-AC6D-380675CB1DC4}"/>
          </ac:spMkLst>
        </pc:spChg>
      </pc:sldChg>
      <pc:sldChg chg="modSp">
        <pc:chgData name="Alfred Smith" userId="3c60a3631c0db8ad" providerId="LiveId" clId="{43AC6AF2-76F4-45FB-81BF-4DEE7BA71945}" dt="2025-05-06T07:51:34.604" v="35"/>
        <pc:sldMkLst>
          <pc:docMk/>
          <pc:sldMk cId="487179600" sldId="273"/>
        </pc:sldMkLst>
        <pc:spChg chg="mod">
          <ac:chgData name="Alfred Smith" userId="3c60a3631c0db8ad" providerId="LiveId" clId="{43AC6AF2-76F4-45FB-81BF-4DEE7BA71945}" dt="2025-05-06T07:51:34.604" v="35"/>
          <ac:spMkLst>
            <pc:docMk/>
            <pc:sldMk cId="487179600" sldId="273"/>
            <ac:spMk id="10" creationId="{D27B5D72-F477-AA23-0B96-D6A181E557D0}"/>
          </ac:spMkLst>
        </pc:spChg>
      </pc:sldChg>
      <pc:sldChg chg="modSp">
        <pc:chgData name="Alfred Smith" userId="3c60a3631c0db8ad" providerId="LiveId" clId="{43AC6AF2-76F4-45FB-81BF-4DEE7BA71945}" dt="2025-05-06T07:51:34.604" v="35"/>
        <pc:sldMkLst>
          <pc:docMk/>
          <pc:sldMk cId="2168401200" sldId="274"/>
        </pc:sldMkLst>
        <pc:spChg chg="mod">
          <ac:chgData name="Alfred Smith" userId="3c60a3631c0db8ad" providerId="LiveId" clId="{43AC6AF2-76F4-45FB-81BF-4DEE7BA71945}" dt="2025-05-06T07:51:34.604" v="35"/>
          <ac:spMkLst>
            <pc:docMk/>
            <pc:sldMk cId="2168401200" sldId="274"/>
            <ac:spMk id="10" creationId="{C2209399-8A92-0B85-F7CE-283D268C424D}"/>
          </ac:spMkLst>
        </pc:spChg>
      </pc:sldChg>
      <pc:sldChg chg="modSp">
        <pc:chgData name="Alfred Smith" userId="3c60a3631c0db8ad" providerId="LiveId" clId="{43AC6AF2-76F4-45FB-81BF-4DEE7BA71945}" dt="2025-05-06T07:51:34.604" v="35"/>
        <pc:sldMkLst>
          <pc:docMk/>
          <pc:sldMk cId="2996969115" sldId="275"/>
        </pc:sldMkLst>
        <pc:spChg chg="mod">
          <ac:chgData name="Alfred Smith" userId="3c60a3631c0db8ad" providerId="LiveId" clId="{43AC6AF2-76F4-45FB-81BF-4DEE7BA71945}" dt="2025-05-06T07:51:34.604" v="35"/>
          <ac:spMkLst>
            <pc:docMk/>
            <pc:sldMk cId="2996969115" sldId="275"/>
            <ac:spMk id="10" creationId="{2400D000-A502-E823-A9A3-83A090ADB507}"/>
          </ac:spMkLst>
        </pc:spChg>
      </pc:sldChg>
      <pc:sldChg chg="modSp">
        <pc:chgData name="Alfred Smith" userId="3c60a3631c0db8ad" providerId="LiveId" clId="{43AC6AF2-76F4-45FB-81BF-4DEE7BA71945}" dt="2025-05-06T07:51:34.604" v="35"/>
        <pc:sldMkLst>
          <pc:docMk/>
          <pc:sldMk cId="2390376940" sldId="276"/>
        </pc:sldMkLst>
        <pc:spChg chg="mod">
          <ac:chgData name="Alfred Smith" userId="3c60a3631c0db8ad" providerId="LiveId" clId="{43AC6AF2-76F4-45FB-81BF-4DEE7BA71945}" dt="2025-05-06T07:51:34.604" v="35"/>
          <ac:spMkLst>
            <pc:docMk/>
            <pc:sldMk cId="2390376940" sldId="276"/>
            <ac:spMk id="10" creationId="{D00CB99D-6A94-DBC8-2BF5-6CDF7DB684DD}"/>
          </ac:spMkLst>
        </pc:spChg>
      </pc:sldChg>
      <pc:sldChg chg="modSp">
        <pc:chgData name="Alfred Smith" userId="3c60a3631c0db8ad" providerId="LiveId" clId="{43AC6AF2-76F4-45FB-81BF-4DEE7BA71945}" dt="2025-05-06T07:51:34.604" v="35"/>
        <pc:sldMkLst>
          <pc:docMk/>
          <pc:sldMk cId="4265919077" sldId="277"/>
        </pc:sldMkLst>
        <pc:spChg chg="mod">
          <ac:chgData name="Alfred Smith" userId="3c60a3631c0db8ad" providerId="LiveId" clId="{43AC6AF2-76F4-45FB-81BF-4DEE7BA71945}" dt="2025-05-06T07:51:34.604" v="35"/>
          <ac:spMkLst>
            <pc:docMk/>
            <pc:sldMk cId="4265919077" sldId="277"/>
            <ac:spMk id="11" creationId="{B5A8D22A-1484-E746-17C8-A70BEE488972}"/>
          </ac:spMkLst>
        </pc:spChg>
      </pc:sldChg>
      <pc:sldChg chg="modSp">
        <pc:chgData name="Alfred Smith" userId="3c60a3631c0db8ad" providerId="LiveId" clId="{43AC6AF2-76F4-45FB-81BF-4DEE7BA71945}" dt="2025-05-06T07:51:34.604" v="35"/>
        <pc:sldMkLst>
          <pc:docMk/>
          <pc:sldMk cId="210266664" sldId="278"/>
        </pc:sldMkLst>
        <pc:spChg chg="mod">
          <ac:chgData name="Alfred Smith" userId="3c60a3631c0db8ad" providerId="LiveId" clId="{43AC6AF2-76F4-45FB-81BF-4DEE7BA71945}" dt="2025-05-06T07:51:34.604" v="35"/>
          <ac:spMkLst>
            <pc:docMk/>
            <pc:sldMk cId="210266664" sldId="278"/>
            <ac:spMk id="11" creationId="{D63219FD-4046-EC55-CCDF-EAFDDB04D4B9}"/>
          </ac:spMkLst>
        </pc:spChg>
      </pc:sldChg>
      <pc:sldChg chg="modSp">
        <pc:chgData name="Alfred Smith" userId="3c60a3631c0db8ad" providerId="LiveId" clId="{43AC6AF2-76F4-45FB-81BF-4DEE7BA71945}" dt="2025-05-06T07:51:34.604" v="35"/>
        <pc:sldMkLst>
          <pc:docMk/>
          <pc:sldMk cId="888433145" sldId="279"/>
        </pc:sldMkLst>
        <pc:spChg chg="mod">
          <ac:chgData name="Alfred Smith" userId="3c60a3631c0db8ad" providerId="LiveId" clId="{43AC6AF2-76F4-45FB-81BF-4DEE7BA71945}" dt="2025-05-06T07:51:34.604" v="35"/>
          <ac:spMkLst>
            <pc:docMk/>
            <pc:sldMk cId="888433145" sldId="279"/>
            <ac:spMk id="7" creationId="{EF7666B9-6A87-5B9A-42B9-79AA344BA378}"/>
          </ac:spMkLst>
        </pc:spChg>
      </pc:sldChg>
      <pc:sldChg chg="modSp">
        <pc:chgData name="Alfred Smith" userId="3c60a3631c0db8ad" providerId="LiveId" clId="{43AC6AF2-76F4-45FB-81BF-4DEE7BA71945}" dt="2025-05-06T07:51:34.604" v="35"/>
        <pc:sldMkLst>
          <pc:docMk/>
          <pc:sldMk cId="791300187" sldId="280"/>
        </pc:sldMkLst>
        <pc:spChg chg="mod">
          <ac:chgData name="Alfred Smith" userId="3c60a3631c0db8ad" providerId="LiveId" clId="{43AC6AF2-76F4-45FB-81BF-4DEE7BA71945}" dt="2025-05-06T07:51:34.604" v="35"/>
          <ac:spMkLst>
            <pc:docMk/>
            <pc:sldMk cId="791300187" sldId="280"/>
            <ac:spMk id="7" creationId="{B68C94FB-F96A-894F-18FC-A24413CBE8AA}"/>
          </ac:spMkLst>
        </pc:spChg>
      </pc:sldChg>
      <pc:sldChg chg="addSp delSp modSp mod">
        <pc:chgData name="Alfred Smith" userId="3c60a3631c0db8ad" providerId="LiveId" clId="{43AC6AF2-76F4-45FB-81BF-4DEE7BA71945}" dt="2025-04-21T14:02:47.542" v="27"/>
        <pc:sldMkLst>
          <pc:docMk/>
          <pc:sldMk cId="1922139011" sldId="281"/>
        </pc:sldMkLst>
        <pc:spChg chg="add mod">
          <ac:chgData name="Alfred Smith" userId="3c60a3631c0db8ad" providerId="LiveId" clId="{43AC6AF2-76F4-45FB-81BF-4DEE7BA71945}" dt="2025-04-21T14:02:47.542" v="27"/>
          <ac:spMkLst>
            <pc:docMk/>
            <pc:sldMk cId="1922139011" sldId="281"/>
            <ac:spMk id="2" creationId="{82405516-3DB4-BBFE-8BAD-4F045E90A0E3}"/>
          </ac:spMkLst>
        </pc:spChg>
        <pc:spChg chg="add mod">
          <ac:chgData name="Alfred Smith" userId="3c60a3631c0db8ad" providerId="LiveId" clId="{43AC6AF2-76F4-45FB-81BF-4DEE7BA71945}" dt="2025-04-21T14:02:47.542" v="27"/>
          <ac:spMkLst>
            <pc:docMk/>
            <pc:sldMk cId="1922139011" sldId="281"/>
            <ac:spMk id="5" creationId="{C530E80C-27FB-40EA-06C9-36FF53E198D7}"/>
          </ac:spMkLst>
        </pc:spChg>
      </pc:sldChg>
      <pc:sldChg chg="modSp">
        <pc:chgData name="Alfred Smith" userId="3c60a3631c0db8ad" providerId="LiveId" clId="{43AC6AF2-76F4-45FB-81BF-4DEE7BA71945}" dt="2025-05-06T07:51:34.604" v="35"/>
        <pc:sldMkLst>
          <pc:docMk/>
          <pc:sldMk cId="1126511635" sldId="282"/>
        </pc:sldMkLst>
        <pc:spChg chg="mod">
          <ac:chgData name="Alfred Smith" userId="3c60a3631c0db8ad" providerId="LiveId" clId="{43AC6AF2-76F4-45FB-81BF-4DEE7BA71945}" dt="2025-05-06T07:51:34.604" v="35"/>
          <ac:spMkLst>
            <pc:docMk/>
            <pc:sldMk cId="1126511635" sldId="282"/>
            <ac:spMk id="8" creationId="{B5E6DF46-B272-98F6-6F37-3DE63B4D53FA}"/>
          </ac:spMkLst>
        </pc:spChg>
      </pc:sldChg>
      <pc:sldChg chg="addSp delSp modSp mod">
        <pc:chgData name="Alfred Smith" userId="3c60a3631c0db8ad" providerId="LiveId" clId="{43AC6AF2-76F4-45FB-81BF-4DEE7BA71945}" dt="2025-04-21T14:03:06.399" v="32"/>
        <pc:sldMkLst>
          <pc:docMk/>
          <pc:sldMk cId="3166251957" sldId="283"/>
        </pc:sldMkLst>
        <pc:spChg chg="add mod">
          <ac:chgData name="Alfred Smith" userId="3c60a3631c0db8ad" providerId="LiveId" clId="{43AC6AF2-76F4-45FB-81BF-4DEE7BA71945}" dt="2025-04-21T14:03:06.399" v="32"/>
          <ac:spMkLst>
            <pc:docMk/>
            <pc:sldMk cId="3166251957" sldId="283"/>
            <ac:spMk id="2" creationId="{35425CD2-8027-9DF0-058C-D80EEC9E4B38}"/>
          </ac:spMkLst>
        </pc:spChg>
        <pc:spChg chg="add mod">
          <ac:chgData name="Alfred Smith" userId="3c60a3631c0db8ad" providerId="LiveId" clId="{43AC6AF2-76F4-45FB-81BF-4DEE7BA71945}" dt="2025-04-21T14:03:06.399" v="32"/>
          <ac:spMkLst>
            <pc:docMk/>
            <pc:sldMk cId="3166251957" sldId="283"/>
            <ac:spMk id="5" creationId="{F8A7D5CA-DE30-4ED7-3B6C-11D875B843FD}"/>
          </ac:spMkLst>
        </pc:spChg>
      </pc:sldChg>
      <pc:sldChg chg="modSp">
        <pc:chgData name="Alfred Smith" userId="3c60a3631c0db8ad" providerId="LiveId" clId="{43AC6AF2-76F4-45FB-81BF-4DEE7BA71945}" dt="2025-05-06T07:51:34.604" v="35"/>
        <pc:sldMkLst>
          <pc:docMk/>
          <pc:sldMk cId="3922583308" sldId="284"/>
        </pc:sldMkLst>
        <pc:spChg chg="mod">
          <ac:chgData name="Alfred Smith" userId="3c60a3631c0db8ad" providerId="LiveId" clId="{43AC6AF2-76F4-45FB-81BF-4DEE7BA71945}" dt="2025-05-06T07:51:34.604" v="35"/>
          <ac:spMkLst>
            <pc:docMk/>
            <pc:sldMk cId="3922583308" sldId="284"/>
            <ac:spMk id="7" creationId="{35C1CA54-32D5-9992-9D27-2662CDD9BCAD}"/>
          </ac:spMkLst>
        </pc:spChg>
      </pc:sldChg>
      <pc:sldChg chg="addSp delSp modSp mod">
        <pc:chgData name="Alfred Smith" userId="3c60a3631c0db8ad" providerId="LiveId" clId="{43AC6AF2-76F4-45FB-81BF-4DEE7BA71945}" dt="2025-04-21T14:03:19.612" v="34"/>
        <pc:sldMkLst>
          <pc:docMk/>
          <pc:sldMk cId="1522780631" sldId="285"/>
        </pc:sldMkLst>
        <pc:spChg chg="add mod">
          <ac:chgData name="Alfred Smith" userId="3c60a3631c0db8ad" providerId="LiveId" clId="{43AC6AF2-76F4-45FB-81BF-4DEE7BA71945}" dt="2025-04-21T14:03:19.612" v="34"/>
          <ac:spMkLst>
            <pc:docMk/>
            <pc:sldMk cId="1522780631" sldId="285"/>
            <ac:spMk id="2" creationId="{8453A29B-270D-0034-0307-5579A6F51C1B}"/>
          </ac:spMkLst>
        </pc:spChg>
        <pc:spChg chg="add mod">
          <ac:chgData name="Alfred Smith" userId="3c60a3631c0db8ad" providerId="LiveId" clId="{43AC6AF2-76F4-45FB-81BF-4DEE7BA71945}" dt="2025-04-21T14:03:19.612" v="34"/>
          <ac:spMkLst>
            <pc:docMk/>
            <pc:sldMk cId="1522780631" sldId="285"/>
            <ac:spMk id="5" creationId="{D07B79AD-8BF7-E95A-D967-A5EDF95BEEAD}"/>
          </ac:spMkLst>
        </pc:spChg>
      </pc:sldChg>
      <pc:sldChg chg="modSp">
        <pc:chgData name="Alfred Smith" userId="3c60a3631c0db8ad" providerId="LiveId" clId="{43AC6AF2-76F4-45FB-81BF-4DEE7BA71945}" dt="2025-05-06T07:51:34.604" v="35"/>
        <pc:sldMkLst>
          <pc:docMk/>
          <pc:sldMk cId="1850742486" sldId="286"/>
        </pc:sldMkLst>
        <pc:spChg chg="mod">
          <ac:chgData name="Alfred Smith" userId="3c60a3631c0db8ad" providerId="LiveId" clId="{43AC6AF2-76F4-45FB-81BF-4DEE7BA71945}" dt="2025-05-06T07:51:34.604" v="35"/>
          <ac:spMkLst>
            <pc:docMk/>
            <pc:sldMk cId="1850742486" sldId="286"/>
            <ac:spMk id="7" creationId="{9BCF62FE-E410-1288-CD74-05D13FFD4378}"/>
          </ac:spMkLst>
        </pc:spChg>
      </pc:sldChg>
      <pc:sldChg chg="addSp delSp modSp mod">
        <pc:chgData name="Alfred Smith" userId="3c60a3631c0db8ad" providerId="LiveId" clId="{43AC6AF2-76F4-45FB-81BF-4DEE7BA71945}" dt="2025-04-21T14:02:55.349" v="29"/>
        <pc:sldMkLst>
          <pc:docMk/>
          <pc:sldMk cId="877415207" sldId="287"/>
        </pc:sldMkLst>
        <pc:spChg chg="add mod">
          <ac:chgData name="Alfred Smith" userId="3c60a3631c0db8ad" providerId="LiveId" clId="{43AC6AF2-76F4-45FB-81BF-4DEE7BA71945}" dt="2025-04-21T14:02:55.349" v="29"/>
          <ac:spMkLst>
            <pc:docMk/>
            <pc:sldMk cId="877415207" sldId="287"/>
            <ac:spMk id="2" creationId="{8709619C-AAB3-ADDE-4E8D-A1908B061E22}"/>
          </ac:spMkLst>
        </pc:spChg>
        <pc:spChg chg="add mod">
          <ac:chgData name="Alfred Smith" userId="3c60a3631c0db8ad" providerId="LiveId" clId="{43AC6AF2-76F4-45FB-81BF-4DEE7BA71945}" dt="2025-04-21T14:02:55.349" v="29"/>
          <ac:spMkLst>
            <pc:docMk/>
            <pc:sldMk cId="877415207" sldId="287"/>
            <ac:spMk id="5" creationId="{64F7488B-D077-AE00-5CC3-32FB09818D33}"/>
          </ac:spMkLst>
        </pc:spChg>
      </pc:sldChg>
      <pc:sldChg chg="modSp">
        <pc:chgData name="Alfred Smith" userId="3c60a3631c0db8ad" providerId="LiveId" clId="{43AC6AF2-76F4-45FB-81BF-4DEE7BA71945}" dt="2025-05-06T07:51:34.604" v="35"/>
        <pc:sldMkLst>
          <pc:docMk/>
          <pc:sldMk cId="485935046" sldId="288"/>
        </pc:sldMkLst>
        <pc:spChg chg="mod">
          <ac:chgData name="Alfred Smith" userId="3c60a3631c0db8ad" providerId="LiveId" clId="{43AC6AF2-76F4-45FB-81BF-4DEE7BA71945}" dt="2025-05-06T07:51:34.604" v="35"/>
          <ac:spMkLst>
            <pc:docMk/>
            <pc:sldMk cId="485935046" sldId="288"/>
            <ac:spMk id="8" creationId="{C5C86076-C368-9E7D-928C-437363B0B6DD}"/>
          </ac:spMkLst>
        </pc:spChg>
      </pc:sldChg>
    </pc:docChg>
  </pc:docChgLst>
  <pc:docChgLst>
    <pc:chgData name="Leonie Smith" userId="fed1330f33f5650e" providerId="LiveId" clId="{4113CDD3-7166-415D-AB8E-5EC608F62048}"/>
    <pc:docChg chg="addSld delSld modSld sldOrd">
      <pc:chgData name="Leonie Smith" userId="fed1330f33f5650e" providerId="LiveId" clId="{4113CDD3-7166-415D-AB8E-5EC608F62048}" dt="2023-01-30T11:35:43.504" v="236" actId="20577"/>
      <pc:docMkLst>
        <pc:docMk/>
      </pc:docMkLst>
      <pc:sldChg chg="addSp modSp">
        <pc:chgData name="Leonie Smith" userId="fed1330f33f5650e" providerId="LiveId" clId="{4113CDD3-7166-415D-AB8E-5EC608F62048}" dt="2023-01-27T05:24:13.672" v="0"/>
        <pc:sldMkLst>
          <pc:docMk/>
          <pc:sldMk cId="1499918570" sldId="257"/>
        </pc:sldMkLst>
      </pc:sldChg>
      <pc:sldChg chg="addSp modSp mod">
        <pc:chgData name="Leonie Smith" userId="fed1330f33f5650e" providerId="LiveId" clId="{4113CDD3-7166-415D-AB8E-5EC608F62048}" dt="2023-01-30T11:32:17.694" v="175" actId="14100"/>
        <pc:sldMkLst>
          <pc:docMk/>
          <pc:sldMk cId="3788111665" sldId="258"/>
        </pc:sldMkLst>
      </pc:sldChg>
      <pc:sldChg chg="addSp delSp modSp mod modTransition modAnim">
        <pc:chgData name="Leonie Smith" userId="fed1330f33f5650e" providerId="LiveId" clId="{4113CDD3-7166-415D-AB8E-5EC608F62048}" dt="2023-01-27T05:26:02.387" v="7"/>
        <pc:sldMkLst>
          <pc:docMk/>
          <pc:sldMk cId="454763615" sldId="259"/>
        </pc:sldMkLst>
      </pc:sldChg>
      <pc:sldChg chg="addSp delSp modSp mod modTransition modAnim">
        <pc:chgData name="Leonie Smith" userId="fed1330f33f5650e" providerId="LiveId" clId="{4113CDD3-7166-415D-AB8E-5EC608F62048}" dt="2023-01-27T05:29:38.343" v="16"/>
        <pc:sldMkLst>
          <pc:docMk/>
          <pc:sldMk cId="2346136586" sldId="260"/>
        </pc:sldMkLst>
      </pc:sldChg>
      <pc:sldChg chg="addSp delSp modSp mod modTransition modAnim">
        <pc:chgData name="Leonie Smith" userId="fed1330f33f5650e" providerId="LiveId" clId="{4113CDD3-7166-415D-AB8E-5EC608F62048}" dt="2023-01-27T05:39:34.167" v="50"/>
        <pc:sldMkLst>
          <pc:docMk/>
          <pc:sldMk cId="4037329247" sldId="261"/>
        </pc:sldMkLst>
      </pc:sldChg>
      <pc:sldChg chg="addSp modSp">
        <pc:chgData name="Leonie Smith" userId="fed1330f33f5650e" providerId="LiveId" clId="{4113CDD3-7166-415D-AB8E-5EC608F62048}" dt="2023-01-27T05:41:55.012" v="51"/>
        <pc:sldMkLst>
          <pc:docMk/>
          <pc:sldMk cId="1909638311" sldId="262"/>
        </pc:sldMkLst>
      </pc:sldChg>
      <pc:sldChg chg="addSp delSp modSp mod modTransition modAnim">
        <pc:chgData name="Leonie Smith" userId="fed1330f33f5650e" providerId="LiveId" clId="{4113CDD3-7166-415D-AB8E-5EC608F62048}" dt="2023-01-27T05:44:44.637" v="67"/>
        <pc:sldMkLst>
          <pc:docMk/>
          <pc:sldMk cId="641208035" sldId="263"/>
        </pc:sldMkLst>
      </pc:sldChg>
      <pc:sldChg chg="addSp delSp modSp mod modTransition modAnim">
        <pc:chgData name="Leonie Smith" userId="fed1330f33f5650e" providerId="LiveId" clId="{4113CDD3-7166-415D-AB8E-5EC608F62048}" dt="2023-01-27T05:47:20.368" v="80"/>
        <pc:sldMkLst>
          <pc:docMk/>
          <pc:sldMk cId="4044745628" sldId="264"/>
        </pc:sldMkLst>
      </pc:sldChg>
      <pc:sldChg chg="addSp delSp modSp mod modTransition modAnim">
        <pc:chgData name="Leonie Smith" userId="fed1330f33f5650e" providerId="LiveId" clId="{4113CDD3-7166-415D-AB8E-5EC608F62048}" dt="2023-01-27T05:49:05.279" v="90"/>
        <pc:sldMkLst>
          <pc:docMk/>
          <pc:sldMk cId="978260341" sldId="265"/>
        </pc:sldMkLst>
      </pc:sldChg>
      <pc:sldChg chg="addSp modSp">
        <pc:chgData name="Leonie Smith" userId="fed1330f33f5650e" providerId="LiveId" clId="{4113CDD3-7166-415D-AB8E-5EC608F62048}" dt="2023-01-27T05:51:23.145" v="91"/>
        <pc:sldMkLst>
          <pc:docMk/>
          <pc:sldMk cId="3575870363" sldId="266"/>
        </pc:sldMkLst>
      </pc:sldChg>
      <pc:sldChg chg="addSp delSp modSp mod modTransition modAnim">
        <pc:chgData name="Leonie Smith" userId="fed1330f33f5650e" providerId="LiveId" clId="{4113CDD3-7166-415D-AB8E-5EC608F62048}" dt="2023-01-27T05:56:28.644" v="104"/>
        <pc:sldMkLst>
          <pc:docMk/>
          <pc:sldMk cId="4017137865" sldId="267"/>
        </pc:sldMkLst>
      </pc:sldChg>
      <pc:sldChg chg="addSp delSp modSp mod modTransition modAnim">
        <pc:chgData name="Leonie Smith" userId="fed1330f33f5650e" providerId="LiveId" clId="{4113CDD3-7166-415D-AB8E-5EC608F62048}" dt="2023-01-27T06:00:22.664" v="120"/>
        <pc:sldMkLst>
          <pc:docMk/>
          <pc:sldMk cId="3137811553" sldId="268"/>
        </pc:sldMkLst>
      </pc:sldChg>
      <pc:sldChg chg="addSp modSp">
        <pc:chgData name="Leonie Smith" userId="fed1330f33f5650e" providerId="LiveId" clId="{4113CDD3-7166-415D-AB8E-5EC608F62048}" dt="2023-01-27T06:02:57.113" v="121"/>
        <pc:sldMkLst>
          <pc:docMk/>
          <pc:sldMk cId="100491716" sldId="269"/>
        </pc:sldMkLst>
      </pc:sldChg>
      <pc:sldChg chg="addSp modSp">
        <pc:chgData name="Leonie Smith" userId="fed1330f33f5650e" providerId="LiveId" clId="{4113CDD3-7166-415D-AB8E-5EC608F62048}" dt="2023-01-30T11:32:26.196" v="176"/>
        <pc:sldMkLst>
          <pc:docMk/>
          <pc:sldMk cId="4120481681" sldId="270"/>
        </pc:sldMkLst>
      </pc:sldChg>
      <pc:sldChg chg="addSp modSp mod">
        <pc:chgData name="Leonie Smith" userId="fed1330f33f5650e" providerId="LiveId" clId="{4113CDD3-7166-415D-AB8E-5EC608F62048}" dt="2023-01-30T11:33:37.219" v="195" actId="20577"/>
        <pc:sldMkLst>
          <pc:docMk/>
          <pc:sldMk cId="939110669" sldId="271"/>
        </pc:sldMkLst>
      </pc:sldChg>
      <pc:sldChg chg="addSp modSp mod">
        <pc:chgData name="Leonie Smith" userId="fed1330f33f5650e" providerId="LiveId" clId="{4113CDD3-7166-415D-AB8E-5EC608F62048}" dt="2023-01-30T11:33:43.782" v="196" actId="20577"/>
        <pc:sldMkLst>
          <pc:docMk/>
          <pc:sldMk cId="4024569785" sldId="272"/>
        </pc:sldMkLst>
      </pc:sldChg>
      <pc:sldChg chg="addSp modSp mod">
        <pc:chgData name="Leonie Smith" userId="fed1330f33f5650e" providerId="LiveId" clId="{4113CDD3-7166-415D-AB8E-5EC608F62048}" dt="2023-01-30T11:33:51.045" v="199" actId="20577"/>
        <pc:sldMkLst>
          <pc:docMk/>
          <pc:sldMk cId="487179600" sldId="273"/>
        </pc:sldMkLst>
      </pc:sldChg>
      <pc:sldChg chg="addSp modSp mod">
        <pc:chgData name="Leonie Smith" userId="fed1330f33f5650e" providerId="LiveId" clId="{4113CDD3-7166-415D-AB8E-5EC608F62048}" dt="2023-01-30T11:34:03.023" v="202" actId="20577"/>
        <pc:sldMkLst>
          <pc:docMk/>
          <pc:sldMk cId="2168401200" sldId="274"/>
        </pc:sldMkLst>
      </pc:sldChg>
      <pc:sldChg chg="addSp modSp mod">
        <pc:chgData name="Leonie Smith" userId="fed1330f33f5650e" providerId="LiveId" clId="{4113CDD3-7166-415D-AB8E-5EC608F62048}" dt="2023-01-30T11:34:17.922" v="205" actId="1076"/>
        <pc:sldMkLst>
          <pc:docMk/>
          <pc:sldMk cId="2996969115" sldId="275"/>
        </pc:sldMkLst>
      </pc:sldChg>
      <pc:sldChg chg="addSp modSp mod">
        <pc:chgData name="Leonie Smith" userId="fed1330f33f5650e" providerId="LiveId" clId="{4113CDD3-7166-415D-AB8E-5EC608F62048}" dt="2023-01-30T11:34:35.172" v="214" actId="20577"/>
        <pc:sldMkLst>
          <pc:docMk/>
          <pc:sldMk cId="2390376940" sldId="276"/>
        </pc:sldMkLst>
      </pc:sldChg>
      <pc:sldChg chg="addSp modSp mod">
        <pc:chgData name="Leonie Smith" userId="fed1330f33f5650e" providerId="LiveId" clId="{4113CDD3-7166-415D-AB8E-5EC608F62048}" dt="2023-01-30T11:34:43.796" v="216" actId="20577"/>
        <pc:sldMkLst>
          <pc:docMk/>
          <pc:sldMk cId="4265919077" sldId="277"/>
        </pc:sldMkLst>
      </pc:sldChg>
      <pc:sldChg chg="addSp modSp mod">
        <pc:chgData name="Leonie Smith" userId="fed1330f33f5650e" providerId="LiveId" clId="{4113CDD3-7166-415D-AB8E-5EC608F62048}" dt="2023-01-30T11:34:54.062" v="218" actId="20577"/>
        <pc:sldMkLst>
          <pc:docMk/>
          <pc:sldMk cId="210266664" sldId="278"/>
        </pc:sldMkLst>
      </pc:sldChg>
      <pc:sldChg chg="addSp modSp mod">
        <pc:chgData name="Leonie Smith" userId="fed1330f33f5650e" providerId="LiveId" clId="{4113CDD3-7166-415D-AB8E-5EC608F62048}" dt="2023-01-30T11:35:01.199" v="220" actId="20577"/>
        <pc:sldMkLst>
          <pc:docMk/>
          <pc:sldMk cId="888433145" sldId="279"/>
        </pc:sldMkLst>
      </pc:sldChg>
      <pc:sldChg chg="addSp modSp mod">
        <pc:chgData name="Leonie Smith" userId="fed1330f33f5650e" providerId="LiveId" clId="{4113CDD3-7166-415D-AB8E-5EC608F62048}" dt="2023-01-30T11:35:08.982" v="225" actId="20577"/>
        <pc:sldMkLst>
          <pc:docMk/>
          <pc:sldMk cId="791300187" sldId="280"/>
        </pc:sldMkLst>
      </pc:sldChg>
      <pc:sldChg chg="addSp delSp modSp mod modTransition modAnim">
        <pc:chgData name="Leonie Smith" userId="fed1330f33f5650e" providerId="LiveId" clId="{4113CDD3-7166-415D-AB8E-5EC608F62048}" dt="2023-01-27T06:07:48.289" v="136"/>
        <pc:sldMkLst>
          <pc:docMk/>
          <pc:sldMk cId="1922139011" sldId="281"/>
        </pc:sldMkLst>
      </pc:sldChg>
      <pc:sldChg chg="addSp modSp mod">
        <pc:chgData name="Leonie Smith" userId="fed1330f33f5650e" providerId="LiveId" clId="{4113CDD3-7166-415D-AB8E-5EC608F62048}" dt="2023-01-30T11:35:25.641" v="229" actId="20577"/>
        <pc:sldMkLst>
          <pc:docMk/>
          <pc:sldMk cId="1126511635" sldId="282"/>
        </pc:sldMkLst>
      </pc:sldChg>
      <pc:sldChg chg="addSp delSp modSp mod modTransition modAnim">
        <pc:chgData name="Leonie Smith" userId="fed1330f33f5650e" providerId="LiveId" clId="{4113CDD3-7166-415D-AB8E-5EC608F62048}" dt="2023-01-27T06:15:53.001" v="165"/>
        <pc:sldMkLst>
          <pc:docMk/>
          <pc:sldMk cId="3166251957" sldId="283"/>
        </pc:sldMkLst>
      </pc:sldChg>
      <pc:sldChg chg="addSp modSp mod">
        <pc:chgData name="Leonie Smith" userId="fed1330f33f5650e" providerId="LiveId" clId="{4113CDD3-7166-415D-AB8E-5EC608F62048}" dt="2023-01-30T11:35:34.913" v="231" actId="20577"/>
        <pc:sldMkLst>
          <pc:docMk/>
          <pc:sldMk cId="3922583308" sldId="284"/>
        </pc:sldMkLst>
      </pc:sldChg>
      <pc:sldChg chg="addSp modSp">
        <pc:chgData name="Leonie Smith" userId="fed1330f33f5650e" providerId="LiveId" clId="{4113CDD3-7166-415D-AB8E-5EC608F62048}" dt="2023-01-27T06:18:26.824" v="166"/>
        <pc:sldMkLst>
          <pc:docMk/>
          <pc:sldMk cId="1522780631" sldId="285"/>
        </pc:sldMkLst>
      </pc:sldChg>
      <pc:sldChg chg="addSp modSp mod">
        <pc:chgData name="Leonie Smith" userId="fed1330f33f5650e" providerId="LiveId" clId="{4113CDD3-7166-415D-AB8E-5EC608F62048}" dt="2023-01-30T11:35:43.504" v="236" actId="20577"/>
        <pc:sldMkLst>
          <pc:docMk/>
          <pc:sldMk cId="1850742486" sldId="286"/>
        </pc:sldMkLst>
      </pc:sldChg>
      <pc:sldChg chg="addSp modSp add mod">
        <pc:chgData name="Leonie Smith" userId="fed1330f33f5650e" providerId="LiveId" clId="{4113CDD3-7166-415D-AB8E-5EC608F62048}" dt="2023-01-27T06:08:48.439" v="137"/>
        <pc:sldMkLst>
          <pc:docMk/>
          <pc:sldMk cId="877415207" sldId="287"/>
        </pc:sldMkLst>
      </pc:sldChg>
      <pc:sldChg chg="addSp modSp add mod ord">
        <pc:chgData name="Leonie Smith" userId="fed1330f33f5650e" providerId="LiveId" clId="{4113CDD3-7166-415D-AB8E-5EC608F62048}" dt="2023-01-30T11:35:18.656" v="227" actId="20577"/>
        <pc:sldMkLst>
          <pc:docMk/>
          <pc:sldMk cId="485935046" sldId="288"/>
        </pc:sldMkLst>
      </pc:sldChg>
      <pc:sldChg chg="add del">
        <pc:chgData name="Leonie Smith" userId="fed1330f33f5650e" providerId="LiveId" clId="{4113CDD3-7166-415D-AB8E-5EC608F62048}" dt="2023-01-27T06:05:14.772" v="128" actId="2696"/>
        <pc:sldMkLst>
          <pc:docMk/>
          <pc:sldMk cId="3353596008" sldId="288"/>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26-05-2025</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dirty="0">
                <a:latin typeface="TimesNewRomanPS-BoldMT"/>
              </a:rPr>
              <a:t>48 Persecution</a:t>
            </a:r>
          </a:p>
          <a:p>
            <a:pPr algn="l"/>
            <a:r>
              <a:rPr lang="en-US" sz="1200" b="0" i="0" u="none" strike="noStrike" baseline="0" dirty="0">
                <a:latin typeface="TimesNewRomanPSMT"/>
              </a:rPr>
              <a:t>1. Deacons appointed – Acts 6:1-7 (Left Top)</a:t>
            </a:r>
          </a:p>
          <a:p>
            <a:pPr algn="l"/>
            <a:r>
              <a:rPr lang="en-US" sz="1200" b="0" i="0" u="none" strike="noStrike" baseline="0" dirty="0">
                <a:latin typeface="TimesNewRomanPSMT"/>
              </a:rPr>
              <a:t>2. Stephen – Acts 6:8 – 8:4 (Right Top)</a:t>
            </a:r>
          </a:p>
          <a:p>
            <a:pPr algn="l"/>
            <a:r>
              <a:rPr lang="en-US" sz="1200" b="0" i="0" u="none" strike="noStrike" baseline="0" dirty="0">
                <a:latin typeface="TimesNewRomanPSMT"/>
              </a:rPr>
              <a:t>3. Philip, Peter and John in Samaria – Acts 8:4-25 (Right Bottom)</a:t>
            </a:r>
          </a:p>
          <a:p>
            <a:pPr algn="l"/>
            <a:r>
              <a:rPr lang="en-US" sz="1200" b="0" i="0" u="none" strike="noStrike" baseline="0" dirty="0">
                <a:latin typeface="TimesNewRomanPSMT"/>
              </a:rPr>
              <a:t>4. Philip and the Ethiopian – Acts 8:25-40 (Left Bottom)</a:t>
            </a:r>
          </a:p>
          <a:p>
            <a:pPr algn="l"/>
            <a:r>
              <a:rPr lang="en-IN" sz="1200" b="0" i="0" u="none" strike="noStrike" baseline="0" dirty="0">
                <a:latin typeface="TimesNewRomanPSMT"/>
              </a:rPr>
              <a:t>5. Saul’s Conversion – Acts 9:1-9 (Left </a:t>
            </a:r>
            <a:r>
              <a:rPr lang="en-IN" sz="1200" b="0" i="0" u="none" strike="noStrike" baseline="0" dirty="0" err="1">
                <a:latin typeface="TimesNewRomanPSMT"/>
              </a:rPr>
              <a:t>Center</a:t>
            </a:r>
            <a:r>
              <a:rPr lang="en-IN" sz="1200" b="0" i="0" u="none" strike="noStrike" baseline="0" dirty="0">
                <a:latin typeface="TimesNewRomanPSMT"/>
              </a:rPr>
              <a:t>)</a:t>
            </a:r>
          </a:p>
          <a:p>
            <a:pPr algn="l"/>
            <a:r>
              <a:rPr lang="en-US" sz="1200" b="0" i="0" u="none" strike="noStrike" baseline="0" dirty="0">
                <a:latin typeface="TimesNewRomanPSMT"/>
              </a:rPr>
              <a:t>6. Ananias prays for Saul– Acts 9:10-19a (Center Lower)</a:t>
            </a:r>
          </a:p>
          <a:p>
            <a:pPr algn="l"/>
            <a:r>
              <a:rPr lang="en-US" sz="1200" b="0" i="0" u="none" strike="noStrike" baseline="0" dirty="0">
                <a:latin typeface="TimesNewRomanPSMT"/>
              </a:rPr>
              <a:t>7. Saul’s Escape – Acts 9:19b-31 (Center Upper)</a:t>
            </a:r>
            <a:endParaRPr lang="en-IN" dirty="0"/>
          </a:p>
          <a:p>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26-05-2025</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26-05-2025</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26-05-2025</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26-05-2025</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26-05-2025</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26-05-2025</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26-05-2025</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26-05-2025</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26-05-2025</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26-05-2025</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26-05-2025</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26-05-2025</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dirty="0"/>
              <a:t>48-5</a:t>
            </a:r>
          </a:p>
        </p:txBody>
      </p:sp>
      <p:pic>
        <p:nvPicPr>
          <p:cNvPr id="9" name="Audio 8">
            <a:hlinkClick r:id="" action="ppaction://media"/>
            <a:extLst>
              <a:ext uri="{FF2B5EF4-FFF2-40B4-BE49-F238E27FC236}">
                <a16:creationId xmlns:a16="http://schemas.microsoft.com/office/drawing/2014/main" id="{C51C1D87-9A58-82C1-7ADD-822FD70B6EB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7" name="Content Placeholder 2">
            <a:extLst>
              <a:ext uri="{FF2B5EF4-FFF2-40B4-BE49-F238E27FC236}">
                <a16:creationId xmlns:a16="http://schemas.microsoft.com/office/drawing/2014/main" id="{5093C36F-29A4-706A-7CE0-43C8922EAC11}"/>
              </a:ext>
            </a:extLst>
          </p:cNvPr>
          <p:cNvSpPr>
            <a:spLocks noGrp="1"/>
          </p:cNvSpPr>
          <p:nvPr>
            <p:ph idx="1"/>
          </p:nvPr>
        </p:nvSpPr>
        <p:spPr>
          <a:xfrm>
            <a:off x="838200" y="1825625"/>
            <a:ext cx="10515600" cy="4351338"/>
          </a:xfrm>
        </p:spPr>
        <p:txBody>
          <a:bodyPr>
            <a:normAutofit fontScale="92500" lnSpcReduction="2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US"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Tibetan text is from the Central Tibetan Bible translation by Central Asia Publishing. </a:t>
            </a:r>
            <a:r>
              <a:rPr lang="en-US" sz="1800" kern="10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Used by permission</a:t>
            </a:r>
          </a:p>
          <a:p>
            <a:endParaRPr lang="en-IN" dirty="0"/>
          </a:p>
        </p:txBody>
      </p:sp>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3338"/>
    </mc:Choice>
    <mc:Fallback xmlns="">
      <p:transition spd="slow" advTm="33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A93CA39-E538-6289-3DB4-3CBF08102D47}"/>
              </a:ext>
            </a:extLst>
          </p:cNvPr>
          <p:cNvPicPr>
            <a:picLocks noChangeAspect="1"/>
          </p:cNvPicPr>
          <p:nvPr/>
        </p:nvPicPr>
        <p:blipFill>
          <a:blip r:embed="rId2"/>
          <a:stretch>
            <a:fillRect/>
          </a:stretch>
        </p:blipFill>
        <p:spPr>
          <a:xfrm>
            <a:off x="0" y="0"/>
            <a:ext cx="12192000" cy="7214742"/>
          </a:xfrm>
          <a:prstGeom prst="rect">
            <a:avLst/>
          </a:prstGeom>
        </p:spPr>
      </p:pic>
      <p:sp>
        <p:nvSpPr>
          <p:cNvPr id="10" name="TextBox 9">
            <a:extLst>
              <a:ext uri="{FF2B5EF4-FFF2-40B4-BE49-F238E27FC236}">
                <a16:creationId xmlns:a16="http://schemas.microsoft.com/office/drawing/2014/main" id="{D27B5D72-F477-AA23-0B96-D6A181E557D0}"/>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9:3,4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871796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Audio 26">
            <a:hlinkClick r:id="" action="ppaction://media"/>
            <a:extLst>
              <a:ext uri="{FF2B5EF4-FFF2-40B4-BE49-F238E27FC236}">
                <a16:creationId xmlns:a16="http://schemas.microsoft.com/office/drawing/2014/main" id="{138A7072-A9AF-6366-8B25-790FF388FAD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15D8E4FE-C68A-2832-0238-BD7E73CCD66A}"/>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5</a:t>
            </a:r>
            <a:r>
              <a:rPr lang="bo-CN" sz="6000" dirty="0">
                <a:solidFill>
                  <a:srgbClr val="121212"/>
                </a:solidFill>
                <a:latin typeface="Arial" panose="020B0604020202020204" pitchFamily="34" charset="0"/>
              </a:rPr>
              <a:t>ཁོས་“གཙོ་བོ་ལགས། ཁྱེད་སུ་ཡིན་”ཞེས་བཤད་པས་ཁོང་གིས་“ང་ནི་ཁྱོད་ཀྱིས་གནོད་སྐྱེལ་བཞིན་པའི་ཡེ་ཤུ་ཡིན་ནོ། </a:t>
            </a:r>
            <a:r>
              <a:rPr lang="bo-CN" sz="6000" dirty="0">
                <a:solidFill>
                  <a:srgbClr val="777A7B"/>
                </a:solidFill>
                <a:latin typeface="Arial" panose="020B0604020202020204" pitchFamily="34" charset="0"/>
              </a:rPr>
              <a:t>6</a:t>
            </a:r>
            <a:r>
              <a:rPr lang="bo-CN" sz="6000" dirty="0">
                <a:solidFill>
                  <a:srgbClr val="121212"/>
                </a:solidFill>
                <a:latin typeface="Arial" panose="020B0604020202020204" pitchFamily="34" charset="0"/>
              </a:rPr>
              <a:t>ད་ཡར་ལོངས་ལ་གྲོང་ཁྱེར་དུ་སོང་ཞིག ཁྱོད་ཀྱིས་གང་བྱེད་དགོས་པ་དེ་ཁྱོད་ལ་སྨྲ་བར་འགྱུར་”ཞེས་གསུངས།</a:t>
            </a:r>
            <a:endParaRPr lang="en-IN" dirty="0"/>
          </a:p>
        </p:txBody>
      </p:sp>
      <p:sp>
        <p:nvSpPr>
          <p:cNvPr id="5" name="TextBox 4">
            <a:extLst>
              <a:ext uri="{FF2B5EF4-FFF2-40B4-BE49-F238E27FC236}">
                <a16:creationId xmlns:a16="http://schemas.microsoft.com/office/drawing/2014/main" id="{76A2AC21-50C4-0DFD-40E5-9798F0038396}"/>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5“Who are You, Lord?” Saul asked.</a:t>
            </a:r>
          </a:p>
          <a:p>
            <a:r>
              <a:rPr lang="en-US" sz="4400" dirty="0">
                <a:solidFill>
                  <a:srgbClr val="777A7B"/>
                </a:solidFill>
                <a:latin typeface="Arial" panose="020B0604020202020204" pitchFamily="34" charset="0"/>
              </a:rPr>
              <a:t>“I am Jesus, whom you are persecuting,” He replied. 6“Now get up and go into the city, and you will be told what you must do.”</a:t>
            </a:r>
            <a:endParaRPr lang="en-IN" dirty="0"/>
          </a:p>
        </p:txBody>
      </p:sp>
    </p:spTree>
    <p:extLst>
      <p:ext uri="{BB962C8B-B14F-4D97-AF65-F5344CB8AC3E}">
        <p14:creationId xmlns:p14="http://schemas.microsoft.com/office/powerpoint/2010/main" val="641208035"/>
      </p:ext>
    </p:extLst>
  </p:cSld>
  <p:clrMapOvr>
    <a:masterClrMapping/>
  </p:clrMapOvr>
  <mc:AlternateContent xmlns:mc="http://schemas.openxmlformats.org/markup-compatibility/2006" xmlns:p14="http://schemas.microsoft.com/office/powerpoint/2010/main">
    <mc:Choice Requires="p14">
      <p:transition spd="slow" p14:dur="2000" advTm="14389"/>
    </mc:Choice>
    <mc:Fallback xmlns="">
      <p:transition spd="slow" advTm="143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B49320D-2DFE-4AB0-B5CD-E7336D2E3471}"/>
              </a:ext>
            </a:extLst>
          </p:cNvPr>
          <p:cNvPicPr>
            <a:picLocks noChangeAspect="1"/>
          </p:cNvPicPr>
          <p:nvPr/>
        </p:nvPicPr>
        <p:blipFill>
          <a:blip r:embed="rId2"/>
          <a:stretch>
            <a:fillRect/>
          </a:stretch>
        </p:blipFill>
        <p:spPr>
          <a:xfrm>
            <a:off x="0" y="-471934"/>
            <a:ext cx="12192000" cy="7329934"/>
          </a:xfrm>
          <a:prstGeom prst="rect">
            <a:avLst/>
          </a:prstGeom>
        </p:spPr>
      </p:pic>
      <p:sp>
        <p:nvSpPr>
          <p:cNvPr id="10" name="TextBox 9">
            <a:extLst>
              <a:ext uri="{FF2B5EF4-FFF2-40B4-BE49-F238E27FC236}">
                <a16:creationId xmlns:a16="http://schemas.microsoft.com/office/drawing/2014/main" id="{C2209399-8A92-0B85-F7CE-283D268C424D}"/>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9:5,6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684012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Audio 21">
            <a:hlinkClick r:id="" action="ppaction://media"/>
            <a:extLst>
              <a:ext uri="{FF2B5EF4-FFF2-40B4-BE49-F238E27FC236}">
                <a16:creationId xmlns:a16="http://schemas.microsoft.com/office/drawing/2014/main" id="{D5B921AD-01BF-7328-5DDE-B8734480EBF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B8C2F64D-666E-FC1B-A703-069339EA9781}"/>
              </a:ext>
            </a:extLst>
          </p:cNvPr>
          <p:cNvSpPr txBox="1"/>
          <p:nvPr/>
        </p:nvSpPr>
        <p:spPr>
          <a:xfrm>
            <a:off x="6096000" y="166254"/>
            <a:ext cx="6096000" cy="6558101"/>
          </a:xfrm>
          <a:prstGeom prst="rect">
            <a:avLst/>
          </a:prstGeom>
          <a:noFill/>
        </p:spPr>
        <p:txBody>
          <a:bodyPr wrap="square" rtlCol="0">
            <a:noAutofit/>
          </a:bodyPr>
          <a:lstStyle/>
          <a:p>
            <a:r>
              <a:rPr lang="en-IN" sz="6000" dirty="0"/>
              <a:t> </a:t>
            </a:r>
            <a:r>
              <a:rPr lang="bo-CN" sz="6000" dirty="0">
                <a:solidFill>
                  <a:srgbClr val="777A7B"/>
                </a:solidFill>
                <a:latin typeface="Arial" panose="020B0604020202020204" pitchFamily="34" charset="0"/>
              </a:rPr>
              <a:t>7</a:t>
            </a:r>
            <a:r>
              <a:rPr lang="bo-CN" sz="6000" dirty="0">
                <a:solidFill>
                  <a:srgbClr val="121212"/>
                </a:solidFill>
                <a:latin typeface="Arial" panose="020B0604020202020204" pitchFamily="34" charset="0"/>
              </a:rPr>
              <a:t>སྒྲ་དེ་ཐོས་ཀྱང་སུ་ཞིག་ཡིན་པ་མ་མཐོང་བས་ཤ་ཨུལ་གྱི་ལམ་གྲོགས་རྣམས་ཁ་རོག་བསྡད། </a:t>
            </a:r>
            <a:endParaRPr lang="en-IN" sz="6000" dirty="0"/>
          </a:p>
        </p:txBody>
      </p:sp>
      <p:sp>
        <p:nvSpPr>
          <p:cNvPr id="5" name="TextBox 4">
            <a:extLst>
              <a:ext uri="{FF2B5EF4-FFF2-40B4-BE49-F238E27FC236}">
                <a16:creationId xmlns:a16="http://schemas.microsoft.com/office/drawing/2014/main" id="{273B3EF3-9E9B-6AC0-51BF-6CCB2A264ED9}"/>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7The men traveling with Saul stood there speechless. They heard the voice but did not see anyone.</a:t>
            </a:r>
            <a:endParaRPr lang="en-IN" dirty="0"/>
          </a:p>
        </p:txBody>
      </p:sp>
    </p:spTree>
    <p:extLst>
      <p:ext uri="{BB962C8B-B14F-4D97-AF65-F5344CB8AC3E}">
        <p14:creationId xmlns:p14="http://schemas.microsoft.com/office/powerpoint/2010/main" val="4044745628"/>
      </p:ext>
    </p:extLst>
  </p:cSld>
  <p:clrMapOvr>
    <a:masterClrMapping/>
  </p:clrMapOvr>
  <mc:AlternateContent xmlns:mc="http://schemas.openxmlformats.org/markup-compatibility/2006" xmlns:p14="http://schemas.microsoft.com/office/powerpoint/2010/main">
    <mc:Choice Requires="p14">
      <p:transition spd="slow" p14:dur="2000" advTm="9730"/>
    </mc:Choice>
    <mc:Fallback xmlns="">
      <p:transition spd="slow" advTm="97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0752711-D2BA-6070-F4C1-ECB1735DCAE1}"/>
              </a:ext>
            </a:extLst>
          </p:cNvPr>
          <p:cNvPicPr>
            <a:picLocks noChangeAspect="1"/>
          </p:cNvPicPr>
          <p:nvPr/>
        </p:nvPicPr>
        <p:blipFill>
          <a:blip r:embed="rId2"/>
          <a:stretch>
            <a:fillRect/>
          </a:stretch>
        </p:blipFill>
        <p:spPr>
          <a:xfrm>
            <a:off x="0" y="-140099"/>
            <a:ext cx="12192000" cy="6998099"/>
          </a:xfrm>
          <a:prstGeom prst="rect">
            <a:avLst/>
          </a:prstGeom>
        </p:spPr>
      </p:pic>
      <p:sp>
        <p:nvSpPr>
          <p:cNvPr id="10" name="TextBox 9">
            <a:extLst>
              <a:ext uri="{FF2B5EF4-FFF2-40B4-BE49-F238E27FC236}">
                <a16:creationId xmlns:a16="http://schemas.microsoft.com/office/drawing/2014/main" id="{2400D000-A502-E823-A9A3-83A090ADB507}"/>
              </a:ext>
            </a:extLst>
          </p:cNvPr>
          <p:cNvSpPr txBox="1"/>
          <p:nvPr/>
        </p:nvSpPr>
        <p:spPr>
          <a:xfrm>
            <a:off x="9580017" y="178558"/>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9:7</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9969691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Audio 18">
            <a:hlinkClick r:id="" action="ppaction://media"/>
            <a:extLst>
              <a:ext uri="{FF2B5EF4-FFF2-40B4-BE49-F238E27FC236}">
                <a16:creationId xmlns:a16="http://schemas.microsoft.com/office/drawing/2014/main" id="{64386282-180D-41AD-C589-7A16D552AD1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C0E0DAEF-858C-B592-1EF4-C365B3098CD2}"/>
              </a:ext>
            </a:extLst>
          </p:cNvPr>
          <p:cNvSpPr txBox="1"/>
          <p:nvPr/>
        </p:nvSpPr>
        <p:spPr>
          <a:xfrm>
            <a:off x="6096000" y="149949"/>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8</a:t>
            </a:r>
            <a:r>
              <a:rPr lang="bo-CN" sz="6000" dirty="0">
                <a:solidFill>
                  <a:srgbClr val="121212"/>
                </a:solidFill>
                <a:latin typeface="Arial" panose="020B0604020202020204" pitchFamily="34" charset="0"/>
              </a:rPr>
              <a:t>ཤ་ཨུལ་ས་ནས་ལངས་ཏེ་མིག་གདངས་ཀྱང་ཅི་ཡང་མཐོང་མ་ཐུབ། ལམ་གྲོགས་ཀྱིས་ཁོའི་ལག་པ་ནས་འཇུས་ཏེ་དཱ་མེ་སེག་ལ་འཁྲིད། </a:t>
            </a:r>
            <a:r>
              <a:rPr lang="bo-CN" sz="6000" dirty="0">
                <a:solidFill>
                  <a:srgbClr val="777A7B"/>
                </a:solidFill>
                <a:latin typeface="Arial" panose="020B0604020202020204" pitchFamily="34" charset="0"/>
              </a:rPr>
              <a:t>9</a:t>
            </a:r>
            <a:r>
              <a:rPr lang="bo-CN" sz="6000" dirty="0">
                <a:solidFill>
                  <a:srgbClr val="121212"/>
                </a:solidFill>
                <a:latin typeface="Arial" panose="020B0604020202020204" pitchFamily="34" charset="0"/>
              </a:rPr>
              <a:t>ཡང་ཉིན་གསུམ་གྱི་རིང་ལ་མིག་གིས་མི་མཐོང་བ་དང་ཁོས་ཟ་འཐུང་ཅི་ཡང་མ་བྱས།</a:t>
            </a:r>
            <a:br>
              <a:rPr lang="bo-CN" sz="6000" dirty="0"/>
            </a:br>
            <a:endParaRPr lang="en-IN" dirty="0"/>
          </a:p>
        </p:txBody>
      </p:sp>
      <p:sp>
        <p:nvSpPr>
          <p:cNvPr id="5" name="TextBox 4">
            <a:extLst>
              <a:ext uri="{FF2B5EF4-FFF2-40B4-BE49-F238E27FC236}">
                <a16:creationId xmlns:a16="http://schemas.microsoft.com/office/drawing/2014/main" id="{A4DD310B-2564-11A1-5B29-777B948E59A3}"/>
              </a:ext>
            </a:extLst>
          </p:cNvPr>
          <p:cNvSpPr txBox="1"/>
          <p:nvPr/>
        </p:nvSpPr>
        <p:spPr>
          <a:xfrm>
            <a:off x="110836" y="149950"/>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8Saul got up from the ground, but when he opened his eyes he could not see a thing. So they led him by the hand into Damascus. 9For three days he was without sight, and he did not eat or drink anything.</a:t>
            </a:r>
            <a:endParaRPr lang="en-IN" dirty="0"/>
          </a:p>
        </p:txBody>
      </p:sp>
    </p:spTree>
    <p:extLst>
      <p:ext uri="{BB962C8B-B14F-4D97-AF65-F5344CB8AC3E}">
        <p14:creationId xmlns:p14="http://schemas.microsoft.com/office/powerpoint/2010/main" val="978260341"/>
      </p:ext>
    </p:extLst>
  </p:cSld>
  <p:clrMapOvr>
    <a:masterClrMapping/>
  </p:clrMapOvr>
  <mc:AlternateContent xmlns:mc="http://schemas.openxmlformats.org/markup-compatibility/2006" xmlns:p14="http://schemas.microsoft.com/office/powerpoint/2010/main">
    <mc:Choice Requires="p14">
      <p:transition spd="slow" p14:dur="2000" advTm="16100"/>
    </mc:Choice>
    <mc:Fallback xmlns="">
      <p:transition spd="slow" advTm="161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8B09020-D469-B8F5-DD39-94CF46920377}"/>
              </a:ext>
            </a:extLst>
          </p:cNvPr>
          <p:cNvPicPr>
            <a:picLocks noChangeAspect="1"/>
          </p:cNvPicPr>
          <p:nvPr/>
        </p:nvPicPr>
        <p:blipFill>
          <a:blip r:embed="rId2"/>
          <a:stretch>
            <a:fillRect/>
          </a:stretch>
        </p:blipFill>
        <p:spPr>
          <a:xfrm>
            <a:off x="0" y="0"/>
            <a:ext cx="12192000" cy="8267178"/>
          </a:xfrm>
          <a:prstGeom prst="rect">
            <a:avLst/>
          </a:prstGeom>
        </p:spPr>
      </p:pic>
      <p:sp>
        <p:nvSpPr>
          <p:cNvPr id="10" name="TextBox 9">
            <a:extLst>
              <a:ext uri="{FF2B5EF4-FFF2-40B4-BE49-F238E27FC236}">
                <a16:creationId xmlns:a16="http://schemas.microsoft.com/office/drawing/2014/main" id="{D00CB99D-6A94-DBC8-2BF5-6CDF7DB684DD}"/>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9:8,9</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3903769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udio 7">
            <a:hlinkClick r:id="" action="ppaction://media"/>
            <a:extLst>
              <a:ext uri="{FF2B5EF4-FFF2-40B4-BE49-F238E27FC236}">
                <a16:creationId xmlns:a16="http://schemas.microsoft.com/office/drawing/2014/main" id="{DE144AB2-1110-B4DF-3CD3-D30302451F6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11C10525-0A2A-4D17-1AEA-85537FE74CCC}"/>
              </a:ext>
            </a:extLst>
          </p:cNvPr>
          <p:cNvSpPr txBox="1"/>
          <p:nvPr/>
        </p:nvSpPr>
        <p:spPr>
          <a:xfrm>
            <a:off x="6096000" y="149949"/>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10</a:t>
            </a:r>
            <a:r>
              <a:rPr lang="bo-CN" sz="6000" dirty="0">
                <a:solidFill>
                  <a:srgbClr val="121212"/>
                </a:solidFill>
                <a:latin typeface="Arial" panose="020B0604020202020204" pitchFamily="34" charset="0"/>
              </a:rPr>
              <a:t>དེའི་དུས་སུ་དཱ་མེ་སེག་ལ་ཨ་ནན་ཡཱ་ཞེས་ཟེར་བའི་ཉེ་གནས་ཤིག་ཡོད་ཅིང༌། གཙོ་བོས་ཁོ་ལ་ཞལ་གཟིགས་གནང་ནས་“ཨ་ནན་ཡཱ་”ཞེས་གསུངས་པས་ཁོས་“གཙོ་བོ་ལགས། ང་འདིར་ཡོད་”ཅེས་བཤད།</a:t>
            </a:r>
            <a:endParaRPr lang="en-IN" dirty="0"/>
          </a:p>
        </p:txBody>
      </p:sp>
      <p:sp>
        <p:nvSpPr>
          <p:cNvPr id="5" name="TextBox 4">
            <a:extLst>
              <a:ext uri="{FF2B5EF4-FFF2-40B4-BE49-F238E27FC236}">
                <a16:creationId xmlns:a16="http://schemas.microsoft.com/office/drawing/2014/main" id="{08D268B8-0DF0-6A14-9B5C-0654AB6890F8}"/>
              </a:ext>
            </a:extLst>
          </p:cNvPr>
          <p:cNvSpPr txBox="1"/>
          <p:nvPr/>
        </p:nvSpPr>
        <p:spPr>
          <a:xfrm>
            <a:off x="110836" y="149950"/>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10In Damascus there was a disciple named Ananias. The Lord spoke to him in a vision, “Ananias!”</a:t>
            </a:r>
          </a:p>
          <a:p>
            <a:r>
              <a:rPr lang="en-US" sz="4400" dirty="0">
                <a:solidFill>
                  <a:srgbClr val="777A7B"/>
                </a:solidFill>
                <a:latin typeface="Arial" panose="020B0604020202020204" pitchFamily="34" charset="0"/>
              </a:rPr>
              <a:t>“Here I am, Lord,” he answered.</a:t>
            </a:r>
            <a:endParaRPr lang="en-IN" dirty="0"/>
          </a:p>
        </p:txBody>
      </p:sp>
    </p:spTree>
    <p:extLst>
      <p:ext uri="{BB962C8B-B14F-4D97-AF65-F5344CB8AC3E}">
        <p14:creationId xmlns:p14="http://schemas.microsoft.com/office/powerpoint/2010/main" val="3575870363"/>
      </p:ext>
    </p:extLst>
  </p:cSld>
  <p:clrMapOvr>
    <a:masterClrMapping/>
  </p:clrMapOvr>
  <mc:AlternateContent xmlns:mc="http://schemas.openxmlformats.org/markup-compatibility/2006" xmlns:p14="http://schemas.microsoft.com/office/powerpoint/2010/main">
    <mc:Choice Requires="p14">
      <p:transition spd="slow" p14:dur="2000" advTm="14588"/>
    </mc:Choice>
    <mc:Fallback xmlns="">
      <p:transition spd="slow" advTm="145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1EE3E16-8D7E-49C1-B01C-60EE8E74DC0A}"/>
              </a:ext>
            </a:extLst>
          </p:cNvPr>
          <p:cNvPicPr>
            <a:picLocks noChangeAspect="1"/>
          </p:cNvPicPr>
          <p:nvPr/>
        </p:nvPicPr>
        <p:blipFill>
          <a:blip r:embed="rId2"/>
          <a:stretch>
            <a:fillRect/>
          </a:stretch>
        </p:blipFill>
        <p:spPr>
          <a:xfrm>
            <a:off x="0" y="-1593273"/>
            <a:ext cx="12192000" cy="8451273"/>
          </a:xfrm>
          <a:prstGeom prst="rect">
            <a:avLst/>
          </a:prstGeom>
        </p:spPr>
      </p:pic>
      <p:sp>
        <p:nvSpPr>
          <p:cNvPr id="11" name="TextBox 10">
            <a:extLst>
              <a:ext uri="{FF2B5EF4-FFF2-40B4-BE49-F238E27FC236}">
                <a16:creationId xmlns:a16="http://schemas.microsoft.com/office/drawing/2014/main" id="{B5A8D22A-1484-E746-17C8-A70BEE488972}"/>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9:10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2659190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Audio 26">
            <a:hlinkClick r:id="" action="ppaction://media"/>
            <a:extLst>
              <a:ext uri="{FF2B5EF4-FFF2-40B4-BE49-F238E27FC236}">
                <a16:creationId xmlns:a16="http://schemas.microsoft.com/office/drawing/2014/main" id="{9C3DFFD3-9685-DB85-E282-2C546099A29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B89C2960-2F4A-A909-B6C4-D8A03812A2BA}"/>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11</a:t>
            </a:r>
            <a:r>
              <a:rPr lang="bo-CN" sz="6000" dirty="0">
                <a:solidFill>
                  <a:srgbClr val="121212"/>
                </a:solidFill>
                <a:latin typeface="Arial" panose="020B0604020202020204" pitchFamily="34" charset="0"/>
              </a:rPr>
              <a:t>གཙོ་བོས་ཁོ་ལ་“ལོངས་ལ་དྲང་པོ་ཟེར་བའི་སྲང་ལམ་ལ་སོང་ནས་ཡུ་དཱ་ཞེས་བྱ་བའི་ཁང་པར་ཊར་སཱུ་གྲོང་ཁྱེར་ནས་ཡིན་པའི་ཤ་ཨུལ་ཚོལ་ཞིག ད་ལྟ་ཁོས་སྨོན་ལམ་འདེབས་བཞིན་ཡོད་ཅིང༌། </a:t>
            </a:r>
            <a:endParaRPr lang="en-IN" dirty="0"/>
          </a:p>
        </p:txBody>
      </p:sp>
      <p:sp>
        <p:nvSpPr>
          <p:cNvPr id="5" name="TextBox 4">
            <a:extLst>
              <a:ext uri="{FF2B5EF4-FFF2-40B4-BE49-F238E27FC236}">
                <a16:creationId xmlns:a16="http://schemas.microsoft.com/office/drawing/2014/main" id="{B09B719D-A850-91CA-9FA6-E12ACF55A93C}"/>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11“Get up!” the Lord told him. “Go to the house of Judas on Straight Street and ask for a man from Tarsus named Saul, for he is praying.</a:t>
            </a:r>
            <a:endParaRPr lang="en-IN" dirty="0"/>
          </a:p>
        </p:txBody>
      </p:sp>
    </p:spTree>
    <p:extLst>
      <p:ext uri="{BB962C8B-B14F-4D97-AF65-F5344CB8AC3E}">
        <p14:creationId xmlns:p14="http://schemas.microsoft.com/office/powerpoint/2010/main" val="4017137865"/>
      </p:ext>
    </p:extLst>
  </p:cSld>
  <p:clrMapOvr>
    <a:masterClrMapping/>
  </p:clrMapOvr>
  <mc:AlternateContent xmlns:mc="http://schemas.openxmlformats.org/markup-compatibility/2006" xmlns:p14="http://schemas.microsoft.com/office/powerpoint/2010/main">
    <mc:Choice Requires="p14">
      <p:transition spd="slow" p14:dur="2000" advTm="14159"/>
    </mc:Choice>
    <mc:Fallback xmlns="">
      <p:transition spd="slow" advTm="141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E9BA657-44B8-2CD5-E314-ACD91567A11B}"/>
              </a:ext>
            </a:extLst>
          </p:cNvPr>
          <p:cNvPicPr>
            <a:picLocks noChangeAspect="1"/>
          </p:cNvPicPr>
          <p:nvPr/>
        </p:nvPicPr>
        <p:blipFill>
          <a:blip r:embed="rId2"/>
          <a:stretch>
            <a:fillRect/>
          </a:stretch>
        </p:blipFill>
        <p:spPr>
          <a:xfrm>
            <a:off x="0" y="-7353"/>
            <a:ext cx="12288982" cy="6865353"/>
          </a:xfrm>
          <a:prstGeom prst="rect">
            <a:avLst/>
          </a:prstGeom>
        </p:spPr>
      </p:pic>
      <p:sp>
        <p:nvSpPr>
          <p:cNvPr id="12" name="TextBox 11">
            <a:extLst>
              <a:ext uri="{FF2B5EF4-FFF2-40B4-BE49-F238E27FC236}">
                <a16:creationId xmlns:a16="http://schemas.microsoft.com/office/drawing/2014/main" id="{CC611FFC-5AA2-DC1B-659C-4F7E50BF1E77}"/>
              </a:ext>
            </a:extLst>
          </p:cNvPr>
          <p:cNvSpPr txBox="1"/>
          <p:nvPr/>
        </p:nvSpPr>
        <p:spPr>
          <a:xfrm>
            <a:off x="90153" y="0"/>
            <a:ext cx="9646276" cy="2962141"/>
          </a:xfrm>
          <a:prstGeom prst="rect">
            <a:avLst/>
          </a:prstGeom>
          <a:noFill/>
        </p:spPr>
        <p:txBody>
          <a:bodyPr wrap="square" rtlCol="0">
            <a:noAutofit/>
          </a:bodyPr>
          <a:lstStyle/>
          <a:p>
            <a:pPr algn="ctr"/>
            <a:r>
              <a:rPr lang="en-IN" sz="8000"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 </a:t>
            </a:r>
            <a:r>
              <a:rPr lang="bo-CN" sz="80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མཛད་པ 9</a:t>
            </a:r>
          </a:p>
          <a:p>
            <a:r>
              <a:rPr lang="bo-CN" sz="8000" b="1"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ཤ་ཨུལ་གཙོ་བོ་ཡེ་ཤུར་དད་པ་སྐྱེས་པའི་སྐོར།</a:t>
            </a:r>
          </a:p>
          <a:p>
            <a:endParaRPr lang="en-IN" dirty="0"/>
          </a:p>
        </p:txBody>
      </p:sp>
    </p:spTree>
    <p:extLst>
      <p:ext uri="{BB962C8B-B14F-4D97-AF65-F5344CB8AC3E}">
        <p14:creationId xmlns:p14="http://schemas.microsoft.com/office/powerpoint/2010/main" val="3788111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A8EB7F2-04E7-C7C9-A3BF-547CD3F1EEE1}"/>
              </a:ext>
            </a:extLst>
          </p:cNvPr>
          <p:cNvPicPr>
            <a:picLocks noChangeAspect="1"/>
          </p:cNvPicPr>
          <p:nvPr/>
        </p:nvPicPr>
        <p:blipFill>
          <a:blip r:embed="rId2"/>
          <a:stretch>
            <a:fillRect/>
          </a:stretch>
        </p:blipFill>
        <p:spPr>
          <a:xfrm>
            <a:off x="0" y="0"/>
            <a:ext cx="12192000" cy="6846627"/>
          </a:xfrm>
          <a:prstGeom prst="rect">
            <a:avLst/>
          </a:prstGeom>
        </p:spPr>
      </p:pic>
      <p:sp>
        <p:nvSpPr>
          <p:cNvPr id="11" name="TextBox 10">
            <a:extLst>
              <a:ext uri="{FF2B5EF4-FFF2-40B4-BE49-F238E27FC236}">
                <a16:creationId xmlns:a16="http://schemas.microsoft.com/office/drawing/2014/main" id="{D63219FD-4046-EC55-CCDF-EAFDDB04D4B9}"/>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9:11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02666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Audio 26">
            <a:hlinkClick r:id="" action="ppaction://media"/>
            <a:extLst>
              <a:ext uri="{FF2B5EF4-FFF2-40B4-BE49-F238E27FC236}">
                <a16:creationId xmlns:a16="http://schemas.microsoft.com/office/drawing/2014/main" id="{6BDBDE63-EBA6-FF63-0730-A4CB666DF9A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4DF6EDA6-507D-4BF3-2CD0-558299F181E0}"/>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12</a:t>
            </a:r>
            <a:r>
              <a:rPr lang="bo-CN" sz="6600" dirty="0">
                <a:solidFill>
                  <a:srgbClr val="121212"/>
                </a:solidFill>
                <a:latin typeface="Arial" panose="020B0604020202020204" pitchFamily="34" charset="0"/>
              </a:rPr>
              <a:t>ཁོས་ཨ་ནན་ཡཱ་ཟེར་མཁན་ཞིག་ནང་ལ་ཡོང་ནས་མིག་གིས་སླར་ཡང་མཐོང་ཐུབ་པའི་ཆེད་དུ་ཁོ་ལ་ཕྱག་འཇོག་པ་ཞལ་གཟིགས་ཀྱི་ནང་ནས་མཐོང་”ཞེས་གསུངས། </a:t>
            </a:r>
            <a:endParaRPr lang="en-IN" dirty="0"/>
          </a:p>
        </p:txBody>
      </p:sp>
      <p:sp>
        <p:nvSpPr>
          <p:cNvPr id="5" name="TextBox 4">
            <a:extLst>
              <a:ext uri="{FF2B5EF4-FFF2-40B4-BE49-F238E27FC236}">
                <a16:creationId xmlns:a16="http://schemas.microsoft.com/office/drawing/2014/main" id="{8B1F6D26-5304-4B90-D1BB-F9FDCC3337FE}"/>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12In a vision he has seen a man named Ananias come and place his hands on him to restore his sight.”</a:t>
            </a:r>
            <a:endParaRPr lang="en-IN" dirty="0"/>
          </a:p>
        </p:txBody>
      </p:sp>
    </p:spTree>
    <p:extLst>
      <p:ext uri="{BB962C8B-B14F-4D97-AF65-F5344CB8AC3E}">
        <p14:creationId xmlns:p14="http://schemas.microsoft.com/office/powerpoint/2010/main" val="3137811553"/>
      </p:ext>
    </p:extLst>
  </p:cSld>
  <p:clrMapOvr>
    <a:masterClrMapping/>
  </p:clrMapOvr>
  <mc:AlternateContent xmlns:mc="http://schemas.openxmlformats.org/markup-compatibility/2006" xmlns:p14="http://schemas.microsoft.com/office/powerpoint/2010/main">
    <mc:Choice Requires="p14">
      <p:transition spd="slow" p14:dur="2000" advTm="10775"/>
    </mc:Choice>
    <mc:Fallback xmlns="">
      <p:transition spd="slow" advTm="107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7"/>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400FEF7-5F27-2987-06D6-FD196C6DFFD0}"/>
              </a:ext>
            </a:extLst>
          </p:cNvPr>
          <p:cNvPicPr>
            <a:picLocks noChangeAspect="1"/>
          </p:cNvPicPr>
          <p:nvPr/>
        </p:nvPicPr>
        <p:blipFill>
          <a:blip r:embed="rId2"/>
          <a:stretch>
            <a:fillRect/>
          </a:stretch>
        </p:blipFill>
        <p:spPr>
          <a:xfrm>
            <a:off x="0" y="0"/>
            <a:ext cx="13217236" cy="6858000"/>
          </a:xfrm>
          <a:prstGeom prst="rect">
            <a:avLst/>
          </a:prstGeom>
        </p:spPr>
      </p:pic>
      <p:sp>
        <p:nvSpPr>
          <p:cNvPr id="7" name="TextBox 6">
            <a:extLst>
              <a:ext uri="{FF2B5EF4-FFF2-40B4-BE49-F238E27FC236}">
                <a16:creationId xmlns:a16="http://schemas.microsoft.com/office/drawing/2014/main" id="{EF7666B9-6A87-5B9A-42B9-79AA344BA378}"/>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9:12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884331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udio 6">
            <a:hlinkClick r:id="" action="ppaction://media"/>
            <a:extLst>
              <a:ext uri="{FF2B5EF4-FFF2-40B4-BE49-F238E27FC236}">
                <a16:creationId xmlns:a16="http://schemas.microsoft.com/office/drawing/2014/main" id="{6D731DD0-28E8-A4F8-089A-3BC97735C2C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1BE8B4D9-FCD8-9507-C849-9BF474E5AB2E}"/>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777A7B"/>
                </a:solidFill>
                <a:latin typeface="Arial" panose="020B0604020202020204" pitchFamily="34" charset="0"/>
              </a:rPr>
              <a:t>13</a:t>
            </a:r>
            <a:r>
              <a:rPr lang="bo-CN" sz="5400" dirty="0">
                <a:solidFill>
                  <a:srgbClr val="121212"/>
                </a:solidFill>
                <a:latin typeface="Arial" panose="020B0604020202020204" pitchFamily="34" charset="0"/>
              </a:rPr>
              <a:t>འོན་ཀྱང་ཨ་ནན་ཡཱས་“གཙོ་བོ་ལགས། ཡེ་རུ་ཤ་ལེམ་ལ་མི་འདིས་ཁྱེད་ཀྱི་དད་ལྡན་རྣམས་ལ་གནོད་པ་ཅི་ལྟར་ཆེ་བ་བཏང་བ་མི་མང་པོས་ང་ལ་བཤད་བྱུང༌། </a:t>
            </a:r>
            <a:r>
              <a:rPr lang="bo-CN" sz="5400" dirty="0">
                <a:solidFill>
                  <a:srgbClr val="777A7B"/>
                </a:solidFill>
                <a:latin typeface="Arial" panose="020B0604020202020204" pitchFamily="34" charset="0"/>
              </a:rPr>
              <a:t>14</a:t>
            </a:r>
            <a:r>
              <a:rPr lang="bo-CN" sz="5400" dirty="0">
                <a:solidFill>
                  <a:srgbClr val="121212"/>
                </a:solidFill>
                <a:latin typeface="Arial" panose="020B0604020202020204" pitchFamily="34" charset="0"/>
              </a:rPr>
              <a:t>ཡང་འདིར་ཁོ་ལ་བླ་ཆེན་རྣམས་ནས་ཁྱེད་ཀྱི་མཚན་ནས་བརྗོད་མཁན་ཐམས་ཅད་འཛིན་བཟུང་བྱེད་པའི་དབང་ཡོད་”ཅེས་སྨྲས་ཀྱང༌། </a:t>
            </a:r>
            <a:endParaRPr lang="en-IN" dirty="0"/>
          </a:p>
        </p:txBody>
      </p:sp>
      <p:sp>
        <p:nvSpPr>
          <p:cNvPr id="5" name="TextBox 4">
            <a:extLst>
              <a:ext uri="{FF2B5EF4-FFF2-40B4-BE49-F238E27FC236}">
                <a16:creationId xmlns:a16="http://schemas.microsoft.com/office/drawing/2014/main" id="{77DC4C71-44DA-3C0E-62FE-0FB5A77E2D1B}"/>
              </a:ext>
            </a:extLst>
          </p:cNvPr>
          <p:cNvSpPr txBox="1"/>
          <p:nvPr/>
        </p:nvSpPr>
        <p:spPr>
          <a:xfrm>
            <a:off x="110836" y="166255"/>
            <a:ext cx="5818909" cy="6558102"/>
          </a:xfrm>
          <a:prstGeom prst="rect">
            <a:avLst/>
          </a:prstGeom>
          <a:noFill/>
        </p:spPr>
        <p:txBody>
          <a:bodyPr wrap="square" rtlCol="0">
            <a:noAutofit/>
          </a:bodyPr>
          <a:lstStyle/>
          <a:p>
            <a:r>
              <a:rPr lang="en-US" sz="3600" dirty="0">
                <a:solidFill>
                  <a:srgbClr val="777A7B"/>
                </a:solidFill>
                <a:latin typeface="Arial" panose="020B0604020202020204" pitchFamily="34" charset="0"/>
              </a:rPr>
              <a:t>13But Ananias answered, “Lord, many people have told me about this man and all the harm he has done to Your saints in Jerusalem. 14And now he is here with authority from the chief priests to arrest all who call on Your name.”</a:t>
            </a:r>
            <a:endParaRPr lang="en-IN" dirty="0"/>
          </a:p>
        </p:txBody>
      </p:sp>
    </p:spTree>
    <p:extLst>
      <p:ext uri="{BB962C8B-B14F-4D97-AF65-F5344CB8AC3E}">
        <p14:creationId xmlns:p14="http://schemas.microsoft.com/office/powerpoint/2010/main" val="100491716"/>
      </p:ext>
    </p:extLst>
  </p:cSld>
  <p:clrMapOvr>
    <a:masterClrMapping/>
  </p:clrMapOvr>
  <mc:AlternateContent xmlns:mc="http://schemas.openxmlformats.org/markup-compatibility/2006" xmlns:p14="http://schemas.microsoft.com/office/powerpoint/2010/main">
    <mc:Choice Requires="p14">
      <p:transition spd="slow" p14:dur="2000" advTm="19017"/>
    </mc:Choice>
    <mc:Fallback xmlns="">
      <p:transition spd="slow" advTm="190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BB572BC-FB93-9513-B6CF-73038AB375B6}"/>
              </a:ext>
            </a:extLst>
          </p:cNvPr>
          <p:cNvPicPr>
            <a:picLocks noChangeAspect="1"/>
          </p:cNvPicPr>
          <p:nvPr/>
        </p:nvPicPr>
        <p:blipFill>
          <a:blip r:embed="rId2"/>
          <a:stretch>
            <a:fillRect/>
          </a:stretch>
        </p:blipFill>
        <p:spPr>
          <a:xfrm>
            <a:off x="0" y="-108857"/>
            <a:ext cx="12192000" cy="6966857"/>
          </a:xfrm>
          <a:prstGeom prst="rect">
            <a:avLst/>
          </a:prstGeom>
        </p:spPr>
      </p:pic>
      <p:sp>
        <p:nvSpPr>
          <p:cNvPr id="7" name="TextBox 6">
            <a:extLst>
              <a:ext uri="{FF2B5EF4-FFF2-40B4-BE49-F238E27FC236}">
                <a16:creationId xmlns:a16="http://schemas.microsoft.com/office/drawing/2014/main" id="{B68C94FB-F96A-894F-18FC-A24413CBE8AA}"/>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9:13,14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7913001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Audio 12">
            <a:hlinkClick r:id="" action="ppaction://media"/>
            <a:extLst>
              <a:ext uri="{FF2B5EF4-FFF2-40B4-BE49-F238E27FC236}">
                <a16:creationId xmlns:a16="http://schemas.microsoft.com/office/drawing/2014/main" id="{9787F35C-A7D7-7534-F553-F74BF56233C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82405516-3DB4-BBFE-8BAD-4F045E90A0E3}"/>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777A7B"/>
                </a:solidFill>
                <a:latin typeface="Arial" panose="020B0604020202020204" pitchFamily="34" charset="0"/>
              </a:rPr>
              <a:t>15</a:t>
            </a:r>
            <a:r>
              <a:rPr lang="bo-CN" sz="5400" dirty="0">
                <a:solidFill>
                  <a:srgbClr val="121212"/>
                </a:solidFill>
                <a:latin typeface="Arial" panose="020B0604020202020204" pitchFamily="34" charset="0"/>
              </a:rPr>
              <a:t>གཙོ་བོས་ཁོ་ལ་“ད་སོང་ཞིག མི་འདི་ནི་ཡ་ཧུ་དཱ་པ་མིན་པ་རྣམས་དང༌། རྒྱལ་པོ། ཡི་སི་ར་ཨེལ་གྱི་མི་རྣམས་ལ་ངའི་མིང་སྒྲོག་ཕྱིར་ངས་བདམས་པའི་སྣོད་ཡིན། </a:t>
            </a:r>
            <a:endParaRPr lang="en-IN" dirty="0"/>
          </a:p>
        </p:txBody>
      </p:sp>
      <p:sp>
        <p:nvSpPr>
          <p:cNvPr id="5" name="TextBox 4">
            <a:extLst>
              <a:ext uri="{FF2B5EF4-FFF2-40B4-BE49-F238E27FC236}">
                <a16:creationId xmlns:a16="http://schemas.microsoft.com/office/drawing/2014/main" id="{C530E80C-27FB-40EA-06C9-36FF53E198D7}"/>
              </a:ext>
            </a:extLst>
          </p:cNvPr>
          <p:cNvSpPr txBox="1"/>
          <p:nvPr/>
        </p:nvSpPr>
        <p:spPr>
          <a:xfrm>
            <a:off x="110836" y="166255"/>
            <a:ext cx="5818909" cy="6558102"/>
          </a:xfrm>
          <a:prstGeom prst="rect">
            <a:avLst/>
          </a:prstGeom>
          <a:noFill/>
        </p:spPr>
        <p:txBody>
          <a:bodyPr wrap="square" rtlCol="0">
            <a:noAutofit/>
          </a:bodyPr>
          <a:lstStyle/>
          <a:p>
            <a:r>
              <a:rPr lang="en-US" sz="4000" b="0" i="0" dirty="0">
                <a:solidFill>
                  <a:srgbClr val="777A7B"/>
                </a:solidFill>
                <a:effectLst/>
                <a:latin typeface="Arial" panose="020B0604020202020204" pitchFamily="34" charset="0"/>
              </a:rPr>
              <a:t>15“Go!” said the Lord. “This man is My chosen instrument to carry My name before the Gentiles and their kings, and before the people of Israel. </a:t>
            </a:r>
            <a:endParaRPr lang="en-IN" sz="4000" dirty="0"/>
          </a:p>
        </p:txBody>
      </p:sp>
    </p:spTree>
    <p:extLst>
      <p:ext uri="{BB962C8B-B14F-4D97-AF65-F5344CB8AC3E}">
        <p14:creationId xmlns:p14="http://schemas.microsoft.com/office/powerpoint/2010/main" val="1922139011"/>
      </p:ext>
    </p:extLst>
  </p:cSld>
  <p:clrMapOvr>
    <a:masterClrMapping/>
  </p:clrMapOvr>
  <mc:AlternateContent xmlns:mc="http://schemas.openxmlformats.org/markup-compatibility/2006" xmlns:p14="http://schemas.microsoft.com/office/powerpoint/2010/main">
    <mc:Choice Requires="p14">
      <p:transition spd="slow" p14:dur="2000" advTm="15227"/>
    </mc:Choice>
    <mc:Fallback xmlns="">
      <p:transition spd="slow" advTm="152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BB572BC-FB93-9513-B6CF-73038AB375B6}"/>
              </a:ext>
            </a:extLst>
          </p:cNvPr>
          <p:cNvPicPr>
            <a:picLocks noChangeAspect="1"/>
          </p:cNvPicPr>
          <p:nvPr/>
        </p:nvPicPr>
        <p:blipFill>
          <a:blip r:embed="rId2"/>
          <a:stretch>
            <a:fillRect/>
          </a:stretch>
        </p:blipFill>
        <p:spPr>
          <a:xfrm>
            <a:off x="-3118388" y="-1890793"/>
            <a:ext cx="15310388" cy="8748793"/>
          </a:xfrm>
          <a:prstGeom prst="rect">
            <a:avLst/>
          </a:prstGeom>
        </p:spPr>
      </p:pic>
      <p:sp>
        <p:nvSpPr>
          <p:cNvPr id="8" name="TextBox 7">
            <a:extLst>
              <a:ext uri="{FF2B5EF4-FFF2-40B4-BE49-F238E27FC236}">
                <a16:creationId xmlns:a16="http://schemas.microsoft.com/office/drawing/2014/main" id="{C5C86076-C368-9E7D-928C-437363B0B6DD}"/>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9:15</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8593504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udio 6">
            <a:hlinkClick r:id="" action="ppaction://media"/>
            <a:extLst>
              <a:ext uri="{FF2B5EF4-FFF2-40B4-BE49-F238E27FC236}">
                <a16:creationId xmlns:a16="http://schemas.microsoft.com/office/drawing/2014/main" id="{5A051AD4-79F8-54BC-EA56-FEF595BCB2B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8709619C-AAB3-ADDE-4E8D-A1908B061E22}"/>
              </a:ext>
            </a:extLst>
          </p:cNvPr>
          <p:cNvSpPr txBox="1"/>
          <p:nvPr/>
        </p:nvSpPr>
        <p:spPr>
          <a:xfrm>
            <a:off x="6096000" y="149949"/>
            <a:ext cx="6096000" cy="6558101"/>
          </a:xfrm>
          <a:prstGeom prst="rect">
            <a:avLst/>
          </a:prstGeom>
          <a:noFill/>
        </p:spPr>
        <p:txBody>
          <a:bodyPr wrap="square" rtlCol="0">
            <a:noAutofit/>
          </a:bodyPr>
          <a:lstStyle/>
          <a:p>
            <a:r>
              <a:rPr lang="bo-CN" sz="5400" dirty="0">
                <a:solidFill>
                  <a:srgbClr val="777A7B"/>
                </a:solidFill>
                <a:latin typeface="Arial" panose="020B0604020202020204" pitchFamily="34" charset="0"/>
              </a:rPr>
              <a:t>16</a:t>
            </a:r>
            <a:r>
              <a:rPr lang="bo-CN" sz="5400" dirty="0">
                <a:solidFill>
                  <a:srgbClr val="121212"/>
                </a:solidFill>
                <a:latin typeface="Arial" panose="020B0604020202020204" pitchFamily="34" charset="0"/>
              </a:rPr>
              <a:t>ངའི་མིང་གི་དོན་དུ་སྡུག་བསྔལ་ཅི་ལྟར་ཆེ་བ་མྱོང་དགོས་པ་ང་རང་གིས་ཁོ་ལ་སྟོན་པར་བྱ་”ཞེས་གསུངས་པས།</a:t>
            </a:r>
            <a:endParaRPr lang="en-IN" dirty="0"/>
          </a:p>
        </p:txBody>
      </p:sp>
      <p:sp>
        <p:nvSpPr>
          <p:cNvPr id="5" name="TextBox 4">
            <a:extLst>
              <a:ext uri="{FF2B5EF4-FFF2-40B4-BE49-F238E27FC236}">
                <a16:creationId xmlns:a16="http://schemas.microsoft.com/office/drawing/2014/main" id="{64F7488B-D077-AE00-5CC3-32FB09818D33}"/>
              </a:ext>
            </a:extLst>
          </p:cNvPr>
          <p:cNvSpPr txBox="1"/>
          <p:nvPr/>
        </p:nvSpPr>
        <p:spPr>
          <a:xfrm>
            <a:off x="110836" y="149950"/>
            <a:ext cx="5818909" cy="6558102"/>
          </a:xfrm>
          <a:prstGeom prst="rect">
            <a:avLst/>
          </a:prstGeom>
          <a:noFill/>
        </p:spPr>
        <p:txBody>
          <a:bodyPr wrap="square" rtlCol="0">
            <a:noAutofit/>
          </a:bodyPr>
          <a:lstStyle/>
          <a:p>
            <a:r>
              <a:rPr lang="en-US" sz="4000" b="0" i="0" dirty="0">
                <a:solidFill>
                  <a:srgbClr val="777A7B"/>
                </a:solidFill>
                <a:effectLst/>
                <a:latin typeface="Arial" panose="020B0604020202020204" pitchFamily="34" charset="0"/>
              </a:rPr>
              <a:t>16I will show him how much he must suffer for My name.”</a:t>
            </a:r>
            <a:endParaRPr lang="en-IN" sz="4000" dirty="0"/>
          </a:p>
        </p:txBody>
      </p:sp>
    </p:spTree>
    <p:extLst>
      <p:ext uri="{BB962C8B-B14F-4D97-AF65-F5344CB8AC3E}">
        <p14:creationId xmlns:p14="http://schemas.microsoft.com/office/powerpoint/2010/main" val="877415207"/>
      </p:ext>
    </p:extLst>
  </p:cSld>
  <p:clrMapOvr>
    <a:masterClrMapping/>
  </p:clrMapOvr>
  <mc:AlternateContent xmlns:mc="http://schemas.openxmlformats.org/markup-compatibility/2006" xmlns:p14="http://schemas.microsoft.com/office/powerpoint/2010/main">
    <mc:Choice Requires="p14">
      <p:transition spd="slow" p14:dur="2000" advTm="7571"/>
    </mc:Choice>
    <mc:Fallback xmlns="">
      <p:transition spd="slow" advTm="75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39237F7-1453-47AC-9371-89A573A33B44}"/>
              </a:ext>
            </a:extLst>
          </p:cNvPr>
          <p:cNvPicPr>
            <a:picLocks noChangeAspect="1"/>
          </p:cNvPicPr>
          <p:nvPr/>
        </p:nvPicPr>
        <p:blipFill>
          <a:blip r:embed="rId2"/>
          <a:stretch>
            <a:fillRect/>
          </a:stretch>
        </p:blipFill>
        <p:spPr>
          <a:xfrm>
            <a:off x="0" y="-205262"/>
            <a:ext cx="12192000" cy="7063262"/>
          </a:xfrm>
          <a:prstGeom prst="rect">
            <a:avLst/>
          </a:prstGeom>
        </p:spPr>
      </p:pic>
      <p:sp>
        <p:nvSpPr>
          <p:cNvPr id="8" name="TextBox 7">
            <a:extLst>
              <a:ext uri="{FF2B5EF4-FFF2-40B4-BE49-F238E27FC236}">
                <a16:creationId xmlns:a16="http://schemas.microsoft.com/office/drawing/2014/main" id="{B5E6DF46-B272-98F6-6F37-3DE63B4D53FA}"/>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9:16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1265116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Audio 43">
            <a:hlinkClick r:id="" action="ppaction://media"/>
            <a:extLst>
              <a:ext uri="{FF2B5EF4-FFF2-40B4-BE49-F238E27FC236}">
                <a16:creationId xmlns:a16="http://schemas.microsoft.com/office/drawing/2014/main" id="{E745DAF6-BFA3-6D3A-1EAB-380ACE9BDBD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35425CD2-8027-9DF0-058C-D80EEC9E4B38}"/>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4800" dirty="0">
                <a:solidFill>
                  <a:srgbClr val="777A7B"/>
                </a:solidFill>
                <a:latin typeface="Arial" panose="020B0604020202020204" pitchFamily="34" charset="0"/>
              </a:rPr>
              <a:t>17</a:t>
            </a:r>
            <a:r>
              <a:rPr lang="bo-CN" sz="4800" dirty="0">
                <a:solidFill>
                  <a:srgbClr val="121212"/>
                </a:solidFill>
                <a:latin typeface="Arial" panose="020B0604020202020204" pitchFamily="34" charset="0"/>
              </a:rPr>
              <a:t>ཨ་ནན་ཡཱ་སོང་ནས་ཁང་པ་དེའི་ནང་ལ་འཛུལ་བ་དང་ཤ་ཨུལ་ལ་ཕྱག་བཞག་ནས་ཁོ་ལ་“སྤུན་ཟླ་ཤ་ཨུལ། ལམ་བར་དུ་ཁྱེད་ལ་མངོན་པར་མཛད་མཁན་གཙོ་བོ་ཡེ་ཤུ་ཡིས་ཁྱེད་ཀྱི་མིག་གིས་སླར་ཡང་མཐོང་ཐུབ་པའི་ཆེད་དང༌། ཁྱེད་ནི་དམ་པའི་ཐུགས་ཉིད་ཀྱིས་གང་བར་འགྱུར་བའི་ཕྱིར་ང་འདིར་མངགས་”ཞེས་བཤད། </a:t>
            </a:r>
            <a:endParaRPr lang="en-IN" dirty="0"/>
          </a:p>
        </p:txBody>
      </p:sp>
      <p:sp>
        <p:nvSpPr>
          <p:cNvPr id="5" name="TextBox 4">
            <a:extLst>
              <a:ext uri="{FF2B5EF4-FFF2-40B4-BE49-F238E27FC236}">
                <a16:creationId xmlns:a16="http://schemas.microsoft.com/office/drawing/2014/main" id="{F8A7D5CA-DE30-4ED7-3B6C-11D875B843FD}"/>
              </a:ext>
            </a:extLst>
          </p:cNvPr>
          <p:cNvSpPr txBox="1"/>
          <p:nvPr/>
        </p:nvSpPr>
        <p:spPr>
          <a:xfrm>
            <a:off x="110836" y="166255"/>
            <a:ext cx="5818909" cy="6558102"/>
          </a:xfrm>
          <a:prstGeom prst="rect">
            <a:avLst/>
          </a:prstGeom>
          <a:noFill/>
        </p:spPr>
        <p:txBody>
          <a:bodyPr wrap="square" rtlCol="0">
            <a:noAutofit/>
          </a:bodyPr>
          <a:lstStyle/>
          <a:p>
            <a:r>
              <a:rPr lang="en-US" sz="3600" dirty="0">
                <a:solidFill>
                  <a:srgbClr val="777A7B"/>
                </a:solidFill>
                <a:latin typeface="Arial" panose="020B0604020202020204" pitchFamily="34" charset="0"/>
              </a:rPr>
              <a:t>17So Ananias went to the house, and when he arrived, he placed his hands on Saul. “Brother Saul,” he said, “the Lord Jesus, who appeared to you on the road as you were coming here, has sent me so that you may see again and be filled with the Holy Spirit.”</a:t>
            </a:r>
            <a:endParaRPr lang="en-IN" dirty="0"/>
          </a:p>
        </p:txBody>
      </p:sp>
    </p:spTree>
    <p:extLst>
      <p:ext uri="{BB962C8B-B14F-4D97-AF65-F5344CB8AC3E}">
        <p14:creationId xmlns:p14="http://schemas.microsoft.com/office/powerpoint/2010/main" val="3166251957"/>
      </p:ext>
    </p:extLst>
  </p:cSld>
  <p:clrMapOvr>
    <a:masterClrMapping/>
  </p:clrMapOvr>
  <mc:AlternateContent xmlns:mc="http://schemas.openxmlformats.org/markup-compatibility/2006" xmlns:p14="http://schemas.microsoft.com/office/powerpoint/2010/main">
    <mc:Choice Requires="p14">
      <p:transition spd="slow" p14:dur="2000" advTm="18691"/>
    </mc:Choice>
    <mc:Fallback xmlns="">
      <p:transition spd="slow" advTm="186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0"/>
            <a:ext cx="6096000" cy="6858000"/>
          </a:xfrm>
          <a:prstGeom prst="rect">
            <a:avLst/>
          </a:prstGeom>
          <a:noFill/>
        </p:spPr>
        <p:txBody>
          <a:bodyPr wrap="square" rtlCol="0">
            <a:noAutofit/>
          </a:bodyPr>
          <a:lstStyle/>
          <a:p>
            <a:pPr algn="ctr"/>
            <a:r>
              <a:rPr lang="en-IN" dirty="0"/>
              <a:t> </a:t>
            </a:r>
            <a:r>
              <a:rPr lang="bo-CN" sz="8000" b="1" cap="all" dirty="0">
                <a:solidFill>
                  <a:srgbClr val="121212"/>
                </a:solidFill>
                <a:latin typeface="ArialMT"/>
              </a:rPr>
              <a:t>མཛད་པ 9</a:t>
            </a:r>
          </a:p>
          <a:p>
            <a:r>
              <a:rPr lang="bo-CN" sz="8000" b="1" dirty="0">
                <a:solidFill>
                  <a:srgbClr val="121212"/>
                </a:solidFill>
                <a:latin typeface="Arial" panose="020B0604020202020204" pitchFamily="34" charset="0"/>
              </a:rPr>
              <a:t>ཤ་ཨུལ་གཙོ་བོ་ཡེ་ཤུར་དད་པ་སྐྱེས་པའི་སྐོར།</a:t>
            </a:r>
          </a:p>
          <a:p>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sz="6000" b="0" i="0" u="none" strike="noStrike" baseline="0" dirty="0">
                <a:latin typeface="TimesNewRomanPSMT"/>
              </a:rPr>
              <a:t>Saul’s Conversion – Acts 9:1-19 </a:t>
            </a:r>
            <a:endParaRPr lang="en-IN" sz="6000" dirty="0"/>
          </a:p>
        </p:txBody>
      </p:sp>
      <p:pic>
        <p:nvPicPr>
          <p:cNvPr id="17" name="Audio 16">
            <a:hlinkClick r:id="" action="ppaction://media"/>
            <a:extLst>
              <a:ext uri="{FF2B5EF4-FFF2-40B4-BE49-F238E27FC236}">
                <a16:creationId xmlns:a16="http://schemas.microsoft.com/office/drawing/2014/main" id="{9499799D-8C16-625F-2D86-940BCE46BCF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54763615"/>
      </p:ext>
    </p:extLst>
  </p:cSld>
  <p:clrMapOvr>
    <a:masterClrMapping/>
  </p:clrMapOvr>
  <mc:AlternateContent xmlns:mc="http://schemas.openxmlformats.org/markup-compatibility/2006" xmlns:p14="http://schemas.microsoft.com/office/powerpoint/2010/main">
    <mc:Choice Requires="p14">
      <p:transition spd="slow" p14:dur="2000" advTm="6353"/>
    </mc:Choice>
    <mc:Fallback xmlns="">
      <p:transition spd="slow" advTm="63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40C3F63-CF92-6988-800D-487BFE80E20F}"/>
              </a:ext>
            </a:extLst>
          </p:cNvPr>
          <p:cNvPicPr>
            <a:picLocks noChangeAspect="1"/>
          </p:cNvPicPr>
          <p:nvPr/>
        </p:nvPicPr>
        <p:blipFill>
          <a:blip r:embed="rId2"/>
          <a:stretch>
            <a:fillRect/>
          </a:stretch>
        </p:blipFill>
        <p:spPr>
          <a:xfrm>
            <a:off x="-1" y="-1"/>
            <a:ext cx="12331809" cy="6996545"/>
          </a:xfrm>
          <a:prstGeom prst="rect">
            <a:avLst/>
          </a:prstGeom>
        </p:spPr>
      </p:pic>
      <p:sp>
        <p:nvSpPr>
          <p:cNvPr id="7" name="TextBox 6">
            <a:extLst>
              <a:ext uri="{FF2B5EF4-FFF2-40B4-BE49-F238E27FC236}">
                <a16:creationId xmlns:a16="http://schemas.microsoft.com/office/drawing/2014/main" id="{35C1CA54-32D5-9992-9D27-2662CDD9BCAD}"/>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9:17</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92258330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udio 6">
            <a:hlinkClick r:id="" action="ppaction://media"/>
            <a:extLst>
              <a:ext uri="{FF2B5EF4-FFF2-40B4-BE49-F238E27FC236}">
                <a16:creationId xmlns:a16="http://schemas.microsoft.com/office/drawing/2014/main" id="{3DDBEAF4-5B1E-2707-CFCA-A3CD7DFB9EF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8453A29B-270D-0034-0307-5579A6F51C1B}"/>
              </a:ext>
            </a:extLst>
          </p:cNvPr>
          <p:cNvSpPr txBox="1"/>
          <p:nvPr/>
        </p:nvSpPr>
        <p:spPr>
          <a:xfrm>
            <a:off x="6096000" y="166254"/>
            <a:ext cx="6096000" cy="6558101"/>
          </a:xfrm>
          <a:prstGeom prst="rect">
            <a:avLst/>
          </a:prstGeom>
          <a:noFill/>
        </p:spPr>
        <p:txBody>
          <a:bodyPr wrap="square" rtlCol="0">
            <a:noAutofit/>
          </a:bodyPr>
          <a:lstStyle/>
          <a:p>
            <a:r>
              <a:rPr lang="en-IN" sz="6000" dirty="0"/>
              <a:t> </a:t>
            </a:r>
            <a:r>
              <a:rPr lang="bo-CN" sz="6000" dirty="0">
                <a:solidFill>
                  <a:srgbClr val="777A7B"/>
                </a:solidFill>
                <a:latin typeface="Arial" panose="020B0604020202020204" pitchFamily="34" charset="0"/>
              </a:rPr>
              <a:t>18</a:t>
            </a:r>
            <a:r>
              <a:rPr lang="bo-CN" sz="6000" dirty="0">
                <a:solidFill>
                  <a:srgbClr val="121212"/>
                </a:solidFill>
                <a:latin typeface="Arial" panose="020B0604020202020204" pitchFamily="34" charset="0"/>
              </a:rPr>
              <a:t>དེ་ལྟར་གསུངས་མ་ཐག་ཉ་ཁྲབ་འདྲ་བ་རེ་ཁོའི་མིག་ནས་ཟགས་ཏེ་མིག་གིས་སླར་ཡང་མཐོང་བར་གྱུར། ཡར་ལངས་ནས་ཁྲུས་གསོལ་ལེན་ཞིང༌། </a:t>
            </a:r>
            <a:r>
              <a:rPr lang="bo-CN" sz="6000" dirty="0">
                <a:solidFill>
                  <a:srgbClr val="777A7B"/>
                </a:solidFill>
                <a:latin typeface="Arial" panose="020B0604020202020204" pitchFamily="34" charset="0"/>
              </a:rPr>
              <a:t> 19</a:t>
            </a:r>
            <a:r>
              <a:rPr lang="bo-CN" sz="6000" dirty="0">
                <a:solidFill>
                  <a:srgbClr val="121212"/>
                </a:solidFill>
                <a:latin typeface="Arial" panose="020B0604020202020204" pitchFamily="34" charset="0"/>
              </a:rPr>
              <a:t>ཟས་བཟས་པས་ལུས་སྟོབས་གསོས་པར་གྱུར།</a:t>
            </a:r>
            <a:endParaRPr lang="en-IN" sz="6000" dirty="0"/>
          </a:p>
        </p:txBody>
      </p:sp>
      <p:sp>
        <p:nvSpPr>
          <p:cNvPr id="5" name="TextBox 4">
            <a:extLst>
              <a:ext uri="{FF2B5EF4-FFF2-40B4-BE49-F238E27FC236}">
                <a16:creationId xmlns:a16="http://schemas.microsoft.com/office/drawing/2014/main" id="{D07B79AD-8BF7-E95A-D967-A5EDF95BEEAD}"/>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18At that instant, something like scales fell from Saul’s eyes, and his sight was restored. He got up and was baptized, 19and after taking some food, he regained </a:t>
            </a:r>
            <a:r>
              <a:rPr lang="en-US" sz="4400">
                <a:solidFill>
                  <a:srgbClr val="777A7B"/>
                </a:solidFill>
                <a:latin typeface="Arial" panose="020B0604020202020204" pitchFamily="34" charset="0"/>
              </a:rPr>
              <a:t>his strength…</a:t>
            </a:r>
            <a:endParaRPr lang="en-IN" sz="4400" dirty="0"/>
          </a:p>
        </p:txBody>
      </p:sp>
    </p:spTree>
    <p:extLst>
      <p:ext uri="{BB962C8B-B14F-4D97-AF65-F5344CB8AC3E}">
        <p14:creationId xmlns:p14="http://schemas.microsoft.com/office/powerpoint/2010/main" val="1522780631"/>
      </p:ext>
    </p:extLst>
  </p:cSld>
  <p:clrMapOvr>
    <a:masterClrMapping/>
  </p:clrMapOvr>
  <mc:AlternateContent xmlns:mc="http://schemas.openxmlformats.org/markup-compatibility/2006" xmlns:p14="http://schemas.microsoft.com/office/powerpoint/2010/main">
    <mc:Choice Requires="p14">
      <p:transition spd="slow" p14:dur="2000" advTm="11829"/>
    </mc:Choice>
    <mc:Fallback xmlns="">
      <p:transition spd="slow" advTm="118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AD69E8C-800B-205E-C8E7-306774F87F91}"/>
              </a:ext>
            </a:extLst>
          </p:cNvPr>
          <p:cNvPicPr>
            <a:picLocks noChangeAspect="1"/>
          </p:cNvPicPr>
          <p:nvPr/>
        </p:nvPicPr>
        <p:blipFill>
          <a:blip r:embed="rId2"/>
          <a:stretch>
            <a:fillRect/>
          </a:stretch>
        </p:blipFill>
        <p:spPr>
          <a:xfrm>
            <a:off x="0" y="-7353"/>
            <a:ext cx="12288982" cy="6865353"/>
          </a:xfrm>
          <a:prstGeom prst="rect">
            <a:avLst/>
          </a:prstGeom>
        </p:spPr>
      </p:pic>
      <p:sp>
        <p:nvSpPr>
          <p:cNvPr id="7" name="TextBox 6">
            <a:extLst>
              <a:ext uri="{FF2B5EF4-FFF2-40B4-BE49-F238E27FC236}">
                <a16:creationId xmlns:a16="http://schemas.microsoft.com/office/drawing/2014/main" id="{9BCF62FE-E410-1288-CD74-05D13FFD4378}"/>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9:18,19</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8507424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B6A5028-9D66-C8E6-0B2A-3C227000F04F}"/>
              </a:ext>
            </a:extLst>
          </p:cNvPr>
          <p:cNvPicPr>
            <a:picLocks noChangeAspect="1"/>
          </p:cNvPicPr>
          <p:nvPr/>
        </p:nvPicPr>
        <p:blipFill>
          <a:blip r:embed="rId2"/>
          <a:stretch>
            <a:fillRect/>
          </a:stretch>
        </p:blipFill>
        <p:spPr>
          <a:xfrm>
            <a:off x="0" y="-7353"/>
            <a:ext cx="12288982" cy="6865353"/>
          </a:xfrm>
          <a:prstGeom prst="rect">
            <a:avLst/>
          </a:prstGeom>
        </p:spPr>
      </p:pic>
      <p:sp>
        <p:nvSpPr>
          <p:cNvPr id="14" name="TextBox 13">
            <a:extLst>
              <a:ext uri="{FF2B5EF4-FFF2-40B4-BE49-F238E27FC236}">
                <a16:creationId xmlns:a16="http://schemas.microsoft.com/office/drawing/2014/main" id="{78E03F32-E662-1BA3-61B8-58EB3C033356}"/>
              </a:ext>
            </a:extLst>
          </p:cNvPr>
          <p:cNvSpPr txBox="1"/>
          <p:nvPr/>
        </p:nvSpPr>
        <p:spPr>
          <a:xfrm>
            <a:off x="90153" y="0"/>
            <a:ext cx="9646276" cy="2962141"/>
          </a:xfrm>
          <a:prstGeom prst="rect">
            <a:avLst/>
          </a:prstGeom>
          <a:noFill/>
        </p:spPr>
        <p:txBody>
          <a:bodyPr wrap="square" rtlCol="0">
            <a:noAutofit/>
          </a:bodyPr>
          <a:lstStyle/>
          <a:p>
            <a:pPr algn="ctr"/>
            <a:r>
              <a:rPr lang="en-IN" sz="8000"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 </a:t>
            </a:r>
            <a:r>
              <a:rPr lang="bo-CN" sz="80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མཛད་པ 9</a:t>
            </a:r>
          </a:p>
          <a:p>
            <a:r>
              <a:rPr lang="bo-CN" sz="8000" b="1"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ཤ་ཨུལ་གཙོ་བོ་ཡེ་ཤུར་དད་པ་སྐྱེས་པའི་སྐོར།</a:t>
            </a:r>
          </a:p>
          <a:p>
            <a:endParaRPr lang="en-IN" dirty="0"/>
          </a:p>
        </p:txBody>
      </p:sp>
      <p:sp>
        <p:nvSpPr>
          <p:cNvPr id="3" name="TextBox 2">
            <a:extLst>
              <a:ext uri="{FF2B5EF4-FFF2-40B4-BE49-F238E27FC236}">
                <a16:creationId xmlns:a16="http://schemas.microsoft.com/office/drawing/2014/main" id="{02B04B2D-A41A-41C0-CFD3-8B5389EECDC1}"/>
              </a:ext>
            </a:extLst>
          </p:cNvPr>
          <p:cNvSpPr txBox="1"/>
          <p:nvPr/>
        </p:nvSpPr>
        <p:spPr>
          <a:xfrm>
            <a:off x="255905" y="5601653"/>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41204816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Audio 12">
            <a:hlinkClick r:id="" action="ppaction://media"/>
            <a:extLst>
              <a:ext uri="{FF2B5EF4-FFF2-40B4-BE49-F238E27FC236}">
                <a16:creationId xmlns:a16="http://schemas.microsoft.com/office/drawing/2014/main" id="{0731D902-44B7-55F3-1B9A-C323B935884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D0CD80E1-C4A3-C092-9376-45D4FE929180}"/>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1</a:t>
            </a:r>
            <a:r>
              <a:rPr lang="bo-CN" sz="6000" dirty="0">
                <a:solidFill>
                  <a:srgbClr val="121212"/>
                </a:solidFill>
                <a:latin typeface="Arial" panose="020B0604020202020204" pitchFamily="34" charset="0"/>
              </a:rPr>
              <a:t>དེའི་དུས་སུ་ཤ་ཨུལ་གྱིས་དམར་གསོད་གཏོང་བའི་གཏམ་བཤད་དེ་གཙོ་བོའི་ཉེ་གནས་རྣམས་ལ་མུ་མཐུད་ནས་འཇིགས་སྐུལ་བྱས་ཤིང༌།</a:t>
            </a:r>
            <a:endParaRPr lang="en-IN" dirty="0"/>
          </a:p>
        </p:txBody>
      </p:sp>
      <p:sp>
        <p:nvSpPr>
          <p:cNvPr id="5" name="TextBox 4">
            <a:extLst>
              <a:ext uri="{FF2B5EF4-FFF2-40B4-BE49-F238E27FC236}">
                <a16:creationId xmlns:a16="http://schemas.microsoft.com/office/drawing/2014/main" id="{C0FD7F3C-6B9B-C601-9DC5-B29CC238B76F}"/>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1Meanwhile, Saul was still breathing out murderous threats against the disciples of the Lord.</a:t>
            </a:r>
            <a:endParaRPr lang="en-IN" dirty="0"/>
          </a:p>
        </p:txBody>
      </p:sp>
    </p:spTree>
    <p:extLst>
      <p:ext uri="{BB962C8B-B14F-4D97-AF65-F5344CB8AC3E}">
        <p14:creationId xmlns:p14="http://schemas.microsoft.com/office/powerpoint/2010/main" val="2346136586"/>
      </p:ext>
    </p:extLst>
  </p:cSld>
  <p:clrMapOvr>
    <a:masterClrMapping/>
  </p:clrMapOvr>
  <mc:AlternateContent xmlns:mc="http://schemas.openxmlformats.org/markup-compatibility/2006" xmlns:p14="http://schemas.microsoft.com/office/powerpoint/2010/main">
    <mc:Choice Requires="p14">
      <p:transition spd="slow" p14:dur="2000" advTm="9596"/>
    </mc:Choice>
    <mc:Fallback xmlns="">
      <p:transition spd="slow" advTm="95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D8DE31B-62CF-9790-A581-2809C2132F38}"/>
              </a:ext>
            </a:extLst>
          </p:cNvPr>
          <p:cNvPicPr>
            <a:picLocks noChangeAspect="1"/>
          </p:cNvPicPr>
          <p:nvPr/>
        </p:nvPicPr>
        <p:blipFill>
          <a:blip r:embed="rId2"/>
          <a:stretch>
            <a:fillRect/>
          </a:stretch>
        </p:blipFill>
        <p:spPr>
          <a:xfrm>
            <a:off x="0" y="-12095"/>
            <a:ext cx="12192000" cy="6870095"/>
          </a:xfrm>
          <a:prstGeom prst="rect">
            <a:avLst/>
          </a:prstGeom>
        </p:spPr>
      </p:pic>
      <p:sp>
        <p:nvSpPr>
          <p:cNvPr id="12" name="TextBox 11">
            <a:extLst>
              <a:ext uri="{FF2B5EF4-FFF2-40B4-BE49-F238E27FC236}">
                <a16:creationId xmlns:a16="http://schemas.microsoft.com/office/drawing/2014/main" id="{71628908-D711-D706-12D6-CB7EFDF63D79}"/>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9:1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9391106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 name="Audio 59">
            <a:hlinkClick r:id="" action="ppaction://media"/>
            <a:extLst>
              <a:ext uri="{FF2B5EF4-FFF2-40B4-BE49-F238E27FC236}">
                <a16:creationId xmlns:a16="http://schemas.microsoft.com/office/drawing/2014/main" id="{BCF6A251-B286-A419-006B-F6432623E70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81118845-7994-C464-C6C5-58B03DAB38C8}"/>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121212"/>
                </a:solidFill>
                <a:latin typeface="Arial" panose="020B0604020202020204" pitchFamily="34" charset="0"/>
              </a:rPr>
              <a:t>བླ་ཆེན་གཙོ་བོའི་དྲུང་དུ་སོང་ནས། </a:t>
            </a:r>
            <a:r>
              <a:rPr lang="bo-CN" sz="5400" dirty="0">
                <a:solidFill>
                  <a:srgbClr val="777A7B"/>
                </a:solidFill>
                <a:latin typeface="Arial" panose="020B0604020202020204" pitchFamily="34" charset="0"/>
              </a:rPr>
              <a:t>2</a:t>
            </a:r>
            <a:r>
              <a:rPr lang="bo-CN" sz="5400" dirty="0">
                <a:solidFill>
                  <a:srgbClr val="121212"/>
                </a:solidFill>
                <a:latin typeface="Arial" panose="020B0604020202020204" pitchFamily="34" charset="0"/>
              </a:rPr>
              <a:t>ཁོས་གཙོ་བོ་ཡེ་ཤུའི་ཐར་ལམ་ལ་འཛིན་མཁན་ཏེ་སྐྱེས་པའམ་བུད་མེད་རྙེད་ན་ཡེ་རུ་ཤ་ལེམ་ལ་བཅིངས་ནས་འཁྲིད་པའི་ཕྱིར། དཱ་མེ་སེག་གྲོང་ཁྱེར་དུ་ཡོད་པའི་འདུ་ཁང་གི་འགོ་ཁྲིད་རྣམས་ལ་ངོ་སྤྲོད་ཡི་གེ་གནང་རོགས་ཞུས། </a:t>
            </a:r>
            <a:endParaRPr lang="en-IN" dirty="0"/>
          </a:p>
        </p:txBody>
      </p:sp>
      <p:sp>
        <p:nvSpPr>
          <p:cNvPr id="5" name="TextBox 4">
            <a:extLst>
              <a:ext uri="{FF2B5EF4-FFF2-40B4-BE49-F238E27FC236}">
                <a16:creationId xmlns:a16="http://schemas.microsoft.com/office/drawing/2014/main" id="{C5F46892-6AE5-B140-6B71-6C2EF3958F59}"/>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121212"/>
                </a:solidFill>
                <a:latin typeface="Arial" panose="020B0604020202020204" pitchFamily="34" charset="0"/>
              </a:rPr>
              <a:t>He approached the high priest 2and requested letters to the synagogues in Damascus, so that if he found any men or women belonging to the Way, he could bring them as prisoners to Jerusalem.</a:t>
            </a:r>
            <a:endParaRPr lang="en-IN" dirty="0"/>
          </a:p>
        </p:txBody>
      </p:sp>
    </p:spTree>
    <p:extLst>
      <p:ext uri="{BB962C8B-B14F-4D97-AF65-F5344CB8AC3E}">
        <p14:creationId xmlns:p14="http://schemas.microsoft.com/office/powerpoint/2010/main" val="4037329247"/>
      </p:ext>
    </p:extLst>
  </p:cSld>
  <p:clrMapOvr>
    <a:masterClrMapping/>
  </p:clrMapOvr>
  <mc:AlternateContent xmlns:mc="http://schemas.openxmlformats.org/markup-compatibility/2006" xmlns:p14="http://schemas.microsoft.com/office/powerpoint/2010/main">
    <mc:Choice Requires="p14">
      <p:transition spd="slow" p14:dur="2000" advTm="19787"/>
    </mc:Choice>
    <mc:Fallback xmlns="">
      <p:transition spd="slow" advTm="197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0"/>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6790A49-40A0-1F78-5A05-C040F3835706}"/>
              </a:ext>
            </a:extLst>
          </p:cNvPr>
          <p:cNvPicPr>
            <a:picLocks noChangeAspect="1"/>
          </p:cNvPicPr>
          <p:nvPr/>
        </p:nvPicPr>
        <p:blipFill>
          <a:blip r:embed="rId2"/>
          <a:stretch>
            <a:fillRect/>
          </a:stretch>
        </p:blipFill>
        <p:spPr>
          <a:xfrm>
            <a:off x="-490603" y="0"/>
            <a:ext cx="12682603" cy="6858000"/>
          </a:xfrm>
          <a:prstGeom prst="rect">
            <a:avLst/>
          </a:prstGeom>
        </p:spPr>
      </p:pic>
      <p:sp>
        <p:nvSpPr>
          <p:cNvPr id="20" name="TextBox 19">
            <a:extLst>
              <a:ext uri="{FF2B5EF4-FFF2-40B4-BE49-F238E27FC236}">
                <a16:creationId xmlns:a16="http://schemas.microsoft.com/office/drawing/2014/main" id="{860A1E9E-BF8B-452F-AC6D-380675CB1DC4}"/>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9:2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245697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udio 7">
            <a:hlinkClick r:id="" action="ppaction://media"/>
            <a:extLst>
              <a:ext uri="{FF2B5EF4-FFF2-40B4-BE49-F238E27FC236}">
                <a16:creationId xmlns:a16="http://schemas.microsoft.com/office/drawing/2014/main" id="{39373574-3E60-6BC2-7F8E-7ADE9BD7A1C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B46D87CB-DC62-8005-FD07-2F612C148D8C}"/>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777A7B"/>
                </a:solidFill>
                <a:latin typeface="Arial" panose="020B0604020202020204" pitchFamily="34" charset="0"/>
              </a:rPr>
              <a:t>3</a:t>
            </a:r>
            <a:r>
              <a:rPr lang="bo-CN" sz="5400" dirty="0">
                <a:solidFill>
                  <a:srgbClr val="121212"/>
                </a:solidFill>
                <a:latin typeface="Arial" panose="020B0604020202020204" pitchFamily="34" charset="0"/>
              </a:rPr>
              <a:t>ལམ་བར་དུ་ཤ་ཨུལ་དཱ་མེ་སེག་གི་ཉེ་འགྲམ་དུ་སླེབས་པའི་སྐབས་སུ། དཀོན་མཆོག་གི་ཞིང་ཁམས་ནས་འོད་ཅིག་ཁོའི་ཕྱོགས་བཞིར་གློ་བུར་དུ་འཁྱུགས་པ་དང༌། </a:t>
            </a:r>
            <a:r>
              <a:rPr lang="bo-CN" sz="5400" dirty="0">
                <a:solidFill>
                  <a:srgbClr val="777A7B"/>
                </a:solidFill>
                <a:latin typeface="Arial" panose="020B0604020202020204" pitchFamily="34" charset="0"/>
              </a:rPr>
              <a:t>4</a:t>
            </a:r>
            <a:r>
              <a:rPr lang="bo-CN" sz="5400" dirty="0">
                <a:solidFill>
                  <a:srgbClr val="121212"/>
                </a:solidFill>
                <a:latin typeface="Arial" panose="020B0604020202020204" pitchFamily="34" charset="0"/>
              </a:rPr>
              <a:t>ཤ་ཨུལ་ས་ལ་འགྱེལ། ཁོས་“ཤ་ཨུལ། ཤ་ཨུལ། ཁྱོད་ཀྱིས་ང་ལ་ཅིའི་ཕྱིར་གནོད་སྐྱེལ་”ཞེས་གསུངས་པའི་སྒྲ་ཞིག་ཐོས་ནས།</a:t>
            </a:r>
            <a:endParaRPr lang="en-IN" dirty="0"/>
          </a:p>
        </p:txBody>
      </p:sp>
      <p:sp>
        <p:nvSpPr>
          <p:cNvPr id="5" name="TextBox 4">
            <a:extLst>
              <a:ext uri="{FF2B5EF4-FFF2-40B4-BE49-F238E27FC236}">
                <a16:creationId xmlns:a16="http://schemas.microsoft.com/office/drawing/2014/main" id="{B8A9A247-678F-3C34-0997-68B7F0E495D1}"/>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3As Saul drew near to Damascus on his journey, suddenly a light from heaven flashed around him. 4He fell to the ground and heard a voice say to him, “Saul, Saul, why do you persecute Me?”</a:t>
            </a:r>
            <a:endParaRPr lang="en-IN" dirty="0"/>
          </a:p>
        </p:txBody>
      </p:sp>
    </p:spTree>
    <p:extLst>
      <p:ext uri="{BB962C8B-B14F-4D97-AF65-F5344CB8AC3E}">
        <p14:creationId xmlns:p14="http://schemas.microsoft.com/office/powerpoint/2010/main" val="1909638311"/>
      </p:ext>
    </p:extLst>
  </p:cSld>
  <p:clrMapOvr>
    <a:masterClrMapping/>
  </p:clrMapOvr>
  <mc:AlternateContent xmlns:mc="http://schemas.openxmlformats.org/markup-compatibility/2006" xmlns:p14="http://schemas.microsoft.com/office/powerpoint/2010/main">
    <mc:Choice Requires="p14">
      <p:transition spd="slow" p14:dur="2000" advTm="16677"/>
    </mc:Choice>
    <mc:Fallback xmlns="">
      <p:transition spd="slow" advTm="166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7325</TotalTime>
  <Words>1494</Words>
  <Application>Microsoft Office PowerPoint</Application>
  <PresentationFormat>Widescreen</PresentationFormat>
  <Paragraphs>69</Paragraphs>
  <Slides>32</Slides>
  <Notes>1</Notes>
  <HiddenSlides>0</HiddenSlides>
  <MMClips>16</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32</vt:i4>
      </vt:variant>
    </vt:vector>
  </HeadingPairs>
  <TitlesOfParts>
    <vt:vector size="43" baseType="lpstr">
      <vt:lpstr>Aptos</vt:lpstr>
      <vt:lpstr>Arial</vt:lpstr>
      <vt:lpstr>ArialMT</vt:lpstr>
      <vt:lpstr>Calibri</vt:lpstr>
      <vt:lpstr>Calibri Light</vt:lpstr>
      <vt:lpstr>Microsoft Himalaya</vt:lpstr>
      <vt:lpstr>PT Serif</vt:lpstr>
      <vt:lpstr>Symbol</vt:lpstr>
      <vt:lpstr>TimesNewRomanPS-BoldMT</vt:lpstr>
      <vt:lpstr>TimesNewRomanPSMT</vt:lpstr>
      <vt:lpstr>Office Theme</vt:lpstr>
      <vt:lpstr>48-5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3</cp:revision>
  <dcterms:created xsi:type="dcterms:W3CDTF">2022-09-30T06:26:14Z</dcterms:created>
  <dcterms:modified xsi:type="dcterms:W3CDTF">2025-05-26T07:13:42Z</dcterms:modified>
</cp:coreProperties>
</file>