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8" r:id="rId27"/>
    <p:sldId id="287" r:id="rId28"/>
    <p:sldId id="282" r:id="rId29"/>
    <p:sldId id="283" r:id="rId30"/>
    <p:sldId id="284" r:id="rId31"/>
    <p:sldId id="285"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8D5DF5-05B9-47D1-9E7C-FE8E3319158C}" v="18" dt="2025-05-26T07:09:42.0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71" d="100"/>
          <a:sy n="71" d="100"/>
        </p:scale>
        <p:origin x="1094"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58D5DF5-05B9-47D1-9E7C-FE8E3319158C}"/>
    <pc:docChg chg="custSel modSld">
      <pc:chgData name="Alfred Smith" userId="3c60a3631c0db8ad" providerId="LiveId" clId="{E58D5DF5-05B9-47D1-9E7C-FE8E3319158C}" dt="2025-05-26T07:14:44.679" v="49" actId="5793"/>
      <pc:docMkLst>
        <pc:docMk/>
      </pc:docMkLst>
      <pc:sldChg chg="modSp mod">
        <pc:chgData name="Alfred Smith" userId="3c60a3631c0db8ad" providerId="LiveId" clId="{E58D5DF5-05B9-47D1-9E7C-FE8E3319158C}" dt="2025-05-26T06:58:32.787" v="1" actId="27636"/>
        <pc:sldMkLst>
          <pc:docMk/>
          <pc:sldMk cId="1499918570" sldId="257"/>
        </pc:sldMkLst>
        <pc:spChg chg="mod">
          <ac:chgData name="Alfred Smith" userId="3c60a3631c0db8ad" providerId="LiveId" clId="{E58D5DF5-05B9-47D1-9E7C-FE8E3319158C}" dt="2025-05-26T06:58:32.787" v="1" actId="27636"/>
          <ac:spMkLst>
            <pc:docMk/>
            <pc:sldMk cId="1499918570" sldId="257"/>
            <ac:spMk id="7" creationId="{5093C36F-29A4-706A-7CE0-43C8922EAC11}"/>
          </ac:spMkLst>
        </pc:spChg>
      </pc:sldChg>
      <pc:sldChg chg="modSp">
        <pc:chgData name="Alfred Smith" userId="3c60a3631c0db8ad" providerId="LiveId" clId="{E58D5DF5-05B9-47D1-9E7C-FE8E3319158C}" dt="2025-05-26T06:59:02.249" v="2"/>
        <pc:sldMkLst>
          <pc:docMk/>
          <pc:sldMk cId="3788111665" sldId="258"/>
        </pc:sldMkLst>
        <pc:spChg chg="mod">
          <ac:chgData name="Alfred Smith" userId="3c60a3631c0db8ad" providerId="LiveId" clId="{E58D5DF5-05B9-47D1-9E7C-FE8E3319158C}" dt="2025-05-26T06:59:02.249" v="2"/>
          <ac:spMkLst>
            <pc:docMk/>
            <pc:sldMk cId="3788111665" sldId="258"/>
            <ac:spMk id="12" creationId="{CC611FFC-5AA2-DC1B-659C-4F7E50BF1E77}"/>
          </ac:spMkLst>
        </pc:spChg>
      </pc:sldChg>
      <pc:sldChg chg="modSp">
        <pc:chgData name="Alfred Smith" userId="3c60a3631c0db8ad" providerId="LiveId" clId="{E58D5DF5-05B9-47D1-9E7C-FE8E3319158C}" dt="2025-05-26T06:59:02.249" v="2"/>
        <pc:sldMkLst>
          <pc:docMk/>
          <pc:sldMk cId="454763615" sldId="259"/>
        </pc:sldMkLst>
        <pc:spChg chg="mod">
          <ac:chgData name="Alfred Smith" userId="3c60a3631c0db8ad" providerId="LiveId" clId="{E58D5DF5-05B9-47D1-9E7C-FE8E3319158C}" dt="2025-05-26T06:59:02.249" v="2"/>
          <ac:spMkLst>
            <pc:docMk/>
            <pc:sldMk cId="454763615" sldId="259"/>
            <ac:spMk id="3" creationId="{A58184BD-88F1-BA02-40C1-D8403D0EEC0D}"/>
          </ac:spMkLst>
        </pc:spChg>
      </pc:sldChg>
      <pc:sldChg chg="addSp delSp modSp mod">
        <pc:chgData name="Alfred Smith" userId="3c60a3631c0db8ad" providerId="LiveId" clId="{E58D5DF5-05B9-47D1-9E7C-FE8E3319158C}" dt="2025-05-26T07:02:42.662" v="16" actId="5793"/>
        <pc:sldMkLst>
          <pc:docMk/>
          <pc:sldMk cId="2346136586" sldId="260"/>
        </pc:sldMkLst>
        <pc:spChg chg="del">
          <ac:chgData name="Alfred Smith" userId="3c60a3631c0db8ad" providerId="LiveId" clId="{E58D5DF5-05B9-47D1-9E7C-FE8E3319158C}" dt="2025-05-26T06:59:51.644" v="5" actId="478"/>
          <ac:spMkLst>
            <pc:docMk/>
            <pc:sldMk cId="2346136586" sldId="260"/>
            <ac:spMk id="2" creationId="{D0CD80E1-C4A3-C092-9376-45D4FE929180}"/>
          </ac:spMkLst>
        </pc:spChg>
        <pc:spChg chg="add mod">
          <ac:chgData name="Alfred Smith" userId="3c60a3631c0db8ad" providerId="LiveId" clId="{E58D5DF5-05B9-47D1-9E7C-FE8E3319158C}" dt="2025-05-26T06:59:47.365" v="4"/>
          <ac:spMkLst>
            <pc:docMk/>
            <pc:sldMk cId="2346136586" sldId="260"/>
            <ac:spMk id="3" creationId="{8751F597-77B0-8E0F-EAF2-E4084626AEB0}"/>
          </ac:spMkLst>
        </pc:spChg>
        <pc:spChg chg="add mod">
          <ac:chgData name="Alfred Smith" userId="3c60a3631c0db8ad" providerId="LiveId" clId="{E58D5DF5-05B9-47D1-9E7C-FE8E3319158C}" dt="2025-05-26T06:59:47.365" v="4"/>
          <ac:spMkLst>
            <pc:docMk/>
            <pc:sldMk cId="2346136586" sldId="260"/>
            <ac:spMk id="4" creationId="{558D433B-8885-8060-95CC-24B2B70FABD0}"/>
          </ac:spMkLst>
        </pc:spChg>
        <pc:spChg chg="del">
          <ac:chgData name="Alfred Smith" userId="3c60a3631c0db8ad" providerId="LiveId" clId="{E58D5DF5-05B9-47D1-9E7C-FE8E3319158C}" dt="2025-05-26T06:59:46.726" v="3" actId="478"/>
          <ac:spMkLst>
            <pc:docMk/>
            <pc:sldMk cId="2346136586" sldId="260"/>
            <ac:spMk id="5" creationId="{C0FD7F3C-6B9B-C601-9DC5-B29CC238B76F}"/>
          </ac:spMkLst>
        </pc:spChg>
        <pc:spChg chg="add mod">
          <ac:chgData name="Alfred Smith" userId="3c60a3631c0db8ad" providerId="LiveId" clId="{E58D5DF5-05B9-47D1-9E7C-FE8E3319158C}" dt="2025-05-26T07:02:42.662" v="16" actId="5793"/>
          <ac:spMkLst>
            <pc:docMk/>
            <pc:sldMk cId="2346136586" sldId="260"/>
            <ac:spMk id="6" creationId="{166FFF91-0BD9-D208-F481-5721C458527F}"/>
          </ac:spMkLst>
        </pc:spChg>
        <pc:spChg chg="add mod">
          <ac:chgData name="Alfred Smith" userId="3c60a3631c0db8ad" providerId="LiveId" clId="{E58D5DF5-05B9-47D1-9E7C-FE8E3319158C}" dt="2025-05-26T07:02:39.085" v="12" actId="5793"/>
          <ac:spMkLst>
            <pc:docMk/>
            <pc:sldMk cId="2346136586" sldId="260"/>
            <ac:spMk id="7" creationId="{1F4124E8-3974-929F-656D-98B98CCDC683}"/>
          </ac:spMkLst>
        </pc:spChg>
      </pc:sldChg>
      <pc:sldChg chg="addSp delSp modSp mod">
        <pc:chgData name="Alfred Smith" userId="3c60a3631c0db8ad" providerId="LiveId" clId="{E58D5DF5-05B9-47D1-9E7C-FE8E3319158C}" dt="2025-05-26T07:04:15.842" v="18"/>
        <pc:sldMkLst>
          <pc:docMk/>
          <pc:sldMk cId="4037329247" sldId="261"/>
        </pc:sldMkLst>
        <pc:spChg chg="del">
          <ac:chgData name="Alfred Smith" userId="3c60a3631c0db8ad" providerId="LiveId" clId="{E58D5DF5-05B9-47D1-9E7C-FE8E3319158C}" dt="2025-05-26T07:02:15.758" v="8" actId="478"/>
          <ac:spMkLst>
            <pc:docMk/>
            <pc:sldMk cId="4037329247" sldId="261"/>
            <ac:spMk id="2" creationId="{81118845-7994-C464-C6C5-58B03DAB38C8}"/>
          </ac:spMkLst>
        </pc:spChg>
        <pc:spChg chg="add del mod">
          <ac:chgData name="Alfred Smith" userId="3c60a3631c0db8ad" providerId="LiveId" clId="{E58D5DF5-05B9-47D1-9E7C-FE8E3319158C}" dt="2025-05-26T07:04:15.125" v="17" actId="478"/>
          <ac:spMkLst>
            <pc:docMk/>
            <pc:sldMk cId="4037329247" sldId="261"/>
            <ac:spMk id="3" creationId="{285AA1B9-090E-5A5B-61E9-551FBCC65A63}"/>
          </ac:spMkLst>
        </pc:spChg>
        <pc:spChg chg="add del mod">
          <ac:chgData name="Alfred Smith" userId="3c60a3631c0db8ad" providerId="LiveId" clId="{E58D5DF5-05B9-47D1-9E7C-FE8E3319158C}" dt="2025-05-26T07:04:15.125" v="17" actId="478"/>
          <ac:spMkLst>
            <pc:docMk/>
            <pc:sldMk cId="4037329247" sldId="261"/>
            <ac:spMk id="4" creationId="{E00B7CE8-2ECA-8D33-832D-ED0070D91037}"/>
          </ac:spMkLst>
        </pc:spChg>
        <pc:spChg chg="del">
          <ac:chgData name="Alfred Smith" userId="3c60a3631c0db8ad" providerId="LiveId" clId="{E58D5DF5-05B9-47D1-9E7C-FE8E3319158C}" dt="2025-05-26T07:02:15.758" v="8" actId="478"/>
          <ac:spMkLst>
            <pc:docMk/>
            <pc:sldMk cId="4037329247" sldId="261"/>
            <ac:spMk id="5" creationId="{C5F46892-6AE5-B140-6B71-6C2EF3958F59}"/>
          </ac:spMkLst>
        </pc:spChg>
        <pc:spChg chg="add mod">
          <ac:chgData name="Alfred Smith" userId="3c60a3631c0db8ad" providerId="LiveId" clId="{E58D5DF5-05B9-47D1-9E7C-FE8E3319158C}" dt="2025-05-26T07:04:15.842" v="18"/>
          <ac:spMkLst>
            <pc:docMk/>
            <pc:sldMk cId="4037329247" sldId="261"/>
            <ac:spMk id="6" creationId="{8B0A4791-423F-48B9-D132-489EB0F61C4A}"/>
          </ac:spMkLst>
        </pc:spChg>
        <pc:spChg chg="add mod">
          <ac:chgData name="Alfred Smith" userId="3c60a3631c0db8ad" providerId="LiveId" clId="{E58D5DF5-05B9-47D1-9E7C-FE8E3319158C}" dt="2025-05-26T07:04:15.842" v="18"/>
          <ac:spMkLst>
            <pc:docMk/>
            <pc:sldMk cId="4037329247" sldId="261"/>
            <ac:spMk id="7" creationId="{40B1934E-3A50-BCFC-69EA-62AE799D2BAA}"/>
          </ac:spMkLst>
        </pc:spChg>
      </pc:sldChg>
      <pc:sldChg chg="addSp delSp modSp mod">
        <pc:chgData name="Alfred Smith" userId="3c60a3631c0db8ad" providerId="LiveId" clId="{E58D5DF5-05B9-47D1-9E7C-FE8E3319158C}" dt="2025-05-26T07:04:44.345" v="20"/>
        <pc:sldMkLst>
          <pc:docMk/>
          <pc:sldMk cId="1909638311" sldId="262"/>
        </pc:sldMkLst>
        <pc:spChg chg="del">
          <ac:chgData name="Alfred Smith" userId="3c60a3631c0db8ad" providerId="LiveId" clId="{E58D5DF5-05B9-47D1-9E7C-FE8E3319158C}" dt="2025-05-26T07:04:43.730" v="19" actId="478"/>
          <ac:spMkLst>
            <pc:docMk/>
            <pc:sldMk cId="1909638311" sldId="262"/>
            <ac:spMk id="2" creationId="{B46D87CB-DC62-8005-FD07-2F612C148D8C}"/>
          </ac:spMkLst>
        </pc:spChg>
        <pc:spChg chg="add mod">
          <ac:chgData name="Alfred Smith" userId="3c60a3631c0db8ad" providerId="LiveId" clId="{E58D5DF5-05B9-47D1-9E7C-FE8E3319158C}" dt="2025-05-26T07:04:44.345" v="20"/>
          <ac:spMkLst>
            <pc:docMk/>
            <pc:sldMk cId="1909638311" sldId="262"/>
            <ac:spMk id="3" creationId="{7CE27210-F2F0-B22B-F98A-C25EE13E6114}"/>
          </ac:spMkLst>
        </pc:spChg>
        <pc:spChg chg="add mod">
          <ac:chgData name="Alfred Smith" userId="3c60a3631c0db8ad" providerId="LiveId" clId="{E58D5DF5-05B9-47D1-9E7C-FE8E3319158C}" dt="2025-05-26T07:04:44.345" v="20"/>
          <ac:spMkLst>
            <pc:docMk/>
            <pc:sldMk cId="1909638311" sldId="262"/>
            <ac:spMk id="4" creationId="{A24FCA84-3201-7697-3258-C72FF6B13450}"/>
          </ac:spMkLst>
        </pc:spChg>
        <pc:spChg chg="del">
          <ac:chgData name="Alfred Smith" userId="3c60a3631c0db8ad" providerId="LiveId" clId="{E58D5DF5-05B9-47D1-9E7C-FE8E3319158C}" dt="2025-05-26T07:04:43.730" v="19" actId="478"/>
          <ac:spMkLst>
            <pc:docMk/>
            <pc:sldMk cId="1909638311" sldId="262"/>
            <ac:spMk id="5" creationId="{B8A9A247-678F-3C34-0997-68B7F0E495D1}"/>
          </ac:spMkLst>
        </pc:spChg>
      </pc:sldChg>
      <pc:sldChg chg="addSp delSp modSp mod">
        <pc:chgData name="Alfred Smith" userId="3c60a3631c0db8ad" providerId="LiveId" clId="{E58D5DF5-05B9-47D1-9E7C-FE8E3319158C}" dt="2025-05-26T07:05:19.276" v="22"/>
        <pc:sldMkLst>
          <pc:docMk/>
          <pc:sldMk cId="641208035" sldId="263"/>
        </pc:sldMkLst>
        <pc:spChg chg="del">
          <ac:chgData name="Alfred Smith" userId="3c60a3631c0db8ad" providerId="LiveId" clId="{E58D5DF5-05B9-47D1-9E7C-FE8E3319158C}" dt="2025-05-26T07:05:18.310" v="21" actId="478"/>
          <ac:spMkLst>
            <pc:docMk/>
            <pc:sldMk cId="641208035" sldId="263"/>
            <ac:spMk id="2" creationId="{15D8E4FE-C68A-2832-0238-BD7E73CCD66A}"/>
          </ac:spMkLst>
        </pc:spChg>
        <pc:spChg chg="add mod">
          <ac:chgData name="Alfred Smith" userId="3c60a3631c0db8ad" providerId="LiveId" clId="{E58D5DF5-05B9-47D1-9E7C-FE8E3319158C}" dt="2025-05-26T07:05:19.276" v="22"/>
          <ac:spMkLst>
            <pc:docMk/>
            <pc:sldMk cId="641208035" sldId="263"/>
            <ac:spMk id="3" creationId="{207791EB-E8B0-7870-05A0-05F9EE771E2D}"/>
          </ac:spMkLst>
        </pc:spChg>
        <pc:spChg chg="add mod">
          <ac:chgData name="Alfred Smith" userId="3c60a3631c0db8ad" providerId="LiveId" clId="{E58D5DF5-05B9-47D1-9E7C-FE8E3319158C}" dt="2025-05-26T07:05:19.276" v="22"/>
          <ac:spMkLst>
            <pc:docMk/>
            <pc:sldMk cId="641208035" sldId="263"/>
            <ac:spMk id="4" creationId="{264F7C6E-F76D-720E-A4E5-845BFF98DEBB}"/>
          </ac:spMkLst>
        </pc:spChg>
        <pc:spChg chg="del">
          <ac:chgData name="Alfred Smith" userId="3c60a3631c0db8ad" providerId="LiveId" clId="{E58D5DF5-05B9-47D1-9E7C-FE8E3319158C}" dt="2025-05-26T07:05:18.310" v="21" actId="478"/>
          <ac:spMkLst>
            <pc:docMk/>
            <pc:sldMk cId="641208035" sldId="263"/>
            <ac:spMk id="5" creationId="{76A2AC21-50C4-0DFD-40E5-9798F0038396}"/>
          </ac:spMkLst>
        </pc:spChg>
      </pc:sldChg>
      <pc:sldChg chg="addSp delSp modSp mod">
        <pc:chgData name="Alfred Smith" userId="3c60a3631c0db8ad" providerId="LiveId" clId="{E58D5DF5-05B9-47D1-9E7C-FE8E3319158C}" dt="2025-05-26T07:05:38.659" v="24"/>
        <pc:sldMkLst>
          <pc:docMk/>
          <pc:sldMk cId="4044745628" sldId="264"/>
        </pc:sldMkLst>
        <pc:spChg chg="del">
          <ac:chgData name="Alfred Smith" userId="3c60a3631c0db8ad" providerId="LiveId" clId="{E58D5DF5-05B9-47D1-9E7C-FE8E3319158C}" dt="2025-05-26T07:05:38.057" v="23" actId="478"/>
          <ac:spMkLst>
            <pc:docMk/>
            <pc:sldMk cId="4044745628" sldId="264"/>
            <ac:spMk id="2" creationId="{B8C2F64D-666E-FC1B-A703-069339EA9781}"/>
          </ac:spMkLst>
        </pc:spChg>
        <pc:spChg chg="add mod">
          <ac:chgData name="Alfred Smith" userId="3c60a3631c0db8ad" providerId="LiveId" clId="{E58D5DF5-05B9-47D1-9E7C-FE8E3319158C}" dt="2025-05-26T07:05:38.659" v="24"/>
          <ac:spMkLst>
            <pc:docMk/>
            <pc:sldMk cId="4044745628" sldId="264"/>
            <ac:spMk id="3" creationId="{22B5FD70-7989-F2D2-264B-7BBD341A6CB9}"/>
          </ac:spMkLst>
        </pc:spChg>
        <pc:spChg chg="add mod">
          <ac:chgData name="Alfred Smith" userId="3c60a3631c0db8ad" providerId="LiveId" clId="{E58D5DF5-05B9-47D1-9E7C-FE8E3319158C}" dt="2025-05-26T07:05:38.659" v="24"/>
          <ac:spMkLst>
            <pc:docMk/>
            <pc:sldMk cId="4044745628" sldId="264"/>
            <ac:spMk id="4" creationId="{41579A6D-C9DB-E492-2E9F-5474F1F328E6}"/>
          </ac:spMkLst>
        </pc:spChg>
        <pc:spChg chg="del">
          <ac:chgData name="Alfred Smith" userId="3c60a3631c0db8ad" providerId="LiveId" clId="{E58D5DF5-05B9-47D1-9E7C-FE8E3319158C}" dt="2025-05-26T07:05:38.057" v="23" actId="478"/>
          <ac:spMkLst>
            <pc:docMk/>
            <pc:sldMk cId="4044745628" sldId="264"/>
            <ac:spMk id="5" creationId="{273B3EF3-9E9B-6AC0-51BF-6CCB2A264ED9}"/>
          </ac:spMkLst>
        </pc:spChg>
      </pc:sldChg>
      <pc:sldChg chg="addSp delSp modSp mod">
        <pc:chgData name="Alfred Smith" userId="3c60a3631c0db8ad" providerId="LiveId" clId="{E58D5DF5-05B9-47D1-9E7C-FE8E3319158C}" dt="2025-05-26T07:06:07.629" v="27"/>
        <pc:sldMkLst>
          <pc:docMk/>
          <pc:sldMk cId="978260341" sldId="265"/>
        </pc:sldMkLst>
        <pc:spChg chg="del mod">
          <ac:chgData name="Alfred Smith" userId="3c60a3631c0db8ad" providerId="LiveId" clId="{E58D5DF5-05B9-47D1-9E7C-FE8E3319158C}" dt="2025-05-26T07:06:06.796" v="26" actId="478"/>
          <ac:spMkLst>
            <pc:docMk/>
            <pc:sldMk cId="978260341" sldId="265"/>
            <ac:spMk id="2" creationId="{C0E0DAEF-858C-B592-1EF4-C365B3098CD2}"/>
          </ac:spMkLst>
        </pc:spChg>
        <pc:spChg chg="add mod">
          <ac:chgData name="Alfred Smith" userId="3c60a3631c0db8ad" providerId="LiveId" clId="{E58D5DF5-05B9-47D1-9E7C-FE8E3319158C}" dt="2025-05-26T07:06:07.629" v="27"/>
          <ac:spMkLst>
            <pc:docMk/>
            <pc:sldMk cId="978260341" sldId="265"/>
            <ac:spMk id="3" creationId="{AA29BB4E-85EF-78D5-6D89-46DC1C7C8BD9}"/>
          </ac:spMkLst>
        </pc:spChg>
        <pc:spChg chg="add mod">
          <ac:chgData name="Alfred Smith" userId="3c60a3631c0db8ad" providerId="LiveId" clId="{E58D5DF5-05B9-47D1-9E7C-FE8E3319158C}" dt="2025-05-26T07:06:07.629" v="27"/>
          <ac:spMkLst>
            <pc:docMk/>
            <pc:sldMk cId="978260341" sldId="265"/>
            <ac:spMk id="4" creationId="{89F09373-72E4-58BD-F18A-32D697A41B8B}"/>
          </ac:spMkLst>
        </pc:spChg>
        <pc:spChg chg="del mod">
          <ac:chgData name="Alfred Smith" userId="3c60a3631c0db8ad" providerId="LiveId" clId="{E58D5DF5-05B9-47D1-9E7C-FE8E3319158C}" dt="2025-05-26T07:06:06.796" v="26" actId="478"/>
          <ac:spMkLst>
            <pc:docMk/>
            <pc:sldMk cId="978260341" sldId="265"/>
            <ac:spMk id="5" creationId="{A4DD310B-2564-11A1-5B29-777B948E59A3}"/>
          </ac:spMkLst>
        </pc:spChg>
      </pc:sldChg>
      <pc:sldChg chg="addSp delSp modSp mod">
        <pc:chgData name="Alfred Smith" userId="3c60a3631c0db8ad" providerId="LiveId" clId="{E58D5DF5-05B9-47D1-9E7C-FE8E3319158C}" dt="2025-05-26T07:06:26.960" v="29"/>
        <pc:sldMkLst>
          <pc:docMk/>
          <pc:sldMk cId="3575870363" sldId="266"/>
        </pc:sldMkLst>
        <pc:spChg chg="del">
          <ac:chgData name="Alfred Smith" userId="3c60a3631c0db8ad" providerId="LiveId" clId="{E58D5DF5-05B9-47D1-9E7C-FE8E3319158C}" dt="2025-05-26T07:06:26.298" v="28" actId="478"/>
          <ac:spMkLst>
            <pc:docMk/>
            <pc:sldMk cId="3575870363" sldId="266"/>
            <ac:spMk id="2" creationId="{11C10525-0A2A-4D17-1AEA-85537FE74CCC}"/>
          </ac:spMkLst>
        </pc:spChg>
        <pc:spChg chg="add mod">
          <ac:chgData name="Alfred Smith" userId="3c60a3631c0db8ad" providerId="LiveId" clId="{E58D5DF5-05B9-47D1-9E7C-FE8E3319158C}" dt="2025-05-26T07:06:26.960" v="29"/>
          <ac:spMkLst>
            <pc:docMk/>
            <pc:sldMk cId="3575870363" sldId="266"/>
            <ac:spMk id="3" creationId="{0BEA8A6B-42E1-8427-D0BC-3D189B9FB0F7}"/>
          </ac:spMkLst>
        </pc:spChg>
        <pc:spChg chg="add mod">
          <ac:chgData name="Alfred Smith" userId="3c60a3631c0db8ad" providerId="LiveId" clId="{E58D5DF5-05B9-47D1-9E7C-FE8E3319158C}" dt="2025-05-26T07:06:26.960" v="29"/>
          <ac:spMkLst>
            <pc:docMk/>
            <pc:sldMk cId="3575870363" sldId="266"/>
            <ac:spMk id="4" creationId="{C6EDC56D-E5E8-FA59-A009-F1EFFB0D3404}"/>
          </ac:spMkLst>
        </pc:spChg>
        <pc:spChg chg="del">
          <ac:chgData name="Alfred Smith" userId="3c60a3631c0db8ad" providerId="LiveId" clId="{E58D5DF5-05B9-47D1-9E7C-FE8E3319158C}" dt="2025-05-26T07:06:26.298" v="28" actId="478"/>
          <ac:spMkLst>
            <pc:docMk/>
            <pc:sldMk cId="3575870363" sldId="266"/>
            <ac:spMk id="5" creationId="{08D268B8-0DF0-6A14-9B5C-0654AB6890F8}"/>
          </ac:spMkLst>
        </pc:spChg>
      </pc:sldChg>
      <pc:sldChg chg="addSp delSp modSp mod">
        <pc:chgData name="Alfred Smith" userId="3c60a3631c0db8ad" providerId="LiveId" clId="{E58D5DF5-05B9-47D1-9E7C-FE8E3319158C}" dt="2025-05-26T07:06:46.102" v="31"/>
        <pc:sldMkLst>
          <pc:docMk/>
          <pc:sldMk cId="4017137865" sldId="267"/>
        </pc:sldMkLst>
        <pc:spChg chg="del">
          <ac:chgData name="Alfred Smith" userId="3c60a3631c0db8ad" providerId="LiveId" clId="{E58D5DF5-05B9-47D1-9E7C-FE8E3319158C}" dt="2025-05-26T07:06:45.384" v="30" actId="478"/>
          <ac:spMkLst>
            <pc:docMk/>
            <pc:sldMk cId="4017137865" sldId="267"/>
            <ac:spMk id="2" creationId="{B89C2960-2F4A-A909-B6C4-D8A03812A2BA}"/>
          </ac:spMkLst>
        </pc:spChg>
        <pc:spChg chg="add mod">
          <ac:chgData name="Alfred Smith" userId="3c60a3631c0db8ad" providerId="LiveId" clId="{E58D5DF5-05B9-47D1-9E7C-FE8E3319158C}" dt="2025-05-26T07:06:46.102" v="31"/>
          <ac:spMkLst>
            <pc:docMk/>
            <pc:sldMk cId="4017137865" sldId="267"/>
            <ac:spMk id="3" creationId="{CFD1B39F-C217-A60B-8FE8-41406356E9AF}"/>
          </ac:spMkLst>
        </pc:spChg>
        <pc:spChg chg="add mod">
          <ac:chgData name="Alfred Smith" userId="3c60a3631c0db8ad" providerId="LiveId" clId="{E58D5DF5-05B9-47D1-9E7C-FE8E3319158C}" dt="2025-05-26T07:06:46.102" v="31"/>
          <ac:spMkLst>
            <pc:docMk/>
            <pc:sldMk cId="4017137865" sldId="267"/>
            <ac:spMk id="4" creationId="{19ADDDF1-5484-152E-D1C9-8348347C8AC3}"/>
          </ac:spMkLst>
        </pc:spChg>
        <pc:spChg chg="del">
          <ac:chgData name="Alfred Smith" userId="3c60a3631c0db8ad" providerId="LiveId" clId="{E58D5DF5-05B9-47D1-9E7C-FE8E3319158C}" dt="2025-05-26T07:06:45.384" v="30" actId="478"/>
          <ac:spMkLst>
            <pc:docMk/>
            <pc:sldMk cId="4017137865" sldId="267"/>
            <ac:spMk id="5" creationId="{B09B719D-A850-91CA-9FA6-E12ACF55A93C}"/>
          </ac:spMkLst>
        </pc:spChg>
      </pc:sldChg>
      <pc:sldChg chg="addSp delSp modSp mod">
        <pc:chgData name="Alfred Smith" userId="3c60a3631c0db8ad" providerId="LiveId" clId="{E58D5DF5-05B9-47D1-9E7C-FE8E3319158C}" dt="2025-05-26T07:07:22.972" v="34" actId="20577"/>
        <pc:sldMkLst>
          <pc:docMk/>
          <pc:sldMk cId="3137811553" sldId="268"/>
        </pc:sldMkLst>
        <pc:spChg chg="del">
          <ac:chgData name="Alfred Smith" userId="3c60a3631c0db8ad" providerId="LiveId" clId="{E58D5DF5-05B9-47D1-9E7C-FE8E3319158C}" dt="2025-05-26T07:07:09.668" v="32" actId="478"/>
          <ac:spMkLst>
            <pc:docMk/>
            <pc:sldMk cId="3137811553" sldId="268"/>
            <ac:spMk id="2" creationId="{4DF6EDA6-507D-4BF3-2CD0-558299F181E0}"/>
          </ac:spMkLst>
        </pc:spChg>
        <pc:spChg chg="add mod">
          <ac:chgData name="Alfred Smith" userId="3c60a3631c0db8ad" providerId="LiveId" clId="{E58D5DF5-05B9-47D1-9E7C-FE8E3319158C}" dt="2025-05-26T07:07:22.972" v="34" actId="20577"/>
          <ac:spMkLst>
            <pc:docMk/>
            <pc:sldMk cId="3137811553" sldId="268"/>
            <ac:spMk id="3" creationId="{1322A9C3-8186-2FA1-93FB-0F3FC673900D}"/>
          </ac:spMkLst>
        </pc:spChg>
        <pc:spChg chg="add mod">
          <ac:chgData name="Alfred Smith" userId="3c60a3631c0db8ad" providerId="LiveId" clId="{E58D5DF5-05B9-47D1-9E7C-FE8E3319158C}" dt="2025-05-26T07:07:10.386" v="33"/>
          <ac:spMkLst>
            <pc:docMk/>
            <pc:sldMk cId="3137811553" sldId="268"/>
            <ac:spMk id="4" creationId="{067DBC9E-F481-20EA-2C75-01E88953F86A}"/>
          </ac:spMkLst>
        </pc:spChg>
        <pc:spChg chg="del">
          <ac:chgData name="Alfred Smith" userId="3c60a3631c0db8ad" providerId="LiveId" clId="{E58D5DF5-05B9-47D1-9E7C-FE8E3319158C}" dt="2025-05-26T07:07:09.668" v="32" actId="478"/>
          <ac:spMkLst>
            <pc:docMk/>
            <pc:sldMk cId="3137811553" sldId="268"/>
            <ac:spMk id="5" creationId="{8B1F6D26-5304-4B90-D1BB-F9FDCC3337FE}"/>
          </ac:spMkLst>
        </pc:spChg>
      </pc:sldChg>
      <pc:sldChg chg="addSp delSp modSp mod">
        <pc:chgData name="Alfred Smith" userId="3c60a3631c0db8ad" providerId="LiveId" clId="{E58D5DF5-05B9-47D1-9E7C-FE8E3319158C}" dt="2025-05-26T07:07:56.698" v="36"/>
        <pc:sldMkLst>
          <pc:docMk/>
          <pc:sldMk cId="100491716" sldId="269"/>
        </pc:sldMkLst>
        <pc:spChg chg="del">
          <ac:chgData name="Alfred Smith" userId="3c60a3631c0db8ad" providerId="LiveId" clId="{E58D5DF5-05B9-47D1-9E7C-FE8E3319158C}" dt="2025-05-26T07:07:55.990" v="35" actId="478"/>
          <ac:spMkLst>
            <pc:docMk/>
            <pc:sldMk cId="100491716" sldId="269"/>
            <ac:spMk id="2" creationId="{1BE8B4D9-FCD8-9507-C849-9BF474E5AB2E}"/>
          </ac:spMkLst>
        </pc:spChg>
        <pc:spChg chg="add mod">
          <ac:chgData name="Alfred Smith" userId="3c60a3631c0db8ad" providerId="LiveId" clId="{E58D5DF5-05B9-47D1-9E7C-FE8E3319158C}" dt="2025-05-26T07:07:56.698" v="36"/>
          <ac:spMkLst>
            <pc:docMk/>
            <pc:sldMk cId="100491716" sldId="269"/>
            <ac:spMk id="3" creationId="{9A1A2545-AF63-EE6C-A0C0-F5E4CE60B4FC}"/>
          </ac:spMkLst>
        </pc:spChg>
        <pc:spChg chg="add mod">
          <ac:chgData name="Alfred Smith" userId="3c60a3631c0db8ad" providerId="LiveId" clId="{E58D5DF5-05B9-47D1-9E7C-FE8E3319158C}" dt="2025-05-26T07:07:56.698" v="36"/>
          <ac:spMkLst>
            <pc:docMk/>
            <pc:sldMk cId="100491716" sldId="269"/>
            <ac:spMk id="4" creationId="{12F66771-FBD1-2D69-35C7-71D795FBBBE0}"/>
          </ac:spMkLst>
        </pc:spChg>
        <pc:spChg chg="del">
          <ac:chgData name="Alfred Smith" userId="3c60a3631c0db8ad" providerId="LiveId" clId="{E58D5DF5-05B9-47D1-9E7C-FE8E3319158C}" dt="2025-05-26T07:07:55.990" v="35" actId="478"/>
          <ac:spMkLst>
            <pc:docMk/>
            <pc:sldMk cId="100491716" sldId="269"/>
            <ac:spMk id="5" creationId="{77DC4C71-44DA-3C0E-62FE-0FB5A77E2D1B}"/>
          </ac:spMkLst>
        </pc:spChg>
      </pc:sldChg>
      <pc:sldChg chg="modSp">
        <pc:chgData name="Alfred Smith" userId="3c60a3631c0db8ad" providerId="LiveId" clId="{E58D5DF5-05B9-47D1-9E7C-FE8E3319158C}" dt="2025-05-26T06:59:02.249" v="2"/>
        <pc:sldMkLst>
          <pc:docMk/>
          <pc:sldMk cId="4120481681" sldId="270"/>
        </pc:sldMkLst>
        <pc:spChg chg="mod">
          <ac:chgData name="Alfred Smith" userId="3c60a3631c0db8ad" providerId="LiveId" clId="{E58D5DF5-05B9-47D1-9E7C-FE8E3319158C}" dt="2025-05-26T06:59:02.249" v="2"/>
          <ac:spMkLst>
            <pc:docMk/>
            <pc:sldMk cId="4120481681" sldId="270"/>
            <ac:spMk id="14" creationId="{78E03F32-E662-1BA3-61B8-58EB3C033356}"/>
          </ac:spMkLst>
        </pc:spChg>
      </pc:sldChg>
      <pc:sldChg chg="modSp">
        <pc:chgData name="Alfred Smith" userId="3c60a3631c0db8ad" providerId="LiveId" clId="{E58D5DF5-05B9-47D1-9E7C-FE8E3319158C}" dt="2025-05-26T06:59:02.249" v="2"/>
        <pc:sldMkLst>
          <pc:docMk/>
          <pc:sldMk cId="939110669" sldId="271"/>
        </pc:sldMkLst>
        <pc:spChg chg="mod">
          <ac:chgData name="Alfred Smith" userId="3c60a3631c0db8ad" providerId="LiveId" clId="{E58D5DF5-05B9-47D1-9E7C-FE8E3319158C}" dt="2025-05-26T06:59:02.249" v="2"/>
          <ac:spMkLst>
            <pc:docMk/>
            <pc:sldMk cId="939110669" sldId="271"/>
            <ac:spMk id="12" creationId="{71628908-D711-D706-12D6-CB7EFDF63D79}"/>
          </ac:spMkLst>
        </pc:spChg>
      </pc:sldChg>
      <pc:sldChg chg="modSp">
        <pc:chgData name="Alfred Smith" userId="3c60a3631c0db8ad" providerId="LiveId" clId="{E58D5DF5-05B9-47D1-9E7C-FE8E3319158C}" dt="2025-05-26T06:59:02.249" v="2"/>
        <pc:sldMkLst>
          <pc:docMk/>
          <pc:sldMk cId="4024569785" sldId="272"/>
        </pc:sldMkLst>
        <pc:spChg chg="mod">
          <ac:chgData name="Alfred Smith" userId="3c60a3631c0db8ad" providerId="LiveId" clId="{E58D5DF5-05B9-47D1-9E7C-FE8E3319158C}" dt="2025-05-26T06:59:02.249" v="2"/>
          <ac:spMkLst>
            <pc:docMk/>
            <pc:sldMk cId="4024569785" sldId="272"/>
            <ac:spMk id="20" creationId="{860A1E9E-BF8B-452F-AC6D-380675CB1DC4}"/>
          </ac:spMkLst>
        </pc:spChg>
      </pc:sldChg>
      <pc:sldChg chg="modSp">
        <pc:chgData name="Alfred Smith" userId="3c60a3631c0db8ad" providerId="LiveId" clId="{E58D5DF5-05B9-47D1-9E7C-FE8E3319158C}" dt="2025-05-26T06:59:02.249" v="2"/>
        <pc:sldMkLst>
          <pc:docMk/>
          <pc:sldMk cId="487179600" sldId="273"/>
        </pc:sldMkLst>
        <pc:spChg chg="mod">
          <ac:chgData name="Alfred Smith" userId="3c60a3631c0db8ad" providerId="LiveId" clId="{E58D5DF5-05B9-47D1-9E7C-FE8E3319158C}" dt="2025-05-26T06:59:02.249" v="2"/>
          <ac:spMkLst>
            <pc:docMk/>
            <pc:sldMk cId="487179600" sldId="273"/>
            <ac:spMk id="10" creationId="{D27B5D72-F477-AA23-0B96-D6A181E557D0}"/>
          </ac:spMkLst>
        </pc:spChg>
      </pc:sldChg>
      <pc:sldChg chg="modSp">
        <pc:chgData name="Alfred Smith" userId="3c60a3631c0db8ad" providerId="LiveId" clId="{E58D5DF5-05B9-47D1-9E7C-FE8E3319158C}" dt="2025-05-26T06:59:02.249" v="2"/>
        <pc:sldMkLst>
          <pc:docMk/>
          <pc:sldMk cId="2168401200" sldId="274"/>
        </pc:sldMkLst>
        <pc:spChg chg="mod">
          <ac:chgData name="Alfred Smith" userId="3c60a3631c0db8ad" providerId="LiveId" clId="{E58D5DF5-05B9-47D1-9E7C-FE8E3319158C}" dt="2025-05-26T06:59:02.249" v="2"/>
          <ac:spMkLst>
            <pc:docMk/>
            <pc:sldMk cId="2168401200" sldId="274"/>
            <ac:spMk id="10" creationId="{C2209399-8A92-0B85-F7CE-283D268C424D}"/>
          </ac:spMkLst>
        </pc:spChg>
      </pc:sldChg>
      <pc:sldChg chg="modSp">
        <pc:chgData name="Alfred Smith" userId="3c60a3631c0db8ad" providerId="LiveId" clId="{E58D5DF5-05B9-47D1-9E7C-FE8E3319158C}" dt="2025-05-26T06:59:02.249" v="2"/>
        <pc:sldMkLst>
          <pc:docMk/>
          <pc:sldMk cId="2996969115" sldId="275"/>
        </pc:sldMkLst>
        <pc:spChg chg="mod">
          <ac:chgData name="Alfred Smith" userId="3c60a3631c0db8ad" providerId="LiveId" clId="{E58D5DF5-05B9-47D1-9E7C-FE8E3319158C}" dt="2025-05-26T06:59:02.249" v="2"/>
          <ac:spMkLst>
            <pc:docMk/>
            <pc:sldMk cId="2996969115" sldId="275"/>
            <ac:spMk id="10" creationId="{2400D000-A502-E823-A9A3-83A090ADB507}"/>
          </ac:spMkLst>
        </pc:spChg>
      </pc:sldChg>
      <pc:sldChg chg="modSp">
        <pc:chgData name="Alfred Smith" userId="3c60a3631c0db8ad" providerId="LiveId" clId="{E58D5DF5-05B9-47D1-9E7C-FE8E3319158C}" dt="2025-05-26T06:59:02.249" v="2"/>
        <pc:sldMkLst>
          <pc:docMk/>
          <pc:sldMk cId="2390376940" sldId="276"/>
        </pc:sldMkLst>
        <pc:spChg chg="mod">
          <ac:chgData name="Alfred Smith" userId="3c60a3631c0db8ad" providerId="LiveId" clId="{E58D5DF5-05B9-47D1-9E7C-FE8E3319158C}" dt="2025-05-26T06:59:02.249" v="2"/>
          <ac:spMkLst>
            <pc:docMk/>
            <pc:sldMk cId="2390376940" sldId="276"/>
            <ac:spMk id="10" creationId="{D00CB99D-6A94-DBC8-2BF5-6CDF7DB684DD}"/>
          </ac:spMkLst>
        </pc:spChg>
      </pc:sldChg>
      <pc:sldChg chg="modSp">
        <pc:chgData name="Alfred Smith" userId="3c60a3631c0db8ad" providerId="LiveId" clId="{E58D5DF5-05B9-47D1-9E7C-FE8E3319158C}" dt="2025-05-26T06:59:02.249" v="2"/>
        <pc:sldMkLst>
          <pc:docMk/>
          <pc:sldMk cId="4265919077" sldId="277"/>
        </pc:sldMkLst>
        <pc:spChg chg="mod">
          <ac:chgData name="Alfred Smith" userId="3c60a3631c0db8ad" providerId="LiveId" clId="{E58D5DF5-05B9-47D1-9E7C-FE8E3319158C}" dt="2025-05-26T06:59:02.249" v="2"/>
          <ac:spMkLst>
            <pc:docMk/>
            <pc:sldMk cId="4265919077" sldId="277"/>
            <ac:spMk id="11" creationId="{B5A8D22A-1484-E746-17C8-A70BEE488972}"/>
          </ac:spMkLst>
        </pc:spChg>
      </pc:sldChg>
      <pc:sldChg chg="modSp">
        <pc:chgData name="Alfred Smith" userId="3c60a3631c0db8ad" providerId="LiveId" clId="{E58D5DF5-05B9-47D1-9E7C-FE8E3319158C}" dt="2025-05-26T06:59:02.249" v="2"/>
        <pc:sldMkLst>
          <pc:docMk/>
          <pc:sldMk cId="210266664" sldId="278"/>
        </pc:sldMkLst>
        <pc:spChg chg="mod">
          <ac:chgData name="Alfred Smith" userId="3c60a3631c0db8ad" providerId="LiveId" clId="{E58D5DF5-05B9-47D1-9E7C-FE8E3319158C}" dt="2025-05-26T06:59:02.249" v="2"/>
          <ac:spMkLst>
            <pc:docMk/>
            <pc:sldMk cId="210266664" sldId="278"/>
            <ac:spMk id="11" creationId="{D63219FD-4046-EC55-CCDF-EAFDDB04D4B9}"/>
          </ac:spMkLst>
        </pc:spChg>
      </pc:sldChg>
      <pc:sldChg chg="modSp">
        <pc:chgData name="Alfred Smith" userId="3c60a3631c0db8ad" providerId="LiveId" clId="{E58D5DF5-05B9-47D1-9E7C-FE8E3319158C}" dt="2025-05-26T06:59:02.249" v="2"/>
        <pc:sldMkLst>
          <pc:docMk/>
          <pc:sldMk cId="888433145" sldId="279"/>
        </pc:sldMkLst>
        <pc:spChg chg="mod">
          <ac:chgData name="Alfred Smith" userId="3c60a3631c0db8ad" providerId="LiveId" clId="{E58D5DF5-05B9-47D1-9E7C-FE8E3319158C}" dt="2025-05-26T06:59:02.249" v="2"/>
          <ac:spMkLst>
            <pc:docMk/>
            <pc:sldMk cId="888433145" sldId="279"/>
            <ac:spMk id="7" creationId="{EF7666B9-6A87-5B9A-42B9-79AA344BA378}"/>
          </ac:spMkLst>
        </pc:spChg>
      </pc:sldChg>
      <pc:sldChg chg="modSp">
        <pc:chgData name="Alfred Smith" userId="3c60a3631c0db8ad" providerId="LiveId" clId="{E58D5DF5-05B9-47D1-9E7C-FE8E3319158C}" dt="2025-05-26T06:59:02.249" v="2"/>
        <pc:sldMkLst>
          <pc:docMk/>
          <pc:sldMk cId="791300187" sldId="280"/>
        </pc:sldMkLst>
        <pc:spChg chg="mod">
          <ac:chgData name="Alfred Smith" userId="3c60a3631c0db8ad" providerId="LiveId" clId="{E58D5DF5-05B9-47D1-9E7C-FE8E3319158C}" dt="2025-05-26T06:59:02.249" v="2"/>
          <ac:spMkLst>
            <pc:docMk/>
            <pc:sldMk cId="791300187" sldId="280"/>
            <ac:spMk id="7" creationId="{B68C94FB-F96A-894F-18FC-A24413CBE8AA}"/>
          </ac:spMkLst>
        </pc:spChg>
      </pc:sldChg>
      <pc:sldChg chg="addSp delSp modSp mod">
        <pc:chgData name="Alfred Smith" userId="3c60a3631c0db8ad" providerId="LiveId" clId="{E58D5DF5-05B9-47D1-9E7C-FE8E3319158C}" dt="2025-05-26T07:08:18.645" v="38"/>
        <pc:sldMkLst>
          <pc:docMk/>
          <pc:sldMk cId="1922139011" sldId="281"/>
        </pc:sldMkLst>
        <pc:spChg chg="del">
          <ac:chgData name="Alfred Smith" userId="3c60a3631c0db8ad" providerId="LiveId" clId="{E58D5DF5-05B9-47D1-9E7C-FE8E3319158C}" dt="2025-05-26T07:08:18.037" v="37" actId="478"/>
          <ac:spMkLst>
            <pc:docMk/>
            <pc:sldMk cId="1922139011" sldId="281"/>
            <ac:spMk id="2" creationId="{82405516-3DB4-BBFE-8BAD-4F045E90A0E3}"/>
          </ac:spMkLst>
        </pc:spChg>
        <pc:spChg chg="add mod">
          <ac:chgData name="Alfred Smith" userId="3c60a3631c0db8ad" providerId="LiveId" clId="{E58D5DF5-05B9-47D1-9E7C-FE8E3319158C}" dt="2025-05-26T07:08:18.645" v="38"/>
          <ac:spMkLst>
            <pc:docMk/>
            <pc:sldMk cId="1922139011" sldId="281"/>
            <ac:spMk id="3" creationId="{9C824D6C-5DDB-E484-E271-4D6F9E3D4521}"/>
          </ac:spMkLst>
        </pc:spChg>
        <pc:spChg chg="add mod">
          <ac:chgData name="Alfred Smith" userId="3c60a3631c0db8ad" providerId="LiveId" clId="{E58D5DF5-05B9-47D1-9E7C-FE8E3319158C}" dt="2025-05-26T07:08:18.645" v="38"/>
          <ac:spMkLst>
            <pc:docMk/>
            <pc:sldMk cId="1922139011" sldId="281"/>
            <ac:spMk id="4" creationId="{5A3C387D-2903-B0C4-38C2-8425312244A5}"/>
          </ac:spMkLst>
        </pc:spChg>
        <pc:spChg chg="del">
          <ac:chgData name="Alfred Smith" userId="3c60a3631c0db8ad" providerId="LiveId" clId="{E58D5DF5-05B9-47D1-9E7C-FE8E3319158C}" dt="2025-05-26T07:08:18.037" v="37" actId="478"/>
          <ac:spMkLst>
            <pc:docMk/>
            <pc:sldMk cId="1922139011" sldId="281"/>
            <ac:spMk id="5" creationId="{C530E80C-27FB-40EA-06C9-36FF53E198D7}"/>
          </ac:spMkLst>
        </pc:spChg>
      </pc:sldChg>
      <pc:sldChg chg="modSp">
        <pc:chgData name="Alfred Smith" userId="3c60a3631c0db8ad" providerId="LiveId" clId="{E58D5DF5-05B9-47D1-9E7C-FE8E3319158C}" dt="2025-05-26T06:59:02.249" v="2"/>
        <pc:sldMkLst>
          <pc:docMk/>
          <pc:sldMk cId="1126511635" sldId="282"/>
        </pc:sldMkLst>
        <pc:spChg chg="mod">
          <ac:chgData name="Alfred Smith" userId="3c60a3631c0db8ad" providerId="LiveId" clId="{E58D5DF5-05B9-47D1-9E7C-FE8E3319158C}" dt="2025-05-26T06:59:02.249" v="2"/>
          <ac:spMkLst>
            <pc:docMk/>
            <pc:sldMk cId="1126511635" sldId="282"/>
            <ac:spMk id="8" creationId="{B5E6DF46-B272-98F6-6F37-3DE63B4D53FA}"/>
          </ac:spMkLst>
        </pc:spChg>
      </pc:sldChg>
      <pc:sldChg chg="addSp delSp modSp mod">
        <pc:chgData name="Alfred Smith" userId="3c60a3631c0db8ad" providerId="LiveId" clId="{E58D5DF5-05B9-47D1-9E7C-FE8E3319158C}" dt="2025-05-26T07:09:00.616" v="42"/>
        <pc:sldMkLst>
          <pc:docMk/>
          <pc:sldMk cId="3166251957" sldId="283"/>
        </pc:sldMkLst>
        <pc:spChg chg="del">
          <ac:chgData name="Alfred Smith" userId="3c60a3631c0db8ad" providerId="LiveId" clId="{E58D5DF5-05B9-47D1-9E7C-FE8E3319158C}" dt="2025-05-26T07:09:00.020" v="41" actId="478"/>
          <ac:spMkLst>
            <pc:docMk/>
            <pc:sldMk cId="3166251957" sldId="283"/>
            <ac:spMk id="2" creationId="{35425CD2-8027-9DF0-058C-D80EEC9E4B38}"/>
          </ac:spMkLst>
        </pc:spChg>
        <pc:spChg chg="add mod">
          <ac:chgData name="Alfred Smith" userId="3c60a3631c0db8ad" providerId="LiveId" clId="{E58D5DF5-05B9-47D1-9E7C-FE8E3319158C}" dt="2025-05-26T07:09:00.616" v="42"/>
          <ac:spMkLst>
            <pc:docMk/>
            <pc:sldMk cId="3166251957" sldId="283"/>
            <ac:spMk id="3" creationId="{96E80DA1-F0CD-AA58-E360-1A13B1C5FC5E}"/>
          </ac:spMkLst>
        </pc:spChg>
        <pc:spChg chg="add mod">
          <ac:chgData name="Alfred Smith" userId="3c60a3631c0db8ad" providerId="LiveId" clId="{E58D5DF5-05B9-47D1-9E7C-FE8E3319158C}" dt="2025-05-26T07:09:00.616" v="42"/>
          <ac:spMkLst>
            <pc:docMk/>
            <pc:sldMk cId="3166251957" sldId="283"/>
            <ac:spMk id="4" creationId="{10F485B2-7C04-2E33-0C6A-BB7AC1C0AA44}"/>
          </ac:spMkLst>
        </pc:spChg>
        <pc:spChg chg="del">
          <ac:chgData name="Alfred Smith" userId="3c60a3631c0db8ad" providerId="LiveId" clId="{E58D5DF5-05B9-47D1-9E7C-FE8E3319158C}" dt="2025-05-26T07:09:00.020" v="41" actId="478"/>
          <ac:spMkLst>
            <pc:docMk/>
            <pc:sldMk cId="3166251957" sldId="283"/>
            <ac:spMk id="5" creationId="{F8A7D5CA-DE30-4ED7-3B6C-11D875B843FD}"/>
          </ac:spMkLst>
        </pc:spChg>
      </pc:sldChg>
      <pc:sldChg chg="modSp">
        <pc:chgData name="Alfred Smith" userId="3c60a3631c0db8ad" providerId="LiveId" clId="{E58D5DF5-05B9-47D1-9E7C-FE8E3319158C}" dt="2025-05-26T06:59:02.249" v="2"/>
        <pc:sldMkLst>
          <pc:docMk/>
          <pc:sldMk cId="3922583308" sldId="284"/>
        </pc:sldMkLst>
        <pc:spChg chg="mod">
          <ac:chgData name="Alfred Smith" userId="3c60a3631c0db8ad" providerId="LiveId" clId="{E58D5DF5-05B9-47D1-9E7C-FE8E3319158C}" dt="2025-05-26T06:59:02.249" v="2"/>
          <ac:spMkLst>
            <pc:docMk/>
            <pc:sldMk cId="3922583308" sldId="284"/>
            <ac:spMk id="7" creationId="{35C1CA54-32D5-9992-9D27-2662CDD9BCAD}"/>
          </ac:spMkLst>
        </pc:spChg>
      </pc:sldChg>
      <pc:sldChg chg="addSp delSp modSp mod">
        <pc:chgData name="Alfred Smith" userId="3c60a3631c0db8ad" providerId="LiveId" clId="{E58D5DF5-05B9-47D1-9E7C-FE8E3319158C}" dt="2025-05-26T07:14:44.679" v="49" actId="5793"/>
        <pc:sldMkLst>
          <pc:docMk/>
          <pc:sldMk cId="1522780631" sldId="285"/>
        </pc:sldMkLst>
        <pc:spChg chg="del">
          <ac:chgData name="Alfred Smith" userId="3c60a3631c0db8ad" providerId="LiveId" clId="{E58D5DF5-05B9-47D1-9E7C-FE8E3319158C}" dt="2025-05-26T07:09:40.444" v="43" actId="478"/>
          <ac:spMkLst>
            <pc:docMk/>
            <pc:sldMk cId="1522780631" sldId="285"/>
            <ac:spMk id="2" creationId="{8453A29B-270D-0034-0307-5579A6F51C1B}"/>
          </ac:spMkLst>
        </pc:spChg>
        <pc:spChg chg="add mod">
          <ac:chgData name="Alfred Smith" userId="3c60a3631c0db8ad" providerId="LiveId" clId="{E58D5DF5-05B9-47D1-9E7C-FE8E3319158C}" dt="2025-05-26T07:09:42.004" v="44"/>
          <ac:spMkLst>
            <pc:docMk/>
            <pc:sldMk cId="1522780631" sldId="285"/>
            <ac:spMk id="3" creationId="{AA0D3C95-3777-8E4F-8602-A4CDD8E6C079}"/>
          </ac:spMkLst>
        </pc:spChg>
        <pc:spChg chg="add mod">
          <ac:chgData name="Alfred Smith" userId="3c60a3631c0db8ad" providerId="LiveId" clId="{E58D5DF5-05B9-47D1-9E7C-FE8E3319158C}" dt="2025-05-26T07:14:44.679" v="49" actId="5793"/>
          <ac:spMkLst>
            <pc:docMk/>
            <pc:sldMk cId="1522780631" sldId="285"/>
            <ac:spMk id="4" creationId="{1BAA12A4-795B-F6CC-243A-8F64FE9C0BC6}"/>
          </ac:spMkLst>
        </pc:spChg>
        <pc:spChg chg="del">
          <ac:chgData name="Alfred Smith" userId="3c60a3631c0db8ad" providerId="LiveId" clId="{E58D5DF5-05B9-47D1-9E7C-FE8E3319158C}" dt="2025-05-26T07:09:40.444" v="43" actId="478"/>
          <ac:spMkLst>
            <pc:docMk/>
            <pc:sldMk cId="1522780631" sldId="285"/>
            <ac:spMk id="5" creationId="{D07B79AD-8BF7-E95A-D967-A5EDF95BEEAD}"/>
          </ac:spMkLst>
        </pc:spChg>
      </pc:sldChg>
      <pc:sldChg chg="modSp">
        <pc:chgData name="Alfred Smith" userId="3c60a3631c0db8ad" providerId="LiveId" clId="{E58D5DF5-05B9-47D1-9E7C-FE8E3319158C}" dt="2025-05-26T06:59:02.249" v="2"/>
        <pc:sldMkLst>
          <pc:docMk/>
          <pc:sldMk cId="1850742486" sldId="286"/>
        </pc:sldMkLst>
        <pc:spChg chg="mod">
          <ac:chgData name="Alfred Smith" userId="3c60a3631c0db8ad" providerId="LiveId" clId="{E58D5DF5-05B9-47D1-9E7C-FE8E3319158C}" dt="2025-05-26T06:59:02.249" v="2"/>
          <ac:spMkLst>
            <pc:docMk/>
            <pc:sldMk cId="1850742486" sldId="286"/>
            <ac:spMk id="7" creationId="{9BCF62FE-E410-1288-CD74-05D13FFD4378}"/>
          </ac:spMkLst>
        </pc:spChg>
      </pc:sldChg>
      <pc:sldChg chg="addSp delSp modSp mod">
        <pc:chgData name="Alfred Smith" userId="3c60a3631c0db8ad" providerId="LiveId" clId="{E58D5DF5-05B9-47D1-9E7C-FE8E3319158C}" dt="2025-05-26T07:08:37.389" v="40"/>
        <pc:sldMkLst>
          <pc:docMk/>
          <pc:sldMk cId="877415207" sldId="287"/>
        </pc:sldMkLst>
        <pc:spChg chg="del">
          <ac:chgData name="Alfred Smith" userId="3c60a3631c0db8ad" providerId="LiveId" clId="{E58D5DF5-05B9-47D1-9E7C-FE8E3319158C}" dt="2025-05-26T07:08:36.744" v="39" actId="478"/>
          <ac:spMkLst>
            <pc:docMk/>
            <pc:sldMk cId="877415207" sldId="287"/>
            <ac:spMk id="2" creationId="{8709619C-AAB3-ADDE-4E8D-A1908B061E22}"/>
          </ac:spMkLst>
        </pc:spChg>
        <pc:spChg chg="add mod">
          <ac:chgData name="Alfred Smith" userId="3c60a3631c0db8ad" providerId="LiveId" clId="{E58D5DF5-05B9-47D1-9E7C-FE8E3319158C}" dt="2025-05-26T07:08:37.389" v="40"/>
          <ac:spMkLst>
            <pc:docMk/>
            <pc:sldMk cId="877415207" sldId="287"/>
            <ac:spMk id="3" creationId="{F4A2247E-AF96-62BB-409E-8DD36FB23E59}"/>
          </ac:spMkLst>
        </pc:spChg>
        <pc:spChg chg="add mod">
          <ac:chgData name="Alfred Smith" userId="3c60a3631c0db8ad" providerId="LiveId" clId="{E58D5DF5-05B9-47D1-9E7C-FE8E3319158C}" dt="2025-05-26T07:08:37.389" v="40"/>
          <ac:spMkLst>
            <pc:docMk/>
            <pc:sldMk cId="877415207" sldId="287"/>
            <ac:spMk id="4" creationId="{D960979E-B2C2-B67D-9B7B-A136A4B50FDC}"/>
          </ac:spMkLst>
        </pc:spChg>
        <pc:spChg chg="del">
          <ac:chgData name="Alfred Smith" userId="3c60a3631c0db8ad" providerId="LiveId" clId="{E58D5DF5-05B9-47D1-9E7C-FE8E3319158C}" dt="2025-05-26T07:08:36.744" v="39" actId="478"/>
          <ac:spMkLst>
            <pc:docMk/>
            <pc:sldMk cId="877415207" sldId="287"/>
            <ac:spMk id="5" creationId="{64F7488B-D077-AE00-5CC3-32FB09818D33}"/>
          </ac:spMkLst>
        </pc:spChg>
      </pc:sldChg>
      <pc:sldChg chg="modSp">
        <pc:chgData name="Alfred Smith" userId="3c60a3631c0db8ad" providerId="LiveId" clId="{E58D5DF5-05B9-47D1-9E7C-FE8E3319158C}" dt="2025-05-26T06:59:02.249" v="2"/>
        <pc:sldMkLst>
          <pc:docMk/>
          <pc:sldMk cId="485935046" sldId="288"/>
        </pc:sldMkLst>
        <pc:spChg chg="mod">
          <ac:chgData name="Alfred Smith" userId="3c60a3631c0db8ad" providerId="LiveId" clId="{E58D5DF5-05B9-47D1-9E7C-FE8E3319158C}" dt="2025-05-26T06:59:02.249" v="2"/>
          <ac:spMkLst>
            <pc:docMk/>
            <pc:sldMk cId="485935046" sldId="288"/>
            <ac:spMk id="8" creationId="{C5C86076-C368-9E7D-928C-437363B0B6DD}"/>
          </ac:spMkLst>
        </pc:spChg>
      </pc:sldChg>
    </pc:docChg>
  </pc:docChgLst>
  <pc:docChgLst>
    <pc:chgData name="Alfred Smith" userId="3c60a3631c0db8ad" providerId="LiveId" clId="{43AC6AF2-76F4-45FB-81BF-4DEE7BA71945}"/>
    <pc:docChg chg="custSel modSld">
      <pc:chgData name="Alfred Smith" userId="3c60a3631c0db8ad" providerId="LiveId" clId="{43AC6AF2-76F4-45FB-81BF-4DEE7BA71945}" dt="2025-05-06T07:56:36.713" v="37" actId="27636"/>
      <pc:docMkLst>
        <pc:docMk/>
      </pc:docMkLst>
      <pc:sldChg chg="addSp delSp modSp mod">
        <pc:chgData name="Alfred Smith" userId="3c60a3631c0db8ad" providerId="LiveId" clId="{43AC6AF2-76F4-45FB-81BF-4DEE7BA71945}" dt="2025-05-06T07:56:36.713" v="37" actId="27636"/>
        <pc:sldMkLst>
          <pc:docMk/>
          <pc:sldMk cId="1499918570" sldId="257"/>
        </pc:sldMkLst>
        <pc:spChg chg="add mod">
          <ac:chgData name="Alfred Smith" userId="3c60a3631c0db8ad" providerId="LiveId" clId="{43AC6AF2-76F4-45FB-81BF-4DEE7BA71945}" dt="2025-05-06T07:56:36.713" v="37" actId="27636"/>
          <ac:spMkLst>
            <pc:docMk/>
            <pc:sldMk cId="1499918570" sldId="257"/>
            <ac:spMk id="7" creationId="{5093C36F-29A4-706A-7CE0-43C8922EAC11}"/>
          </ac:spMkLst>
        </pc:spChg>
      </pc:sldChg>
      <pc:sldChg chg="modSp">
        <pc:chgData name="Alfred Smith" userId="3c60a3631c0db8ad" providerId="LiveId" clId="{43AC6AF2-76F4-45FB-81BF-4DEE7BA71945}" dt="2025-05-06T07:51:34.604" v="35"/>
        <pc:sldMkLst>
          <pc:docMk/>
          <pc:sldMk cId="3788111665" sldId="258"/>
        </pc:sldMkLst>
        <pc:spChg chg="mod">
          <ac:chgData name="Alfred Smith" userId="3c60a3631c0db8ad" providerId="LiveId" clId="{43AC6AF2-76F4-45FB-81BF-4DEE7BA71945}" dt="2025-05-06T07:51:34.604" v="35"/>
          <ac:spMkLst>
            <pc:docMk/>
            <pc:sldMk cId="3788111665" sldId="258"/>
            <ac:spMk id="12" creationId="{CC611FFC-5AA2-DC1B-659C-4F7E50BF1E77}"/>
          </ac:spMkLst>
        </pc:spChg>
      </pc:sldChg>
      <pc:sldChg chg="modSp">
        <pc:chgData name="Alfred Smith" userId="3c60a3631c0db8ad" providerId="LiveId" clId="{43AC6AF2-76F4-45FB-81BF-4DEE7BA71945}" dt="2025-05-06T07:51:34.604" v="35"/>
        <pc:sldMkLst>
          <pc:docMk/>
          <pc:sldMk cId="454763615" sldId="259"/>
        </pc:sldMkLst>
        <pc:spChg chg="mod">
          <ac:chgData name="Alfred Smith" userId="3c60a3631c0db8ad" providerId="LiveId" clId="{43AC6AF2-76F4-45FB-81BF-4DEE7BA71945}" dt="2025-05-06T07:51:34.604" v="35"/>
          <ac:spMkLst>
            <pc:docMk/>
            <pc:sldMk cId="454763615" sldId="259"/>
            <ac:spMk id="3" creationId="{A58184BD-88F1-BA02-40C1-D8403D0EEC0D}"/>
          </ac:spMkLst>
        </pc:spChg>
      </pc:sldChg>
      <pc:sldChg chg="addSp delSp modSp mod">
        <pc:chgData name="Alfred Smith" userId="3c60a3631c0db8ad" providerId="LiveId" clId="{43AC6AF2-76F4-45FB-81BF-4DEE7BA71945}" dt="2025-04-21T14:01:24.659" v="7"/>
        <pc:sldMkLst>
          <pc:docMk/>
          <pc:sldMk cId="2346136586" sldId="260"/>
        </pc:sldMkLst>
      </pc:sldChg>
      <pc:sldChg chg="addSp delSp modSp mod">
        <pc:chgData name="Alfred Smith" userId="3c60a3631c0db8ad" providerId="LiveId" clId="{43AC6AF2-76F4-45FB-81BF-4DEE7BA71945}" dt="2025-04-21T14:01:32.812" v="9"/>
        <pc:sldMkLst>
          <pc:docMk/>
          <pc:sldMk cId="4037329247" sldId="261"/>
        </pc:sldMkLst>
      </pc:sldChg>
      <pc:sldChg chg="addSp delSp modSp mod">
        <pc:chgData name="Alfred Smith" userId="3c60a3631c0db8ad" providerId="LiveId" clId="{43AC6AF2-76F4-45FB-81BF-4DEE7BA71945}" dt="2025-04-21T14:01:42.123" v="11"/>
        <pc:sldMkLst>
          <pc:docMk/>
          <pc:sldMk cId="1909638311" sldId="262"/>
        </pc:sldMkLst>
      </pc:sldChg>
      <pc:sldChg chg="addSp delSp modSp mod">
        <pc:chgData name="Alfred Smith" userId="3c60a3631c0db8ad" providerId="LiveId" clId="{43AC6AF2-76F4-45FB-81BF-4DEE7BA71945}" dt="2025-04-21T14:01:50.363" v="13"/>
        <pc:sldMkLst>
          <pc:docMk/>
          <pc:sldMk cId="641208035" sldId="263"/>
        </pc:sldMkLst>
      </pc:sldChg>
      <pc:sldChg chg="addSp delSp modSp mod">
        <pc:chgData name="Alfred Smith" userId="3c60a3631c0db8ad" providerId="LiveId" clId="{43AC6AF2-76F4-45FB-81BF-4DEE7BA71945}" dt="2025-04-21T14:01:59.053" v="15"/>
        <pc:sldMkLst>
          <pc:docMk/>
          <pc:sldMk cId="4044745628" sldId="264"/>
        </pc:sldMkLst>
      </pc:sldChg>
      <pc:sldChg chg="addSp delSp modSp mod">
        <pc:chgData name="Alfred Smith" userId="3c60a3631c0db8ad" providerId="LiveId" clId="{43AC6AF2-76F4-45FB-81BF-4DEE7BA71945}" dt="2025-04-21T14:02:10.262" v="17"/>
        <pc:sldMkLst>
          <pc:docMk/>
          <pc:sldMk cId="978260341" sldId="265"/>
        </pc:sldMkLst>
      </pc:sldChg>
      <pc:sldChg chg="addSp delSp modSp mod">
        <pc:chgData name="Alfred Smith" userId="3c60a3631c0db8ad" providerId="LiveId" clId="{43AC6AF2-76F4-45FB-81BF-4DEE7BA71945}" dt="2025-04-21T14:02:18.283" v="19"/>
        <pc:sldMkLst>
          <pc:docMk/>
          <pc:sldMk cId="3575870363" sldId="266"/>
        </pc:sldMkLst>
      </pc:sldChg>
      <pc:sldChg chg="addSp delSp modSp mod">
        <pc:chgData name="Alfred Smith" userId="3c60a3631c0db8ad" providerId="LiveId" clId="{43AC6AF2-76F4-45FB-81BF-4DEE7BA71945}" dt="2025-04-21T14:02:25.522" v="21"/>
        <pc:sldMkLst>
          <pc:docMk/>
          <pc:sldMk cId="4017137865" sldId="267"/>
        </pc:sldMkLst>
      </pc:sldChg>
      <pc:sldChg chg="addSp delSp modSp mod">
        <pc:chgData name="Alfred Smith" userId="3c60a3631c0db8ad" providerId="LiveId" clId="{43AC6AF2-76F4-45FB-81BF-4DEE7BA71945}" dt="2025-04-21T14:02:32.732" v="23"/>
        <pc:sldMkLst>
          <pc:docMk/>
          <pc:sldMk cId="3137811553" sldId="268"/>
        </pc:sldMkLst>
      </pc:sldChg>
      <pc:sldChg chg="addSp delSp modSp mod">
        <pc:chgData name="Alfred Smith" userId="3c60a3631c0db8ad" providerId="LiveId" clId="{43AC6AF2-76F4-45FB-81BF-4DEE7BA71945}" dt="2025-04-21T14:02:39.812" v="25"/>
        <pc:sldMkLst>
          <pc:docMk/>
          <pc:sldMk cId="100491716" sldId="269"/>
        </pc:sldMkLst>
      </pc:sldChg>
      <pc:sldChg chg="addSp modSp">
        <pc:chgData name="Alfred Smith" userId="3c60a3631c0db8ad" providerId="LiveId" clId="{43AC6AF2-76F4-45FB-81BF-4DEE7BA71945}" dt="2025-05-06T07:51:34.604" v="35"/>
        <pc:sldMkLst>
          <pc:docMk/>
          <pc:sldMk cId="4120481681" sldId="270"/>
        </pc:sldMkLst>
        <pc:spChg chg="add mod">
          <ac:chgData name="Alfred Smith" userId="3c60a3631c0db8ad" providerId="LiveId" clId="{43AC6AF2-76F4-45FB-81BF-4DEE7BA71945}" dt="2025-04-21T14:01:15.466" v="5"/>
          <ac:spMkLst>
            <pc:docMk/>
            <pc:sldMk cId="4120481681" sldId="270"/>
            <ac:spMk id="3" creationId="{02B04B2D-A41A-41C0-CFD3-8B5389EECDC1}"/>
          </ac:spMkLst>
        </pc:spChg>
        <pc:spChg chg="mod">
          <ac:chgData name="Alfred Smith" userId="3c60a3631c0db8ad" providerId="LiveId" clId="{43AC6AF2-76F4-45FB-81BF-4DEE7BA71945}" dt="2025-05-06T07:51:34.604" v="35"/>
          <ac:spMkLst>
            <pc:docMk/>
            <pc:sldMk cId="4120481681" sldId="270"/>
            <ac:spMk id="14" creationId="{78E03F32-E662-1BA3-61B8-58EB3C033356}"/>
          </ac:spMkLst>
        </pc:spChg>
      </pc:sldChg>
      <pc:sldChg chg="modSp">
        <pc:chgData name="Alfred Smith" userId="3c60a3631c0db8ad" providerId="LiveId" clId="{43AC6AF2-76F4-45FB-81BF-4DEE7BA71945}" dt="2025-05-06T07:51:34.604" v="35"/>
        <pc:sldMkLst>
          <pc:docMk/>
          <pc:sldMk cId="939110669" sldId="271"/>
        </pc:sldMkLst>
        <pc:spChg chg="mod">
          <ac:chgData name="Alfred Smith" userId="3c60a3631c0db8ad" providerId="LiveId" clId="{43AC6AF2-76F4-45FB-81BF-4DEE7BA71945}" dt="2025-05-06T07:51:34.604" v="35"/>
          <ac:spMkLst>
            <pc:docMk/>
            <pc:sldMk cId="939110669" sldId="271"/>
            <ac:spMk id="12" creationId="{71628908-D711-D706-12D6-CB7EFDF63D79}"/>
          </ac:spMkLst>
        </pc:spChg>
      </pc:sldChg>
      <pc:sldChg chg="modSp">
        <pc:chgData name="Alfred Smith" userId="3c60a3631c0db8ad" providerId="LiveId" clId="{43AC6AF2-76F4-45FB-81BF-4DEE7BA71945}" dt="2025-05-06T07:51:34.604" v="35"/>
        <pc:sldMkLst>
          <pc:docMk/>
          <pc:sldMk cId="4024569785" sldId="272"/>
        </pc:sldMkLst>
        <pc:spChg chg="mod">
          <ac:chgData name="Alfred Smith" userId="3c60a3631c0db8ad" providerId="LiveId" clId="{43AC6AF2-76F4-45FB-81BF-4DEE7BA71945}" dt="2025-05-06T07:51:34.604" v="35"/>
          <ac:spMkLst>
            <pc:docMk/>
            <pc:sldMk cId="4024569785" sldId="272"/>
            <ac:spMk id="20" creationId="{860A1E9E-BF8B-452F-AC6D-380675CB1DC4}"/>
          </ac:spMkLst>
        </pc:spChg>
      </pc:sldChg>
      <pc:sldChg chg="modSp">
        <pc:chgData name="Alfred Smith" userId="3c60a3631c0db8ad" providerId="LiveId" clId="{43AC6AF2-76F4-45FB-81BF-4DEE7BA71945}" dt="2025-05-06T07:51:34.604" v="35"/>
        <pc:sldMkLst>
          <pc:docMk/>
          <pc:sldMk cId="487179600" sldId="273"/>
        </pc:sldMkLst>
        <pc:spChg chg="mod">
          <ac:chgData name="Alfred Smith" userId="3c60a3631c0db8ad" providerId="LiveId" clId="{43AC6AF2-76F4-45FB-81BF-4DEE7BA71945}" dt="2025-05-06T07:51:34.604" v="35"/>
          <ac:spMkLst>
            <pc:docMk/>
            <pc:sldMk cId="487179600" sldId="273"/>
            <ac:spMk id="10" creationId="{D27B5D72-F477-AA23-0B96-D6A181E557D0}"/>
          </ac:spMkLst>
        </pc:spChg>
      </pc:sldChg>
      <pc:sldChg chg="modSp">
        <pc:chgData name="Alfred Smith" userId="3c60a3631c0db8ad" providerId="LiveId" clId="{43AC6AF2-76F4-45FB-81BF-4DEE7BA71945}" dt="2025-05-06T07:51:34.604" v="35"/>
        <pc:sldMkLst>
          <pc:docMk/>
          <pc:sldMk cId="2168401200" sldId="274"/>
        </pc:sldMkLst>
        <pc:spChg chg="mod">
          <ac:chgData name="Alfred Smith" userId="3c60a3631c0db8ad" providerId="LiveId" clId="{43AC6AF2-76F4-45FB-81BF-4DEE7BA71945}" dt="2025-05-06T07:51:34.604" v="35"/>
          <ac:spMkLst>
            <pc:docMk/>
            <pc:sldMk cId="2168401200" sldId="274"/>
            <ac:spMk id="10" creationId="{C2209399-8A92-0B85-F7CE-283D268C424D}"/>
          </ac:spMkLst>
        </pc:spChg>
      </pc:sldChg>
      <pc:sldChg chg="modSp">
        <pc:chgData name="Alfred Smith" userId="3c60a3631c0db8ad" providerId="LiveId" clId="{43AC6AF2-76F4-45FB-81BF-4DEE7BA71945}" dt="2025-05-06T07:51:34.604" v="35"/>
        <pc:sldMkLst>
          <pc:docMk/>
          <pc:sldMk cId="2996969115" sldId="275"/>
        </pc:sldMkLst>
        <pc:spChg chg="mod">
          <ac:chgData name="Alfred Smith" userId="3c60a3631c0db8ad" providerId="LiveId" clId="{43AC6AF2-76F4-45FB-81BF-4DEE7BA71945}" dt="2025-05-06T07:51:34.604" v="35"/>
          <ac:spMkLst>
            <pc:docMk/>
            <pc:sldMk cId="2996969115" sldId="275"/>
            <ac:spMk id="10" creationId="{2400D000-A502-E823-A9A3-83A090ADB507}"/>
          </ac:spMkLst>
        </pc:spChg>
      </pc:sldChg>
      <pc:sldChg chg="modSp">
        <pc:chgData name="Alfred Smith" userId="3c60a3631c0db8ad" providerId="LiveId" clId="{43AC6AF2-76F4-45FB-81BF-4DEE7BA71945}" dt="2025-05-06T07:51:34.604" v="35"/>
        <pc:sldMkLst>
          <pc:docMk/>
          <pc:sldMk cId="2390376940" sldId="276"/>
        </pc:sldMkLst>
        <pc:spChg chg="mod">
          <ac:chgData name="Alfred Smith" userId="3c60a3631c0db8ad" providerId="LiveId" clId="{43AC6AF2-76F4-45FB-81BF-4DEE7BA71945}" dt="2025-05-06T07:51:34.604" v="35"/>
          <ac:spMkLst>
            <pc:docMk/>
            <pc:sldMk cId="2390376940" sldId="276"/>
            <ac:spMk id="10" creationId="{D00CB99D-6A94-DBC8-2BF5-6CDF7DB684DD}"/>
          </ac:spMkLst>
        </pc:spChg>
      </pc:sldChg>
      <pc:sldChg chg="modSp">
        <pc:chgData name="Alfred Smith" userId="3c60a3631c0db8ad" providerId="LiveId" clId="{43AC6AF2-76F4-45FB-81BF-4DEE7BA71945}" dt="2025-05-06T07:51:34.604" v="35"/>
        <pc:sldMkLst>
          <pc:docMk/>
          <pc:sldMk cId="4265919077" sldId="277"/>
        </pc:sldMkLst>
        <pc:spChg chg="mod">
          <ac:chgData name="Alfred Smith" userId="3c60a3631c0db8ad" providerId="LiveId" clId="{43AC6AF2-76F4-45FB-81BF-4DEE7BA71945}" dt="2025-05-06T07:51:34.604" v="35"/>
          <ac:spMkLst>
            <pc:docMk/>
            <pc:sldMk cId="4265919077" sldId="277"/>
            <ac:spMk id="11" creationId="{B5A8D22A-1484-E746-17C8-A70BEE488972}"/>
          </ac:spMkLst>
        </pc:spChg>
      </pc:sldChg>
      <pc:sldChg chg="modSp">
        <pc:chgData name="Alfred Smith" userId="3c60a3631c0db8ad" providerId="LiveId" clId="{43AC6AF2-76F4-45FB-81BF-4DEE7BA71945}" dt="2025-05-06T07:51:34.604" v="35"/>
        <pc:sldMkLst>
          <pc:docMk/>
          <pc:sldMk cId="210266664" sldId="278"/>
        </pc:sldMkLst>
        <pc:spChg chg="mod">
          <ac:chgData name="Alfred Smith" userId="3c60a3631c0db8ad" providerId="LiveId" clId="{43AC6AF2-76F4-45FB-81BF-4DEE7BA71945}" dt="2025-05-06T07:51:34.604" v="35"/>
          <ac:spMkLst>
            <pc:docMk/>
            <pc:sldMk cId="210266664" sldId="278"/>
            <ac:spMk id="11" creationId="{D63219FD-4046-EC55-CCDF-EAFDDB04D4B9}"/>
          </ac:spMkLst>
        </pc:spChg>
      </pc:sldChg>
      <pc:sldChg chg="modSp">
        <pc:chgData name="Alfred Smith" userId="3c60a3631c0db8ad" providerId="LiveId" clId="{43AC6AF2-76F4-45FB-81BF-4DEE7BA71945}" dt="2025-05-06T07:51:34.604" v="35"/>
        <pc:sldMkLst>
          <pc:docMk/>
          <pc:sldMk cId="888433145" sldId="279"/>
        </pc:sldMkLst>
        <pc:spChg chg="mod">
          <ac:chgData name="Alfred Smith" userId="3c60a3631c0db8ad" providerId="LiveId" clId="{43AC6AF2-76F4-45FB-81BF-4DEE7BA71945}" dt="2025-05-06T07:51:34.604" v="35"/>
          <ac:spMkLst>
            <pc:docMk/>
            <pc:sldMk cId="888433145" sldId="279"/>
            <ac:spMk id="7" creationId="{EF7666B9-6A87-5B9A-42B9-79AA344BA378}"/>
          </ac:spMkLst>
        </pc:spChg>
      </pc:sldChg>
      <pc:sldChg chg="modSp">
        <pc:chgData name="Alfred Smith" userId="3c60a3631c0db8ad" providerId="LiveId" clId="{43AC6AF2-76F4-45FB-81BF-4DEE7BA71945}" dt="2025-05-06T07:51:34.604" v="35"/>
        <pc:sldMkLst>
          <pc:docMk/>
          <pc:sldMk cId="791300187" sldId="280"/>
        </pc:sldMkLst>
        <pc:spChg chg="mod">
          <ac:chgData name="Alfred Smith" userId="3c60a3631c0db8ad" providerId="LiveId" clId="{43AC6AF2-76F4-45FB-81BF-4DEE7BA71945}" dt="2025-05-06T07:51:34.604" v="35"/>
          <ac:spMkLst>
            <pc:docMk/>
            <pc:sldMk cId="791300187" sldId="280"/>
            <ac:spMk id="7" creationId="{B68C94FB-F96A-894F-18FC-A24413CBE8AA}"/>
          </ac:spMkLst>
        </pc:spChg>
      </pc:sldChg>
      <pc:sldChg chg="addSp delSp modSp mod">
        <pc:chgData name="Alfred Smith" userId="3c60a3631c0db8ad" providerId="LiveId" clId="{43AC6AF2-76F4-45FB-81BF-4DEE7BA71945}" dt="2025-04-21T14:02:47.542" v="27"/>
        <pc:sldMkLst>
          <pc:docMk/>
          <pc:sldMk cId="1922139011" sldId="281"/>
        </pc:sldMkLst>
      </pc:sldChg>
      <pc:sldChg chg="modSp">
        <pc:chgData name="Alfred Smith" userId="3c60a3631c0db8ad" providerId="LiveId" clId="{43AC6AF2-76F4-45FB-81BF-4DEE7BA71945}" dt="2025-05-06T07:51:34.604" v="35"/>
        <pc:sldMkLst>
          <pc:docMk/>
          <pc:sldMk cId="1126511635" sldId="282"/>
        </pc:sldMkLst>
        <pc:spChg chg="mod">
          <ac:chgData name="Alfred Smith" userId="3c60a3631c0db8ad" providerId="LiveId" clId="{43AC6AF2-76F4-45FB-81BF-4DEE7BA71945}" dt="2025-05-06T07:51:34.604" v="35"/>
          <ac:spMkLst>
            <pc:docMk/>
            <pc:sldMk cId="1126511635" sldId="282"/>
            <ac:spMk id="8" creationId="{B5E6DF46-B272-98F6-6F37-3DE63B4D53FA}"/>
          </ac:spMkLst>
        </pc:spChg>
      </pc:sldChg>
      <pc:sldChg chg="addSp delSp modSp mod">
        <pc:chgData name="Alfred Smith" userId="3c60a3631c0db8ad" providerId="LiveId" clId="{43AC6AF2-76F4-45FB-81BF-4DEE7BA71945}" dt="2025-04-21T14:03:06.399" v="32"/>
        <pc:sldMkLst>
          <pc:docMk/>
          <pc:sldMk cId="3166251957" sldId="283"/>
        </pc:sldMkLst>
      </pc:sldChg>
      <pc:sldChg chg="modSp">
        <pc:chgData name="Alfred Smith" userId="3c60a3631c0db8ad" providerId="LiveId" clId="{43AC6AF2-76F4-45FB-81BF-4DEE7BA71945}" dt="2025-05-06T07:51:34.604" v="35"/>
        <pc:sldMkLst>
          <pc:docMk/>
          <pc:sldMk cId="3922583308" sldId="284"/>
        </pc:sldMkLst>
        <pc:spChg chg="mod">
          <ac:chgData name="Alfred Smith" userId="3c60a3631c0db8ad" providerId="LiveId" clId="{43AC6AF2-76F4-45FB-81BF-4DEE7BA71945}" dt="2025-05-06T07:51:34.604" v="35"/>
          <ac:spMkLst>
            <pc:docMk/>
            <pc:sldMk cId="3922583308" sldId="284"/>
            <ac:spMk id="7" creationId="{35C1CA54-32D5-9992-9D27-2662CDD9BCAD}"/>
          </ac:spMkLst>
        </pc:spChg>
      </pc:sldChg>
      <pc:sldChg chg="addSp delSp modSp mod">
        <pc:chgData name="Alfred Smith" userId="3c60a3631c0db8ad" providerId="LiveId" clId="{43AC6AF2-76F4-45FB-81BF-4DEE7BA71945}" dt="2025-04-21T14:03:19.612" v="34"/>
        <pc:sldMkLst>
          <pc:docMk/>
          <pc:sldMk cId="1522780631" sldId="285"/>
        </pc:sldMkLst>
      </pc:sldChg>
      <pc:sldChg chg="modSp">
        <pc:chgData name="Alfred Smith" userId="3c60a3631c0db8ad" providerId="LiveId" clId="{43AC6AF2-76F4-45FB-81BF-4DEE7BA71945}" dt="2025-05-06T07:51:34.604" v="35"/>
        <pc:sldMkLst>
          <pc:docMk/>
          <pc:sldMk cId="1850742486" sldId="286"/>
        </pc:sldMkLst>
        <pc:spChg chg="mod">
          <ac:chgData name="Alfred Smith" userId="3c60a3631c0db8ad" providerId="LiveId" clId="{43AC6AF2-76F4-45FB-81BF-4DEE7BA71945}" dt="2025-05-06T07:51:34.604" v="35"/>
          <ac:spMkLst>
            <pc:docMk/>
            <pc:sldMk cId="1850742486" sldId="286"/>
            <ac:spMk id="7" creationId="{9BCF62FE-E410-1288-CD74-05D13FFD4378}"/>
          </ac:spMkLst>
        </pc:spChg>
      </pc:sldChg>
      <pc:sldChg chg="addSp delSp modSp mod">
        <pc:chgData name="Alfred Smith" userId="3c60a3631c0db8ad" providerId="LiveId" clId="{43AC6AF2-76F4-45FB-81BF-4DEE7BA71945}" dt="2025-04-21T14:02:55.349" v="29"/>
        <pc:sldMkLst>
          <pc:docMk/>
          <pc:sldMk cId="877415207" sldId="287"/>
        </pc:sldMkLst>
      </pc:sldChg>
      <pc:sldChg chg="modSp">
        <pc:chgData name="Alfred Smith" userId="3c60a3631c0db8ad" providerId="LiveId" clId="{43AC6AF2-76F4-45FB-81BF-4DEE7BA71945}" dt="2025-05-06T07:51:34.604" v="35"/>
        <pc:sldMkLst>
          <pc:docMk/>
          <pc:sldMk cId="485935046" sldId="288"/>
        </pc:sldMkLst>
        <pc:spChg chg="mod">
          <ac:chgData name="Alfred Smith" userId="3c60a3631c0db8ad" providerId="LiveId" clId="{43AC6AF2-76F4-45FB-81BF-4DEE7BA71945}" dt="2025-05-06T07:51:34.604" v="35"/>
          <ac:spMkLst>
            <pc:docMk/>
            <pc:sldMk cId="485935046" sldId="288"/>
            <ac:spMk id="8" creationId="{C5C86076-C368-9E7D-928C-437363B0B6DD}"/>
          </ac:spMkLst>
        </pc:spChg>
      </pc:sldChg>
    </pc:docChg>
  </pc:docChgLst>
  <pc:docChgLst>
    <pc:chgData name="Leonie Smith" userId="fed1330f33f5650e" providerId="LiveId" clId="{4113CDD3-7166-415D-AB8E-5EC608F62048}"/>
    <pc:docChg chg="addSld delSld modSld sldOrd">
      <pc:chgData name="Leonie Smith" userId="fed1330f33f5650e" providerId="LiveId" clId="{4113CDD3-7166-415D-AB8E-5EC608F62048}" dt="2023-01-30T11:35:43.504" v="236" actId="20577"/>
      <pc:docMkLst>
        <pc:docMk/>
      </pc:docMkLst>
      <pc:sldChg chg="addSp modSp">
        <pc:chgData name="Leonie Smith" userId="fed1330f33f5650e" providerId="LiveId" clId="{4113CDD3-7166-415D-AB8E-5EC608F62048}" dt="2023-01-27T05:24:13.672" v="0"/>
        <pc:sldMkLst>
          <pc:docMk/>
          <pc:sldMk cId="1499918570" sldId="257"/>
        </pc:sldMkLst>
      </pc:sldChg>
      <pc:sldChg chg="addSp modSp mod">
        <pc:chgData name="Leonie Smith" userId="fed1330f33f5650e" providerId="LiveId" clId="{4113CDD3-7166-415D-AB8E-5EC608F62048}" dt="2023-01-30T11:32:17.694" v="175" actId="14100"/>
        <pc:sldMkLst>
          <pc:docMk/>
          <pc:sldMk cId="3788111665" sldId="258"/>
        </pc:sldMkLst>
      </pc:sldChg>
      <pc:sldChg chg="addSp delSp modSp mod modTransition modAnim">
        <pc:chgData name="Leonie Smith" userId="fed1330f33f5650e" providerId="LiveId" clId="{4113CDD3-7166-415D-AB8E-5EC608F62048}" dt="2023-01-27T05:26:02.387" v="7"/>
        <pc:sldMkLst>
          <pc:docMk/>
          <pc:sldMk cId="454763615" sldId="259"/>
        </pc:sldMkLst>
      </pc:sldChg>
      <pc:sldChg chg="addSp delSp modSp mod modTransition modAnim">
        <pc:chgData name="Leonie Smith" userId="fed1330f33f5650e" providerId="LiveId" clId="{4113CDD3-7166-415D-AB8E-5EC608F62048}" dt="2023-01-27T05:29:38.343" v="16"/>
        <pc:sldMkLst>
          <pc:docMk/>
          <pc:sldMk cId="2346136586" sldId="260"/>
        </pc:sldMkLst>
      </pc:sldChg>
      <pc:sldChg chg="addSp delSp modSp mod modTransition modAnim">
        <pc:chgData name="Leonie Smith" userId="fed1330f33f5650e" providerId="LiveId" clId="{4113CDD3-7166-415D-AB8E-5EC608F62048}" dt="2023-01-27T05:39:34.167" v="50"/>
        <pc:sldMkLst>
          <pc:docMk/>
          <pc:sldMk cId="4037329247" sldId="261"/>
        </pc:sldMkLst>
      </pc:sldChg>
      <pc:sldChg chg="addSp modSp">
        <pc:chgData name="Leonie Smith" userId="fed1330f33f5650e" providerId="LiveId" clId="{4113CDD3-7166-415D-AB8E-5EC608F62048}" dt="2023-01-27T05:41:55.012" v="51"/>
        <pc:sldMkLst>
          <pc:docMk/>
          <pc:sldMk cId="1909638311" sldId="262"/>
        </pc:sldMkLst>
      </pc:sldChg>
      <pc:sldChg chg="addSp delSp modSp mod modTransition modAnim">
        <pc:chgData name="Leonie Smith" userId="fed1330f33f5650e" providerId="LiveId" clId="{4113CDD3-7166-415D-AB8E-5EC608F62048}" dt="2023-01-27T05:44:44.637" v="67"/>
        <pc:sldMkLst>
          <pc:docMk/>
          <pc:sldMk cId="641208035" sldId="263"/>
        </pc:sldMkLst>
      </pc:sldChg>
      <pc:sldChg chg="addSp delSp modSp mod modTransition modAnim">
        <pc:chgData name="Leonie Smith" userId="fed1330f33f5650e" providerId="LiveId" clId="{4113CDD3-7166-415D-AB8E-5EC608F62048}" dt="2023-01-27T05:47:20.368" v="80"/>
        <pc:sldMkLst>
          <pc:docMk/>
          <pc:sldMk cId="4044745628" sldId="264"/>
        </pc:sldMkLst>
      </pc:sldChg>
      <pc:sldChg chg="addSp delSp modSp mod modTransition modAnim">
        <pc:chgData name="Leonie Smith" userId="fed1330f33f5650e" providerId="LiveId" clId="{4113CDD3-7166-415D-AB8E-5EC608F62048}" dt="2023-01-27T05:49:05.279" v="90"/>
        <pc:sldMkLst>
          <pc:docMk/>
          <pc:sldMk cId="978260341" sldId="265"/>
        </pc:sldMkLst>
      </pc:sldChg>
      <pc:sldChg chg="addSp modSp">
        <pc:chgData name="Leonie Smith" userId="fed1330f33f5650e" providerId="LiveId" clId="{4113CDD3-7166-415D-AB8E-5EC608F62048}" dt="2023-01-27T05:51:23.145" v="91"/>
        <pc:sldMkLst>
          <pc:docMk/>
          <pc:sldMk cId="3575870363" sldId="266"/>
        </pc:sldMkLst>
      </pc:sldChg>
      <pc:sldChg chg="addSp delSp modSp mod modTransition modAnim">
        <pc:chgData name="Leonie Smith" userId="fed1330f33f5650e" providerId="LiveId" clId="{4113CDD3-7166-415D-AB8E-5EC608F62048}" dt="2023-01-27T05:56:28.644" v="104"/>
        <pc:sldMkLst>
          <pc:docMk/>
          <pc:sldMk cId="4017137865" sldId="267"/>
        </pc:sldMkLst>
      </pc:sldChg>
      <pc:sldChg chg="addSp delSp modSp mod modTransition modAnim">
        <pc:chgData name="Leonie Smith" userId="fed1330f33f5650e" providerId="LiveId" clId="{4113CDD3-7166-415D-AB8E-5EC608F62048}" dt="2023-01-27T06:00:22.664" v="120"/>
        <pc:sldMkLst>
          <pc:docMk/>
          <pc:sldMk cId="3137811553" sldId="268"/>
        </pc:sldMkLst>
      </pc:sldChg>
      <pc:sldChg chg="addSp modSp">
        <pc:chgData name="Leonie Smith" userId="fed1330f33f5650e" providerId="LiveId" clId="{4113CDD3-7166-415D-AB8E-5EC608F62048}" dt="2023-01-27T06:02:57.113" v="121"/>
        <pc:sldMkLst>
          <pc:docMk/>
          <pc:sldMk cId="100491716" sldId="269"/>
        </pc:sldMkLst>
      </pc:sldChg>
      <pc:sldChg chg="addSp modSp">
        <pc:chgData name="Leonie Smith" userId="fed1330f33f5650e" providerId="LiveId" clId="{4113CDD3-7166-415D-AB8E-5EC608F62048}" dt="2023-01-30T11:32:26.196" v="176"/>
        <pc:sldMkLst>
          <pc:docMk/>
          <pc:sldMk cId="4120481681" sldId="270"/>
        </pc:sldMkLst>
      </pc:sldChg>
      <pc:sldChg chg="addSp modSp mod">
        <pc:chgData name="Leonie Smith" userId="fed1330f33f5650e" providerId="LiveId" clId="{4113CDD3-7166-415D-AB8E-5EC608F62048}" dt="2023-01-30T11:33:37.219" v="195" actId="20577"/>
        <pc:sldMkLst>
          <pc:docMk/>
          <pc:sldMk cId="939110669" sldId="271"/>
        </pc:sldMkLst>
      </pc:sldChg>
      <pc:sldChg chg="addSp modSp mod">
        <pc:chgData name="Leonie Smith" userId="fed1330f33f5650e" providerId="LiveId" clId="{4113CDD3-7166-415D-AB8E-5EC608F62048}" dt="2023-01-30T11:33:43.782" v="196" actId="20577"/>
        <pc:sldMkLst>
          <pc:docMk/>
          <pc:sldMk cId="4024569785" sldId="272"/>
        </pc:sldMkLst>
      </pc:sldChg>
      <pc:sldChg chg="addSp modSp mod">
        <pc:chgData name="Leonie Smith" userId="fed1330f33f5650e" providerId="LiveId" clId="{4113CDD3-7166-415D-AB8E-5EC608F62048}" dt="2023-01-30T11:33:51.045" v="199" actId="20577"/>
        <pc:sldMkLst>
          <pc:docMk/>
          <pc:sldMk cId="487179600" sldId="273"/>
        </pc:sldMkLst>
      </pc:sldChg>
      <pc:sldChg chg="addSp modSp mod">
        <pc:chgData name="Leonie Smith" userId="fed1330f33f5650e" providerId="LiveId" clId="{4113CDD3-7166-415D-AB8E-5EC608F62048}" dt="2023-01-30T11:34:03.023" v="202" actId="20577"/>
        <pc:sldMkLst>
          <pc:docMk/>
          <pc:sldMk cId="2168401200" sldId="274"/>
        </pc:sldMkLst>
      </pc:sldChg>
      <pc:sldChg chg="addSp modSp mod">
        <pc:chgData name="Leonie Smith" userId="fed1330f33f5650e" providerId="LiveId" clId="{4113CDD3-7166-415D-AB8E-5EC608F62048}" dt="2023-01-30T11:34:17.922" v="205" actId="1076"/>
        <pc:sldMkLst>
          <pc:docMk/>
          <pc:sldMk cId="2996969115" sldId="275"/>
        </pc:sldMkLst>
      </pc:sldChg>
      <pc:sldChg chg="addSp modSp mod">
        <pc:chgData name="Leonie Smith" userId="fed1330f33f5650e" providerId="LiveId" clId="{4113CDD3-7166-415D-AB8E-5EC608F62048}" dt="2023-01-30T11:34:35.172" v="214" actId="20577"/>
        <pc:sldMkLst>
          <pc:docMk/>
          <pc:sldMk cId="2390376940" sldId="276"/>
        </pc:sldMkLst>
      </pc:sldChg>
      <pc:sldChg chg="addSp modSp mod">
        <pc:chgData name="Leonie Smith" userId="fed1330f33f5650e" providerId="LiveId" clId="{4113CDD3-7166-415D-AB8E-5EC608F62048}" dt="2023-01-30T11:34:43.796" v="216" actId="20577"/>
        <pc:sldMkLst>
          <pc:docMk/>
          <pc:sldMk cId="4265919077" sldId="277"/>
        </pc:sldMkLst>
      </pc:sldChg>
      <pc:sldChg chg="addSp modSp mod">
        <pc:chgData name="Leonie Smith" userId="fed1330f33f5650e" providerId="LiveId" clId="{4113CDD3-7166-415D-AB8E-5EC608F62048}" dt="2023-01-30T11:34:54.062" v="218" actId="20577"/>
        <pc:sldMkLst>
          <pc:docMk/>
          <pc:sldMk cId="210266664" sldId="278"/>
        </pc:sldMkLst>
      </pc:sldChg>
      <pc:sldChg chg="addSp modSp mod">
        <pc:chgData name="Leonie Smith" userId="fed1330f33f5650e" providerId="LiveId" clId="{4113CDD3-7166-415D-AB8E-5EC608F62048}" dt="2023-01-30T11:35:01.199" v="220" actId="20577"/>
        <pc:sldMkLst>
          <pc:docMk/>
          <pc:sldMk cId="888433145" sldId="279"/>
        </pc:sldMkLst>
      </pc:sldChg>
      <pc:sldChg chg="addSp modSp mod">
        <pc:chgData name="Leonie Smith" userId="fed1330f33f5650e" providerId="LiveId" clId="{4113CDD3-7166-415D-AB8E-5EC608F62048}" dt="2023-01-30T11:35:08.982" v="225" actId="20577"/>
        <pc:sldMkLst>
          <pc:docMk/>
          <pc:sldMk cId="791300187" sldId="280"/>
        </pc:sldMkLst>
      </pc:sldChg>
      <pc:sldChg chg="addSp delSp modSp mod modTransition modAnim">
        <pc:chgData name="Leonie Smith" userId="fed1330f33f5650e" providerId="LiveId" clId="{4113CDD3-7166-415D-AB8E-5EC608F62048}" dt="2023-01-27T06:07:48.289" v="136"/>
        <pc:sldMkLst>
          <pc:docMk/>
          <pc:sldMk cId="1922139011" sldId="281"/>
        </pc:sldMkLst>
      </pc:sldChg>
      <pc:sldChg chg="addSp modSp mod">
        <pc:chgData name="Leonie Smith" userId="fed1330f33f5650e" providerId="LiveId" clId="{4113CDD3-7166-415D-AB8E-5EC608F62048}" dt="2023-01-30T11:35:25.641" v="229" actId="20577"/>
        <pc:sldMkLst>
          <pc:docMk/>
          <pc:sldMk cId="1126511635" sldId="282"/>
        </pc:sldMkLst>
      </pc:sldChg>
      <pc:sldChg chg="addSp delSp modSp mod modTransition modAnim">
        <pc:chgData name="Leonie Smith" userId="fed1330f33f5650e" providerId="LiveId" clId="{4113CDD3-7166-415D-AB8E-5EC608F62048}" dt="2023-01-27T06:15:53.001" v="165"/>
        <pc:sldMkLst>
          <pc:docMk/>
          <pc:sldMk cId="3166251957" sldId="283"/>
        </pc:sldMkLst>
      </pc:sldChg>
      <pc:sldChg chg="addSp modSp mod">
        <pc:chgData name="Leonie Smith" userId="fed1330f33f5650e" providerId="LiveId" clId="{4113CDD3-7166-415D-AB8E-5EC608F62048}" dt="2023-01-30T11:35:34.913" v="231" actId="20577"/>
        <pc:sldMkLst>
          <pc:docMk/>
          <pc:sldMk cId="3922583308" sldId="284"/>
        </pc:sldMkLst>
      </pc:sldChg>
      <pc:sldChg chg="addSp modSp">
        <pc:chgData name="Leonie Smith" userId="fed1330f33f5650e" providerId="LiveId" clId="{4113CDD3-7166-415D-AB8E-5EC608F62048}" dt="2023-01-27T06:18:26.824" v="166"/>
        <pc:sldMkLst>
          <pc:docMk/>
          <pc:sldMk cId="1522780631" sldId="285"/>
        </pc:sldMkLst>
      </pc:sldChg>
      <pc:sldChg chg="addSp modSp mod">
        <pc:chgData name="Leonie Smith" userId="fed1330f33f5650e" providerId="LiveId" clId="{4113CDD3-7166-415D-AB8E-5EC608F62048}" dt="2023-01-30T11:35:43.504" v="236" actId="20577"/>
        <pc:sldMkLst>
          <pc:docMk/>
          <pc:sldMk cId="1850742486" sldId="286"/>
        </pc:sldMkLst>
      </pc:sldChg>
      <pc:sldChg chg="addSp modSp add mod">
        <pc:chgData name="Leonie Smith" userId="fed1330f33f5650e" providerId="LiveId" clId="{4113CDD3-7166-415D-AB8E-5EC608F62048}" dt="2023-01-27T06:08:48.439" v="137"/>
        <pc:sldMkLst>
          <pc:docMk/>
          <pc:sldMk cId="877415207" sldId="287"/>
        </pc:sldMkLst>
      </pc:sldChg>
      <pc:sldChg chg="addSp modSp add mod ord">
        <pc:chgData name="Leonie Smith" userId="fed1330f33f5650e" providerId="LiveId" clId="{4113CDD3-7166-415D-AB8E-5EC608F62048}" dt="2023-01-30T11:35:18.656" v="227" actId="20577"/>
        <pc:sldMkLst>
          <pc:docMk/>
          <pc:sldMk cId="485935046" sldId="288"/>
        </pc:sldMkLst>
      </pc:sldChg>
      <pc:sldChg chg="add del">
        <pc:chgData name="Leonie Smith" userId="fed1330f33f5650e" providerId="LiveId" clId="{4113CDD3-7166-415D-AB8E-5EC608F62048}" dt="2023-01-27T06:05:14.772" v="128" actId="2696"/>
        <pc:sldMkLst>
          <pc:docMk/>
          <pc:sldMk cId="3353596008"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48 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48-5</a:t>
            </a:r>
          </a:p>
        </p:txBody>
      </p:sp>
      <p:pic>
        <p:nvPicPr>
          <p:cNvPr id="9" name="Audio 8">
            <a:hlinkClick r:id="" action="ppaction://media"/>
            <a:extLst>
              <a:ext uri="{FF2B5EF4-FFF2-40B4-BE49-F238E27FC236}">
                <a16:creationId xmlns:a16="http://schemas.microsoft.com/office/drawing/2014/main" id="{C51C1D87-9A58-82C1-7ADD-822FD70B6E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5093C36F-29A4-706A-7CE0-43C8922EAC11}"/>
              </a:ext>
            </a:extLst>
          </p:cNvPr>
          <p:cNvSpPr>
            <a:spLocks noGrp="1"/>
          </p:cNvSpPr>
          <p:nvPr>
            <p:ph idx="1"/>
          </p:nvPr>
        </p:nvSpPr>
        <p:spPr>
          <a:xfrm>
            <a:off x="838200" y="1825625"/>
            <a:ext cx="10515600" cy="4351338"/>
          </a:xfrm>
        </p:spPr>
        <p:txBody>
          <a:bodyPr>
            <a:normAutofit fontScale="850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Tibetan text is from the </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Holy Bible in Modern Literary Tibetan, New Tibetan Bible translation.</a:t>
            </a: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This translation is made available under the terms of the Creative Commons Attribution-</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NonCommercial</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NoDerivatives</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38"/>
    </mc:Choice>
    <mc:Fallback xmlns="">
      <p:transition spd="slow" advTm="3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3CA39-E538-6289-3DB4-3CBF08102D47}"/>
              </a:ext>
            </a:extLst>
          </p:cNvPr>
          <p:cNvPicPr>
            <a:picLocks noChangeAspect="1"/>
          </p:cNvPicPr>
          <p:nvPr/>
        </p:nvPicPr>
        <p:blipFill>
          <a:blip r:embed="rId2"/>
          <a:stretch>
            <a:fillRect/>
          </a:stretch>
        </p:blipFill>
        <p:spPr>
          <a:xfrm>
            <a:off x="0" y="0"/>
            <a:ext cx="12192000" cy="7214742"/>
          </a:xfrm>
          <a:prstGeom prst="rect">
            <a:avLst/>
          </a:prstGeom>
        </p:spPr>
      </p:pic>
      <p:sp>
        <p:nvSpPr>
          <p:cNvPr id="10" name="TextBox 9">
            <a:extLst>
              <a:ext uri="{FF2B5EF4-FFF2-40B4-BE49-F238E27FC236}">
                <a16:creationId xmlns:a16="http://schemas.microsoft.com/office/drawing/2014/main" id="{D27B5D72-F477-AA23-0B96-D6A181E557D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138A7072-A9AF-6366-8B25-790FF388FA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07791EB-E8B0-7870-05A0-05F9EE771E2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5ཁོ་ན༌རེ། ཀྱེ་གཙོ་བོ༌ལགས། ཁྱེད་རང་སུ་ཡིན་ནམ་ཞེས་ཞུས་པ༌ལ། ཁོང་གིས་འདི་སྐད༌དུ། བདག་ནི་ཁྱོད་ཀྱིས་གནོད་འཚེ་བྱེད་བཞིན་པའི་ཡེ་ཤུ་ཡིན། 6ཁྱོད་ཡར་ལངས་ནས་གྲོང་ཁྱེར་དེར་སོང༌དང༌། ཁྱོད་ཀྱིས་ཅི་བྱ་དགོས་པ་དེ་མི་གཞན་གྱིས་ཁྱོད་ལ་སྨྲ་བར་ངེས་ཞེས་གསུངས་སོ།། </a:t>
            </a:r>
            <a:endParaRPr lang="en-IN" sz="1600" dirty="0"/>
          </a:p>
        </p:txBody>
      </p:sp>
      <p:sp>
        <p:nvSpPr>
          <p:cNvPr id="4" name="TextBox 3">
            <a:extLst>
              <a:ext uri="{FF2B5EF4-FFF2-40B4-BE49-F238E27FC236}">
                <a16:creationId xmlns:a16="http://schemas.microsoft.com/office/drawing/2014/main" id="{264F7C6E-F76D-720E-A4E5-845BFF98DEB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5“Who are You, Lord?” Saul asked.</a:t>
            </a:r>
          </a:p>
          <a:p>
            <a:r>
              <a:rPr lang="en-US" sz="4400" dirty="0">
                <a:solidFill>
                  <a:srgbClr val="777A7B"/>
                </a:solidFill>
                <a:latin typeface="Arial" panose="020B0604020202020204" pitchFamily="34" charset="0"/>
              </a:rPr>
              <a:t>“I am Jesus, whom you are persecuting,” He replied. 6“Now get up and go into the city, and you will be told what you must do.”</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389"/>
    </mc:Choice>
    <mc:Fallback xmlns="">
      <p:transition spd="slow" advTm="14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49320D-2DFE-4AB0-B5CD-E7336D2E3471}"/>
              </a:ext>
            </a:extLst>
          </p:cNvPr>
          <p:cNvPicPr>
            <a:picLocks noChangeAspect="1"/>
          </p:cNvPicPr>
          <p:nvPr/>
        </p:nvPicPr>
        <p:blipFill>
          <a:blip r:embed="rId2"/>
          <a:stretch>
            <a:fillRect/>
          </a:stretch>
        </p:blipFill>
        <p:spPr>
          <a:xfrm>
            <a:off x="0" y="-471934"/>
            <a:ext cx="12192000" cy="7329934"/>
          </a:xfrm>
          <a:prstGeom prst="rect">
            <a:avLst/>
          </a:prstGeom>
        </p:spPr>
      </p:pic>
      <p:sp>
        <p:nvSpPr>
          <p:cNvPr id="10" name="TextBox 9">
            <a:extLst>
              <a:ext uri="{FF2B5EF4-FFF2-40B4-BE49-F238E27FC236}">
                <a16:creationId xmlns:a16="http://schemas.microsoft.com/office/drawing/2014/main" id="{C2209399-8A92-0B85-F7CE-283D268C42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D5B921AD-01BF-7328-5DDE-B8734480EB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2B5FD70-7989-F2D2-264B-7BBD341A6CB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7ལམ་གྲོགས་རྣམས་ཀྱིས་ཀྱང་སྐད་དེ་ཐོས་པ་ལས་མི་སུ་ཡང་མ་མཐོང་བས་ཡར་ལངས་ནས་བསྡད་ཅིང་ཅི་ཡང་སྨྲ་མ་ནུས་སོ།། </a:t>
            </a:r>
            <a:endParaRPr lang="en-IN" sz="6000" dirty="0"/>
          </a:p>
        </p:txBody>
      </p:sp>
      <p:sp>
        <p:nvSpPr>
          <p:cNvPr id="4" name="TextBox 3">
            <a:extLst>
              <a:ext uri="{FF2B5EF4-FFF2-40B4-BE49-F238E27FC236}">
                <a16:creationId xmlns:a16="http://schemas.microsoft.com/office/drawing/2014/main" id="{41579A6D-C9DB-E492-2E9F-5474F1F328E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7The men traveling with Saul stood there speechless. They heard the voice but did not see anyone.</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730"/>
    </mc:Choice>
    <mc:Fallback xmlns="">
      <p:transition spd="slow" advTm="9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52711-D2BA-6070-F4C1-ECB1735DCAE1}"/>
              </a:ext>
            </a:extLst>
          </p:cNvPr>
          <p:cNvPicPr>
            <a:picLocks noChangeAspect="1"/>
          </p:cNvPicPr>
          <p:nvPr/>
        </p:nvPicPr>
        <p:blipFill>
          <a:blip r:embed="rId2"/>
          <a:stretch>
            <a:fillRect/>
          </a:stretch>
        </p:blipFill>
        <p:spPr>
          <a:xfrm>
            <a:off x="0" y="-140099"/>
            <a:ext cx="12192000" cy="6998099"/>
          </a:xfrm>
          <a:prstGeom prst="rect">
            <a:avLst/>
          </a:prstGeom>
        </p:spPr>
      </p:pic>
      <p:sp>
        <p:nvSpPr>
          <p:cNvPr id="10" name="TextBox 9">
            <a:extLst>
              <a:ext uri="{FF2B5EF4-FFF2-40B4-BE49-F238E27FC236}">
                <a16:creationId xmlns:a16="http://schemas.microsoft.com/office/drawing/2014/main" id="{2400D000-A502-E823-A9A3-83A090ADB507}"/>
              </a:ext>
            </a:extLst>
          </p:cNvPr>
          <p:cNvSpPr txBox="1"/>
          <p:nvPr/>
        </p:nvSpPr>
        <p:spPr>
          <a:xfrm>
            <a:off x="9580017" y="17855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64386282-180D-41AD-C589-7A16D552AD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A29BB4E-85EF-78D5-6D89-46DC1C7C8BD9}"/>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8དེ་ནས་སོ་ལོ་ས་ནས་ཡར་ལངས་ཏེ་མིག་ཕྱེས་ཚེ་ཅི་ཡང་མ་མཐོང༌ཞིང་། ལམ་གྲོགས་རྣམས་ཀྱིས་ཁོའི་ལག་པར་འཇུས་ནས་དཱ་མེ་སེག་ཏུ་ཁྲིད་པ༌དང༌། 9ཁོས་ཉིན་གསུམ་གྱི་རིང་ལ་མིག་གིས་ཅི་ཡང་མ་མཐོང་ཞིང་བཟའ་བཏུང་ཅི་ཡང་མ་སྤྱད༌དོ།།</a:t>
            </a:r>
            <a:endParaRPr lang="en-IN" dirty="0"/>
          </a:p>
        </p:txBody>
      </p:sp>
      <p:sp>
        <p:nvSpPr>
          <p:cNvPr id="4" name="TextBox 3">
            <a:extLst>
              <a:ext uri="{FF2B5EF4-FFF2-40B4-BE49-F238E27FC236}">
                <a16:creationId xmlns:a16="http://schemas.microsoft.com/office/drawing/2014/main" id="{89F09373-72E4-58BD-F18A-32D697A41B8B}"/>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8Saul got up from the ground, but when he opened his eyes he could not see a thing. So they led him by the hand into Damascus. 9For three days he was without sight, and he did not eat or drink anything.</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6100"/>
    </mc:Choice>
    <mc:Fallback xmlns="">
      <p:transition spd="slow" advTm="16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09020-D469-B8F5-DD39-94CF46920377}"/>
              </a:ext>
            </a:extLst>
          </p:cNvPr>
          <p:cNvPicPr>
            <a:picLocks noChangeAspect="1"/>
          </p:cNvPicPr>
          <p:nvPr/>
        </p:nvPicPr>
        <p:blipFill>
          <a:blip r:embed="rId2"/>
          <a:stretch>
            <a:fillRect/>
          </a:stretch>
        </p:blipFill>
        <p:spPr>
          <a:xfrm>
            <a:off x="0" y="0"/>
            <a:ext cx="12192000" cy="8267178"/>
          </a:xfrm>
          <a:prstGeom prst="rect">
            <a:avLst/>
          </a:prstGeom>
        </p:spPr>
      </p:pic>
      <p:sp>
        <p:nvSpPr>
          <p:cNvPr id="10" name="TextBox 9">
            <a:extLst>
              <a:ext uri="{FF2B5EF4-FFF2-40B4-BE49-F238E27FC236}">
                <a16:creationId xmlns:a16="http://schemas.microsoft.com/office/drawing/2014/main" id="{D00CB99D-6A94-DBC8-2BF5-6CDF7DB684D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E144AB2-1110-B4DF-3CD3-D30302451F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BEA8A6B-42E1-8427-D0BC-3D189B9FB0F7}"/>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10དེ་ཡང་དཱ་མེ་སེག་ཏུ་མིང་ལ་ཨ་ནན་ཡཱ་ཟེར་བའི་རྗེས་འབྲང་པ་ཞིག་ཡོད༌ཅིང༌། ཁོ་ལ་ཞལ་གཟིགས་གནང་ནས་གཙོ་བོས་ཁོ་རང་ལ་ཨ་ནན་ཡཱ་ཞེས་བོས་པ༌དང༌། ཁོས་གཙོ་བོ༌ལགས། ང་རང་འདི་རུ་ཡོད་ཅེས་ཞུས་སོ།། </a:t>
            </a:r>
            <a:endParaRPr lang="en-IN" dirty="0"/>
          </a:p>
        </p:txBody>
      </p:sp>
      <p:sp>
        <p:nvSpPr>
          <p:cNvPr id="4" name="TextBox 3">
            <a:extLst>
              <a:ext uri="{FF2B5EF4-FFF2-40B4-BE49-F238E27FC236}">
                <a16:creationId xmlns:a16="http://schemas.microsoft.com/office/drawing/2014/main" id="{C6EDC56D-E5E8-FA59-A009-F1EFFB0D3404}"/>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10In Damascus there was a disciple named Ananias. The Lord spoke to him in a vision, “Ananias!”</a:t>
            </a:r>
          </a:p>
          <a:p>
            <a:r>
              <a:rPr lang="en-US" sz="4400" dirty="0">
                <a:solidFill>
                  <a:srgbClr val="777A7B"/>
                </a:solidFill>
                <a:latin typeface="Arial" panose="020B0604020202020204" pitchFamily="34" charset="0"/>
              </a:rPr>
              <a:t>“Here I am, Lord,” he answered.</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588"/>
    </mc:Choice>
    <mc:Fallback xmlns="">
      <p:transition spd="slow" advTm="1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EE3E16-8D7E-49C1-B01C-60EE8E74DC0A}"/>
              </a:ext>
            </a:extLst>
          </p:cNvPr>
          <p:cNvPicPr>
            <a:picLocks noChangeAspect="1"/>
          </p:cNvPicPr>
          <p:nvPr/>
        </p:nvPicPr>
        <p:blipFill>
          <a:blip r:embed="rId2"/>
          <a:stretch>
            <a:fillRect/>
          </a:stretch>
        </p:blipFill>
        <p:spPr>
          <a:xfrm>
            <a:off x="0" y="-1593273"/>
            <a:ext cx="12192000" cy="8451273"/>
          </a:xfrm>
          <a:prstGeom prst="rect">
            <a:avLst/>
          </a:prstGeom>
        </p:spPr>
      </p:pic>
      <p:sp>
        <p:nvSpPr>
          <p:cNvPr id="11" name="TextBox 10">
            <a:extLst>
              <a:ext uri="{FF2B5EF4-FFF2-40B4-BE49-F238E27FC236}">
                <a16:creationId xmlns:a16="http://schemas.microsoft.com/office/drawing/2014/main" id="{B5A8D22A-1484-E746-17C8-A70BEE48897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9C3DFFD3-9685-DB85-E282-2C546099A2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FD1B39F-C217-A60B-8FE8-41406356E9A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11ཡང་གཙོ་བོས་འདི་སྐད༌དུ། ཡར་ལངས་ནས་སྲང་ལམ་དྲང་པོ་དེར་སོང༌སྟེ། ཡུ་དཱའི་ཁྱིམ་ནས་ཐཱར་ཟི་ཡི་མི་སྟེ། མིང་ལ་སོ་ལོ་ཟེར་བ་དེ་ཚོལ༌དང༌། ད་ལྟ་ཁོས་གསོལ་བ་འདེབས་ཀྱིན་ཡོད་པ༌དང༌། </a:t>
            </a:r>
            <a:endParaRPr lang="en-IN" dirty="0"/>
          </a:p>
        </p:txBody>
      </p:sp>
      <p:sp>
        <p:nvSpPr>
          <p:cNvPr id="4" name="TextBox 3">
            <a:extLst>
              <a:ext uri="{FF2B5EF4-FFF2-40B4-BE49-F238E27FC236}">
                <a16:creationId xmlns:a16="http://schemas.microsoft.com/office/drawing/2014/main" id="{19ADDDF1-5484-152E-D1C9-8348347C8AC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11“Get up!” the Lord told him. “Go to the house of Judas on Straight Street and ask for a man from Tarsus named Saul, for he is praying.</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159"/>
    </mc:Choice>
    <mc:Fallback xmlns="">
      <p:transition spd="slow" advTm="14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9BA657-44B8-2CD5-E314-ACD91567A11B}"/>
              </a:ext>
            </a:extLst>
          </p:cNvPr>
          <p:cNvPicPr>
            <a:picLocks noChangeAspect="1"/>
          </p:cNvPicPr>
          <p:nvPr/>
        </p:nvPicPr>
        <p:blipFill>
          <a:blip r:embed="rId2"/>
          <a:stretch>
            <a:fillRect/>
          </a:stretch>
        </p:blipFill>
        <p:spPr>
          <a:xfrm>
            <a:off x="0" y="-7353"/>
            <a:ext cx="12288982" cy="6865353"/>
          </a:xfrm>
          <a:prstGeom prst="rect">
            <a:avLst/>
          </a:prstGeom>
        </p:spPr>
      </p:pic>
      <p:sp>
        <p:nvSpPr>
          <p:cNvPr id="12" name="TextBox 11">
            <a:extLst>
              <a:ext uri="{FF2B5EF4-FFF2-40B4-BE49-F238E27FC236}">
                <a16:creationId xmlns:a16="http://schemas.microsoft.com/office/drawing/2014/main" id="{CC611FFC-5AA2-DC1B-659C-4F7E50BF1E77}"/>
              </a:ext>
            </a:extLst>
          </p:cNvPr>
          <p:cNvSpPr txBox="1"/>
          <p:nvPr/>
        </p:nvSpPr>
        <p:spPr>
          <a:xfrm>
            <a:off x="90153" y="0"/>
            <a:ext cx="9646276" cy="2962141"/>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མཛད་འཕྲིན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ཤ་ཨུལ་གཙོ་བོ་ཡེ་ཤུར་དད་པ་སྐྱེས་པའི་སྐོར།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EB7F2-04E7-C7C9-A3BF-547CD3F1EEE1}"/>
              </a:ext>
            </a:extLst>
          </p:cNvPr>
          <p:cNvPicPr>
            <a:picLocks noChangeAspect="1"/>
          </p:cNvPicPr>
          <p:nvPr/>
        </p:nvPicPr>
        <p:blipFill>
          <a:blip r:embed="rId2"/>
          <a:stretch>
            <a:fillRect/>
          </a:stretch>
        </p:blipFill>
        <p:spPr>
          <a:xfrm>
            <a:off x="0" y="0"/>
            <a:ext cx="12192000" cy="6846627"/>
          </a:xfrm>
          <a:prstGeom prst="rect">
            <a:avLst/>
          </a:prstGeom>
        </p:spPr>
      </p:pic>
      <p:sp>
        <p:nvSpPr>
          <p:cNvPr id="11" name="TextBox 10">
            <a:extLst>
              <a:ext uri="{FF2B5EF4-FFF2-40B4-BE49-F238E27FC236}">
                <a16:creationId xmlns:a16="http://schemas.microsoft.com/office/drawing/2014/main" id="{D63219FD-4046-EC55-CCDF-EAFDDB04D4B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6BDBDE63-EBA6-FF63-0730-A4CB666DF9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322A9C3-8186-2FA1-93FB-0F3FC67390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12རང་གི་མིག་གིས་སླར་ཡང་མཐོང་ཐུབ་པའི༌ཕྱིར། སོ་ལོ་ལ་གནང་བའི་ཞལ་གཟིགས་ནས་ཨ་ནན་ཡཱ་ཞེས་པའི་མི་ཞིག་ཁོའི་སྡོད་སར་ཡོང་སྟེ་ལག་པ་ཁོའི་ལུས་སྟེང་ལ་བཞག་པ་མཐོང་ཡོད་ཅེས་གསུངས་ནའང་། </a:t>
            </a:r>
            <a:endParaRPr lang="en-IN" sz="1600" dirty="0"/>
          </a:p>
        </p:txBody>
      </p:sp>
      <p:sp>
        <p:nvSpPr>
          <p:cNvPr id="4" name="TextBox 3">
            <a:extLst>
              <a:ext uri="{FF2B5EF4-FFF2-40B4-BE49-F238E27FC236}">
                <a16:creationId xmlns:a16="http://schemas.microsoft.com/office/drawing/2014/main" id="{067DBC9E-F481-20EA-2C75-01E88953F86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12In a vision he has seen a man named Ananias come and place his hands on him to restore his sight.”</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775"/>
    </mc:Choice>
    <mc:Fallback xmlns="">
      <p:transition spd="slow" advTm="10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00FEF7-5F27-2987-06D6-FD196C6DFFD0}"/>
              </a:ext>
            </a:extLst>
          </p:cNvPr>
          <p:cNvPicPr>
            <a:picLocks noChangeAspect="1"/>
          </p:cNvPicPr>
          <p:nvPr/>
        </p:nvPicPr>
        <p:blipFill>
          <a:blip r:embed="rId2"/>
          <a:stretch>
            <a:fillRect/>
          </a:stretch>
        </p:blipFill>
        <p:spPr>
          <a:xfrm>
            <a:off x="0" y="0"/>
            <a:ext cx="13217236" cy="6858000"/>
          </a:xfrm>
          <a:prstGeom prst="rect">
            <a:avLst/>
          </a:prstGeom>
        </p:spPr>
      </p:pic>
      <p:sp>
        <p:nvSpPr>
          <p:cNvPr id="7" name="TextBox 6">
            <a:extLst>
              <a:ext uri="{FF2B5EF4-FFF2-40B4-BE49-F238E27FC236}">
                <a16:creationId xmlns:a16="http://schemas.microsoft.com/office/drawing/2014/main" id="{EF7666B9-6A87-5B9A-42B9-79AA344BA37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D731DD0-28E8-A4F8-089A-3BC97735C2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A1A2545-AF63-EE6C-A0C0-F5E4CE60B4FC}"/>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13ཨ་ནན་ཡཱ་ན༌རེ། གཙོ་བོ༌ལགས། ངས་མི་གཞན་མང་པོའི་ངག་ལས་མི་འདིའི་སྐོར་གོ་བྱུང་སྟེ་ཡེ་རུ་སཱ་ལེམ་དུ་ཁྱེད་ཀྱི་དད་ལྡན་དམ་པ་རྣམས་ལ་གནོད་འཚེ་ཅི་ཙམ་བཏང་བ༌དང༌། 14ཡང་ཁོས་མཆོད་དཔོན་ཆེན་པོ་རྣམས་ཀྱི་དྲུང་ནས་ཁྱེད་ཀྱི་མཚན་ནས་འབོད་མཁན་གྱི་མི་རྣམས་བཟུང་ཆོག་པའི་དབང་ཆ་བླངས་ཏེ་འདི་རུ་ཡོད་པའང་ཐོས་ཞེས་ཞུས་ཀྱང༌། </a:t>
            </a:r>
            <a:endParaRPr lang="en-IN" sz="1600" dirty="0"/>
          </a:p>
        </p:txBody>
      </p:sp>
      <p:sp>
        <p:nvSpPr>
          <p:cNvPr id="4" name="TextBox 3">
            <a:extLst>
              <a:ext uri="{FF2B5EF4-FFF2-40B4-BE49-F238E27FC236}">
                <a16:creationId xmlns:a16="http://schemas.microsoft.com/office/drawing/2014/main" id="{12F66771-FBD1-2D69-35C7-71D795FBBBE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13But Ananias answered, “Lord, many people have told me about this man and all the harm he has done to Your saints in Jerusalem. 14And now he is here with authority from the chief priests to arrest all who call on Your name.”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9017"/>
    </mc:Choice>
    <mc:Fallback xmlns="">
      <p:transition spd="slow" advTm="19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B572BC-FB93-9513-B6CF-73038AB375B6}"/>
              </a:ext>
            </a:extLst>
          </p:cNvPr>
          <p:cNvPicPr>
            <a:picLocks noChangeAspect="1"/>
          </p:cNvPicPr>
          <p:nvPr/>
        </p:nvPicPr>
        <p:blipFill>
          <a:blip r:embed="rId2"/>
          <a:stretch>
            <a:fillRect/>
          </a:stretch>
        </p:blipFill>
        <p:spPr>
          <a:xfrm>
            <a:off x="0" y="-108857"/>
            <a:ext cx="12192000" cy="6966857"/>
          </a:xfrm>
          <a:prstGeom prst="rect">
            <a:avLst/>
          </a:prstGeom>
        </p:spPr>
      </p:pic>
      <p:sp>
        <p:nvSpPr>
          <p:cNvPr id="7" name="TextBox 6">
            <a:extLst>
              <a:ext uri="{FF2B5EF4-FFF2-40B4-BE49-F238E27FC236}">
                <a16:creationId xmlns:a16="http://schemas.microsoft.com/office/drawing/2014/main" id="{B68C94FB-F96A-894F-18FC-A24413CBE8AA}"/>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9787F35C-A7D7-7534-F553-F74BF56233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C824D6C-5DDB-E484-E271-4D6F9E3D452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15གཙོ་བོས་འདི་སྐད༌དུ། ཁྱོད་རང་སོང༌དང༌། ཁོ་ནི་ངས་བདམས་པའི་སྣོད་ལྡན་ཞིག༌སྟེ། ཁོས་ཕྱི་ཕྱོགས་པ་རྣམས༌དང༌། རྒྱལ་པོ༌རྣམས། གཞན་ཡང་ཡེས་ར་ཨེལ་གྱི་བུ་རྒྱུད་བཅས་ཀྱི་མདུན་དུ་བདག་གི་མིང་བསྒྲག་པར་འགྱུར༌ཞིང༌།</a:t>
            </a:r>
            <a:endParaRPr lang="en-IN" dirty="0"/>
          </a:p>
        </p:txBody>
      </p:sp>
      <p:sp>
        <p:nvSpPr>
          <p:cNvPr id="4" name="TextBox 3">
            <a:extLst>
              <a:ext uri="{FF2B5EF4-FFF2-40B4-BE49-F238E27FC236}">
                <a16:creationId xmlns:a16="http://schemas.microsoft.com/office/drawing/2014/main" id="{5A3C387D-2903-B0C4-38C2-8425312244A5}"/>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15“Go!” said the Lord. “This man is My chosen instrument to carry My name before the Gentiles and their kings, and before the people of Israel. </a:t>
            </a:r>
            <a:endParaRPr lang="en-IN" sz="4000"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227"/>
    </mc:Choice>
    <mc:Fallback xmlns="">
      <p:transition spd="slow" advTm="15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B572BC-FB93-9513-B6CF-73038AB375B6}"/>
              </a:ext>
            </a:extLst>
          </p:cNvPr>
          <p:cNvPicPr>
            <a:picLocks noChangeAspect="1"/>
          </p:cNvPicPr>
          <p:nvPr/>
        </p:nvPicPr>
        <p:blipFill>
          <a:blip r:embed="rId2"/>
          <a:stretch>
            <a:fillRect/>
          </a:stretch>
        </p:blipFill>
        <p:spPr>
          <a:xfrm>
            <a:off x="-3118388" y="-1890793"/>
            <a:ext cx="15310388" cy="8748793"/>
          </a:xfrm>
          <a:prstGeom prst="rect">
            <a:avLst/>
          </a:prstGeom>
        </p:spPr>
      </p:pic>
      <p:sp>
        <p:nvSpPr>
          <p:cNvPr id="8" name="TextBox 7">
            <a:extLst>
              <a:ext uri="{FF2B5EF4-FFF2-40B4-BE49-F238E27FC236}">
                <a16:creationId xmlns:a16="http://schemas.microsoft.com/office/drawing/2014/main" id="{C5C86076-C368-9E7D-928C-437363B0B6D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5935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A051AD4-79F8-54BC-EA56-FEF595BCB2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4A2247E-AF96-62BB-409E-8DD36FB23E59}"/>
              </a:ext>
            </a:extLst>
          </p:cNvPr>
          <p:cNvSpPr txBox="1"/>
          <p:nvPr/>
        </p:nvSpPr>
        <p:spPr>
          <a:xfrm>
            <a:off x="6096000" y="149949"/>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16ངས་ཀྱང་ཁོ་རང་ལ་ངའི་མིང་གི་ཆེད་དུ་ངེས་པར་སྡུག་བསྔལ་ཇི་ཙམ་མྱང་དགོས་པ་སྟོན་པར་བྱའོ་ཞེས་གསུངས་སོ།། </a:t>
            </a:r>
            <a:endParaRPr lang="en-IN" dirty="0"/>
          </a:p>
        </p:txBody>
      </p:sp>
      <p:sp>
        <p:nvSpPr>
          <p:cNvPr id="4" name="TextBox 3">
            <a:extLst>
              <a:ext uri="{FF2B5EF4-FFF2-40B4-BE49-F238E27FC236}">
                <a16:creationId xmlns:a16="http://schemas.microsoft.com/office/drawing/2014/main" id="{D960979E-B2C2-B67D-9B7B-A136A4B50FDC}"/>
              </a:ext>
            </a:extLst>
          </p:cNvPr>
          <p:cNvSpPr txBox="1"/>
          <p:nvPr/>
        </p:nvSpPr>
        <p:spPr>
          <a:xfrm>
            <a:off x="110836" y="149950"/>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16I will show him how much he must suffer for My name.”</a:t>
            </a:r>
            <a:endParaRPr lang="en-IN" sz="4000" dirty="0"/>
          </a:p>
        </p:txBody>
      </p:sp>
    </p:spTree>
    <p:extLst>
      <p:ext uri="{BB962C8B-B14F-4D97-AF65-F5344CB8AC3E}">
        <p14:creationId xmlns:p14="http://schemas.microsoft.com/office/powerpoint/2010/main" val="877415207"/>
      </p:ext>
    </p:extLst>
  </p:cSld>
  <p:clrMapOvr>
    <a:masterClrMapping/>
  </p:clrMapOvr>
  <mc:AlternateContent xmlns:mc="http://schemas.openxmlformats.org/markup-compatibility/2006" xmlns:p14="http://schemas.microsoft.com/office/powerpoint/2010/main">
    <mc:Choice Requires="p14">
      <p:transition spd="slow" p14:dur="2000" advTm="7571"/>
    </mc:Choice>
    <mc:Fallback xmlns="">
      <p:transition spd="slow" advTm="7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9237F7-1453-47AC-9371-89A573A33B44}"/>
              </a:ext>
            </a:extLst>
          </p:cNvPr>
          <p:cNvPicPr>
            <a:picLocks noChangeAspect="1"/>
          </p:cNvPicPr>
          <p:nvPr/>
        </p:nvPicPr>
        <p:blipFill>
          <a:blip r:embed="rId2"/>
          <a:stretch>
            <a:fillRect/>
          </a:stretch>
        </p:blipFill>
        <p:spPr>
          <a:xfrm>
            <a:off x="0" y="-205262"/>
            <a:ext cx="12192000" cy="7063262"/>
          </a:xfrm>
          <a:prstGeom prst="rect">
            <a:avLst/>
          </a:prstGeom>
        </p:spPr>
      </p:pic>
      <p:sp>
        <p:nvSpPr>
          <p:cNvPr id="8" name="TextBox 7">
            <a:extLst>
              <a:ext uri="{FF2B5EF4-FFF2-40B4-BE49-F238E27FC236}">
                <a16:creationId xmlns:a16="http://schemas.microsoft.com/office/drawing/2014/main" id="{B5E6DF46-B272-98F6-6F37-3DE63B4D53F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Audio 43">
            <a:hlinkClick r:id="" action="ppaction://media"/>
            <a:extLst>
              <a:ext uri="{FF2B5EF4-FFF2-40B4-BE49-F238E27FC236}">
                <a16:creationId xmlns:a16="http://schemas.microsoft.com/office/drawing/2014/main" id="{E745DAF6-BFA3-6D3A-1EAB-380ACE9BDB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6E80DA1-F0CD-AA58-E360-1A13B1C5FC5E}"/>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17དེ་ནས་ཨ་ནན་ཡཱ་ཁྱིམ་དེར་སོང་ནས་སོ་ལོའི་ལུས་ལ་ལག་པ་བཞག༌སྟེ། སྤུན་ཟླ་སོ་ལོ༌ལགས། ལམ་བར་དུ་ཁྱོད་ལ་གསལ་པོར་མངོན་པའི་གཙོ་བོ་ཡེ་ཤུ་ཁོང་ཉིད་ཀྱིས་ཁྱོད་ཀྱི་མིག་གིས་སླར་ཡང་མཐོང་ཐུབ་པ༌དང༌། ཁྱོད་ལ་དམ་པའི་ཐུགས་ཉིད་ཀྱིས་ཁྱབ་པའི་ཕྱིར་ང་རང་མངགས་པ་ཡིན་ཞེས་སྨྲས༌ཤིང༌།</a:t>
            </a:r>
            <a:endParaRPr lang="en-IN" dirty="0"/>
          </a:p>
        </p:txBody>
      </p:sp>
      <p:sp>
        <p:nvSpPr>
          <p:cNvPr id="4" name="TextBox 3">
            <a:extLst>
              <a:ext uri="{FF2B5EF4-FFF2-40B4-BE49-F238E27FC236}">
                <a16:creationId xmlns:a16="http://schemas.microsoft.com/office/drawing/2014/main" id="{10F485B2-7C04-2E33-0C6A-BB7AC1C0AA44}"/>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17So Ananias went to the house, and when he arrived, he placed his hands on Saul. “Brother Saul,” he said, “the Lord Jesus, who appeared to you on the road as you were coming here, has sent me so that you may see again and be filled with the Holy Spirit.”</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8691"/>
    </mc:Choice>
    <mc:Fallback xmlns="">
      <p:transition spd="slow" advTm="18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9</a:t>
            </a:r>
          </a:p>
          <a:p>
            <a:r>
              <a:rPr lang="bo-CN" sz="8000" b="1" dirty="0">
                <a:solidFill>
                  <a:srgbClr val="121212"/>
                </a:solidFill>
                <a:latin typeface="Arial" panose="020B0604020202020204" pitchFamily="34" charset="0"/>
              </a:rPr>
              <a:t>ཤ་ཨུལ་གཙོ་བོ་ཡེ་ཤུར་དད་པ་སྐྱེས་པའི་སྐོར།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6000" b="0" i="0" u="none" strike="noStrike" baseline="0" dirty="0">
                <a:latin typeface="TimesNewRomanPSMT"/>
              </a:rPr>
              <a:t>Saul’s Conversion – Acts 9:1-19 </a:t>
            </a:r>
            <a:endParaRPr lang="en-IN" sz="6000" dirty="0"/>
          </a:p>
        </p:txBody>
      </p:sp>
      <p:pic>
        <p:nvPicPr>
          <p:cNvPr id="17" name="Audio 16">
            <a:hlinkClick r:id="" action="ppaction://media"/>
            <a:extLst>
              <a:ext uri="{FF2B5EF4-FFF2-40B4-BE49-F238E27FC236}">
                <a16:creationId xmlns:a16="http://schemas.microsoft.com/office/drawing/2014/main" id="{9499799D-8C16-625F-2D86-940BCE46BC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353"/>
    </mc:Choice>
    <mc:Fallback xmlns="">
      <p:transition spd="slow" advTm="6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0C3F63-CF92-6988-800D-487BFE80E20F}"/>
              </a:ext>
            </a:extLst>
          </p:cNvPr>
          <p:cNvPicPr>
            <a:picLocks noChangeAspect="1"/>
          </p:cNvPicPr>
          <p:nvPr/>
        </p:nvPicPr>
        <p:blipFill>
          <a:blip r:embed="rId2"/>
          <a:stretch>
            <a:fillRect/>
          </a:stretch>
        </p:blipFill>
        <p:spPr>
          <a:xfrm>
            <a:off x="-1" y="-1"/>
            <a:ext cx="12331809" cy="6996545"/>
          </a:xfrm>
          <a:prstGeom prst="rect">
            <a:avLst/>
          </a:prstGeom>
        </p:spPr>
      </p:pic>
      <p:sp>
        <p:nvSpPr>
          <p:cNvPr id="7" name="TextBox 6">
            <a:extLst>
              <a:ext uri="{FF2B5EF4-FFF2-40B4-BE49-F238E27FC236}">
                <a16:creationId xmlns:a16="http://schemas.microsoft.com/office/drawing/2014/main" id="{35C1CA54-32D5-9992-9D27-2662CDD9BC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DDBEAF4-5B1E-2707-CFCA-A3CD7DFB9E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A0D3C95-3777-8E4F-8602-A4CDD8E6C079}"/>
              </a:ext>
            </a:extLst>
          </p:cNvPr>
          <p:cNvSpPr txBox="1"/>
          <p:nvPr/>
        </p:nvSpPr>
        <p:spPr>
          <a:xfrm>
            <a:off x="6096000" y="166254"/>
            <a:ext cx="6096000" cy="6558101"/>
          </a:xfrm>
          <a:prstGeom prst="rect">
            <a:avLst/>
          </a:prstGeom>
          <a:noFill/>
        </p:spPr>
        <p:txBody>
          <a:bodyPr wrap="square" rtlCol="0">
            <a:noAutofit/>
          </a:bodyPr>
          <a:lstStyle/>
          <a:p>
            <a:r>
              <a:rPr lang="bo-CN" sz="6000" dirty="0"/>
              <a:t>18དེ་མ་ཐག་སོ་ལོའི་མིག་ལས་ཤུན་སྐོགས་ལྟ་བུ་རེ་ལྷུང་བ་དང་མིག་གིས་སླར་ཡང་མཐོང་ཐུབ་པར་གྱུར་ཏོ།། དེ་ནས་སོ་ལོ་ཡར་ལངས་ནས་ཁྲུས་གསོལ་ལ་ཞུགས་པ༌དང༌། 19ཁ་ཟས་ལ་རོལ་རྗེས་ལུས་སྟོབས་རྒྱས༌པ་རེད།</a:t>
            </a:r>
            <a:endParaRPr lang="en-IN" sz="6000" dirty="0"/>
          </a:p>
        </p:txBody>
      </p:sp>
      <p:sp>
        <p:nvSpPr>
          <p:cNvPr id="4" name="TextBox 3">
            <a:extLst>
              <a:ext uri="{FF2B5EF4-FFF2-40B4-BE49-F238E27FC236}">
                <a16:creationId xmlns:a16="http://schemas.microsoft.com/office/drawing/2014/main" id="{1BAA12A4-795B-F6CC-243A-8F64FE9C0BC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18At that instant, something like scales fell from Saul’s eyes, and his sight was restored. He got up and was baptized, 19and after taking some food, he regained </a:t>
            </a:r>
            <a:r>
              <a:rPr lang="en-US" sz="4400">
                <a:solidFill>
                  <a:srgbClr val="777A7B"/>
                </a:solidFill>
                <a:latin typeface="Arial" panose="020B0604020202020204" pitchFamily="34" charset="0"/>
              </a:rPr>
              <a:t>his strength…</a:t>
            </a:r>
            <a:endParaRPr lang="en-IN" sz="4400"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1829"/>
    </mc:Choice>
    <mc:Fallback xmlns="">
      <p:transition spd="slow" advTm="11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69E8C-800B-205E-C8E7-306774F87F91}"/>
              </a:ext>
            </a:extLst>
          </p:cNvPr>
          <p:cNvPicPr>
            <a:picLocks noChangeAspect="1"/>
          </p:cNvPicPr>
          <p:nvPr/>
        </p:nvPicPr>
        <p:blipFill>
          <a:blip r:embed="rId2"/>
          <a:stretch>
            <a:fillRect/>
          </a:stretch>
        </p:blipFill>
        <p:spPr>
          <a:xfrm>
            <a:off x="0" y="-7353"/>
            <a:ext cx="12288982" cy="6865353"/>
          </a:xfrm>
          <a:prstGeom prst="rect">
            <a:avLst/>
          </a:prstGeom>
        </p:spPr>
      </p:pic>
      <p:sp>
        <p:nvSpPr>
          <p:cNvPr id="7" name="TextBox 6">
            <a:extLst>
              <a:ext uri="{FF2B5EF4-FFF2-40B4-BE49-F238E27FC236}">
                <a16:creationId xmlns:a16="http://schemas.microsoft.com/office/drawing/2014/main" id="{9BCF62FE-E410-1288-CD74-05D13FFD4378}"/>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6A5028-9D66-C8E6-0B2A-3C227000F04F}"/>
              </a:ext>
            </a:extLst>
          </p:cNvPr>
          <p:cNvPicPr>
            <a:picLocks noChangeAspect="1"/>
          </p:cNvPicPr>
          <p:nvPr/>
        </p:nvPicPr>
        <p:blipFill>
          <a:blip r:embed="rId2"/>
          <a:stretch>
            <a:fillRect/>
          </a:stretch>
        </p:blipFill>
        <p:spPr>
          <a:xfrm>
            <a:off x="0" y="-7353"/>
            <a:ext cx="12288982" cy="6865353"/>
          </a:xfrm>
          <a:prstGeom prst="rect">
            <a:avLst/>
          </a:prstGeom>
        </p:spPr>
      </p:pic>
      <p:sp>
        <p:nvSpPr>
          <p:cNvPr id="14" name="TextBox 13">
            <a:extLst>
              <a:ext uri="{FF2B5EF4-FFF2-40B4-BE49-F238E27FC236}">
                <a16:creationId xmlns:a16="http://schemas.microsoft.com/office/drawing/2014/main" id="{78E03F32-E662-1BA3-61B8-58EB3C033356}"/>
              </a:ext>
            </a:extLst>
          </p:cNvPr>
          <p:cNvSpPr txBox="1"/>
          <p:nvPr/>
        </p:nvSpPr>
        <p:spPr>
          <a:xfrm>
            <a:off x="90153" y="0"/>
            <a:ext cx="9646276" cy="2962141"/>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མཛད་འཕྲིན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ཤ་ཨུལ་གཙོ་བོ་ཡེ་ཤུར་དད་པ་སྐྱེས་པའི་སྐོར།</a:t>
            </a:r>
          </a:p>
          <a:p>
            <a:endParaRPr lang="en-IN" dirty="0"/>
          </a:p>
        </p:txBody>
      </p:sp>
      <p:sp>
        <p:nvSpPr>
          <p:cNvPr id="3" name="TextBox 2">
            <a:extLst>
              <a:ext uri="{FF2B5EF4-FFF2-40B4-BE49-F238E27FC236}">
                <a16:creationId xmlns:a16="http://schemas.microsoft.com/office/drawing/2014/main" id="{02B04B2D-A41A-41C0-CFD3-8B5389EECDC1}"/>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0731D902-44B7-55F3-1B9A-C323B93588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166FFF91-0BD9-D208-F481-5721C458527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1དེའི་དུས༌སུ། སོ་ལོ་ཡིས་མུ་མཐུད་དུ་གཙོ་བོའི་རྗེས་འབྲང་པ་རྣམས་ལ་འཇིགས་སྐུལ་བྱས་ནས་དམར་གསོད་ཀྱི་གཏམ་སྨྲ་བཞིན་ཡོད་པ༌དང༌།</a:t>
            </a:r>
            <a:r>
              <a:rPr lang="en-IN" sz="6000" dirty="0">
                <a:solidFill>
                  <a:srgbClr val="121212"/>
                </a:solidFill>
                <a:latin typeface="Arial" panose="020B0604020202020204" pitchFamily="34" charset="0"/>
              </a:rPr>
              <a:t>…</a:t>
            </a:r>
            <a:endParaRPr lang="en-IN" dirty="0"/>
          </a:p>
        </p:txBody>
      </p:sp>
      <p:sp>
        <p:nvSpPr>
          <p:cNvPr id="7" name="TextBox 6">
            <a:extLst>
              <a:ext uri="{FF2B5EF4-FFF2-40B4-BE49-F238E27FC236}">
                <a16:creationId xmlns:a16="http://schemas.microsoft.com/office/drawing/2014/main" id="{1F4124E8-3974-929F-656D-98B98CCDC68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1Meanwhile, Saul was still breathing out murderous threats against the disciples of the Lord…</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596"/>
    </mc:Choice>
    <mc:Fallback xmlns="">
      <p:transition spd="slow" advTm="9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8DE31B-62CF-9790-A581-2809C2132F38}"/>
              </a:ext>
            </a:extLst>
          </p:cNvPr>
          <p:cNvPicPr>
            <a:picLocks noChangeAspect="1"/>
          </p:cNvPicPr>
          <p:nvPr/>
        </p:nvPicPr>
        <p:blipFill>
          <a:blip r:embed="rId2"/>
          <a:stretch>
            <a:fillRect/>
          </a:stretch>
        </p:blipFill>
        <p:spPr>
          <a:xfrm>
            <a:off x="0" y="-12095"/>
            <a:ext cx="12192000" cy="6870095"/>
          </a:xfrm>
          <a:prstGeom prst="rect">
            <a:avLst/>
          </a:prstGeom>
        </p:spPr>
      </p:pic>
      <p:sp>
        <p:nvSpPr>
          <p:cNvPr id="12" name="TextBox 11">
            <a:extLst>
              <a:ext uri="{FF2B5EF4-FFF2-40B4-BE49-F238E27FC236}">
                <a16:creationId xmlns:a16="http://schemas.microsoft.com/office/drawing/2014/main" id="{71628908-D711-D706-12D6-CB7EFDF63D7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Audio 59">
            <a:hlinkClick r:id="" action="ppaction://media"/>
            <a:extLst>
              <a:ext uri="{FF2B5EF4-FFF2-40B4-BE49-F238E27FC236}">
                <a16:creationId xmlns:a16="http://schemas.microsoft.com/office/drawing/2014/main" id="{BCF6A251-B286-A419-006B-F6432623E7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8B0A4791-423F-48B9-D132-489EB0F61C4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མཆོད་དཔོན་ཆེན་པོའི་དྲུང་དུ་སོང༌སྟེ། 2མཱ་ཤི་ཀའི་ཆོས་ཀྱི་ལམ་དེ་ལ་ཞུགས་མཁན་ཡོད༌ན། ཕོ་མོ་གང་ཡིན་ཡང་བཙན་བཟུང་བྱས་ནས་ཡེ་རུ་སཱ་ལེམ་དུ་འཁྲིད་ཆོག་པའི༌ཕྱིར། དཱ་མེ་སེག་ཏུ་ཡོད་པའི་ཆོས་ཁང་སོ་སོ་ལ་འཕྲིན་ཡིག་གནང་བར་ཞུས།</a:t>
            </a:r>
            <a:endParaRPr lang="en-IN" dirty="0"/>
          </a:p>
        </p:txBody>
      </p:sp>
      <p:sp>
        <p:nvSpPr>
          <p:cNvPr id="7" name="TextBox 6">
            <a:extLst>
              <a:ext uri="{FF2B5EF4-FFF2-40B4-BE49-F238E27FC236}">
                <a16:creationId xmlns:a16="http://schemas.microsoft.com/office/drawing/2014/main" id="{40B1934E-3A50-BCFC-69EA-62AE799D2BA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He approached the high priest 2and requested letters to the synagogues in Damascus, so that if he found any men or women belonging to the Way, he could bring them as prisoners to Jerusalem</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9787"/>
    </mc:Choice>
    <mc:Fallback xmlns="">
      <p:transition spd="slow" advTm="19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790A49-40A0-1F78-5A05-C040F3835706}"/>
              </a:ext>
            </a:extLst>
          </p:cNvPr>
          <p:cNvPicPr>
            <a:picLocks noChangeAspect="1"/>
          </p:cNvPicPr>
          <p:nvPr/>
        </p:nvPicPr>
        <p:blipFill>
          <a:blip r:embed="rId2"/>
          <a:stretch>
            <a:fillRect/>
          </a:stretch>
        </p:blipFill>
        <p:spPr>
          <a:xfrm>
            <a:off x="-490603" y="0"/>
            <a:ext cx="12682603" cy="6858000"/>
          </a:xfrm>
          <a:prstGeom prst="rect">
            <a:avLst/>
          </a:prstGeom>
        </p:spPr>
      </p:pic>
      <p:sp>
        <p:nvSpPr>
          <p:cNvPr id="20" name="TextBox 19">
            <a:extLst>
              <a:ext uri="{FF2B5EF4-FFF2-40B4-BE49-F238E27FC236}">
                <a16:creationId xmlns:a16="http://schemas.microsoft.com/office/drawing/2014/main" id="{860A1E9E-BF8B-452F-AC6D-380675CB1DC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39373574-3E60-6BC2-7F8E-7ADE9BD7A1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CE27210-F2F0-B22B-F98A-C25EE13E611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3དེ་ནས་སོ་ལོ་ལམ་ལ་ཆས་ཏེ་དཱ་མེ་སེག་གི་ཉེ་སར་སླེབས་པ༌ན། གློ་བུར༌ཉིད་དུ་ནམ་མཁའི་ཞིང་ཁམས་ནས་ཁོའི་ཕྱོགས་བཞིར་འོད་འཁྱུགས་ཤིང་འཚེར་བ༌དང༌། 4ཁོ་རང་སར་འགྱེལ་ཞིང་སྐད་སྒྲ་ཞིག་གིས་འདི་སྐད་དུ། ཀྱེ། སོ༌ལོ། སོ་ལོ། ཁྱོད་ཀྱིས་བདག་ལ་གནོད་འཚེ་བྱེད་དོན་ཅི་ཡིན་ནམ་ཞེས་གསུངས་པ་ཐོས༌ནས།</a:t>
            </a:r>
            <a:endParaRPr lang="en-IN" dirty="0"/>
          </a:p>
        </p:txBody>
      </p:sp>
      <p:sp>
        <p:nvSpPr>
          <p:cNvPr id="4" name="TextBox 3">
            <a:extLst>
              <a:ext uri="{FF2B5EF4-FFF2-40B4-BE49-F238E27FC236}">
                <a16:creationId xmlns:a16="http://schemas.microsoft.com/office/drawing/2014/main" id="{A24FCA84-3201-7697-3258-C72FF6B1345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3As Saul drew near to Damascus on his journey, suddenly a light from heaven flashed around him. 4He fell to the ground and heard a voice say to him, “Saul, Saul, why do you persecute Me?”</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6677"/>
    </mc:Choice>
    <mc:Fallback xmlns="">
      <p:transition spd="slow" advTm="16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7336</TotalTime>
  <Words>1627</Words>
  <Application>Microsoft Office PowerPoint</Application>
  <PresentationFormat>Widescreen</PresentationFormat>
  <Paragraphs>70</Paragraphs>
  <Slides>32</Slides>
  <Notes>1</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2025-05-26T07:14:45Z</dcterms:modified>
</cp:coreProperties>
</file>