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57" r:id="rId2"/>
    <p:sldId id="258" r:id="rId3"/>
    <p:sldId id="259" r:id="rId4"/>
    <p:sldId id="270" r:id="rId5"/>
    <p:sldId id="260" r:id="rId6"/>
    <p:sldId id="271" r:id="rId7"/>
    <p:sldId id="261" r:id="rId8"/>
    <p:sldId id="272" r:id="rId9"/>
    <p:sldId id="262" r:id="rId10"/>
    <p:sldId id="273" r:id="rId11"/>
    <p:sldId id="263" r:id="rId12"/>
    <p:sldId id="274" r:id="rId13"/>
    <p:sldId id="264" r:id="rId14"/>
    <p:sldId id="275" r:id="rId15"/>
    <p:sldId id="265" r:id="rId16"/>
    <p:sldId id="276" r:id="rId17"/>
    <p:sldId id="266" r:id="rId18"/>
    <p:sldId id="277" r:id="rId19"/>
    <p:sldId id="267" r:id="rId20"/>
    <p:sldId id="278" r:id="rId21"/>
    <p:sldId id="268" r:id="rId22"/>
    <p:sldId id="279" r:id="rId23"/>
    <p:sldId id="269" r:id="rId24"/>
    <p:sldId id="280"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D1E9285-2063-49FD-9FBB-C86D854D0955}" v="15" dt="2025-05-06T07:54:15.56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0467" autoAdjust="0"/>
  </p:normalViewPr>
  <p:slideViewPr>
    <p:cSldViewPr snapToGrid="0">
      <p:cViewPr varScale="1">
        <p:scale>
          <a:sx n="70" d="100"/>
          <a:sy n="70" d="100"/>
        </p:scale>
        <p:origin x="259" y="2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2D1E9285-2063-49FD-9FBB-C86D854D0955}"/>
    <pc:docChg chg="custSel modSld">
      <pc:chgData name="Alfred Smith" userId="3c60a3631c0db8ad" providerId="LiveId" clId="{2D1E9285-2063-49FD-9FBB-C86D854D0955}" dt="2025-05-06T07:55:19.706" v="28" actId="27636"/>
      <pc:docMkLst>
        <pc:docMk/>
      </pc:docMkLst>
      <pc:sldChg chg="addSp delSp modSp mod">
        <pc:chgData name="Alfred Smith" userId="3c60a3631c0db8ad" providerId="LiveId" clId="{2D1E9285-2063-49FD-9FBB-C86D854D0955}" dt="2025-05-06T07:55:19.706" v="28" actId="27636"/>
        <pc:sldMkLst>
          <pc:docMk/>
          <pc:sldMk cId="1499918570" sldId="257"/>
        </pc:sldMkLst>
        <pc:spChg chg="add mod">
          <ac:chgData name="Alfred Smith" userId="3c60a3631c0db8ad" providerId="LiveId" clId="{2D1E9285-2063-49FD-9FBB-C86D854D0955}" dt="2025-05-06T07:55:19.706" v="28" actId="27636"/>
          <ac:spMkLst>
            <pc:docMk/>
            <pc:sldMk cId="1499918570" sldId="257"/>
            <ac:spMk id="7" creationId="{9EBED339-2AA5-6879-2FAA-7D77331C9B93}"/>
          </ac:spMkLst>
        </pc:spChg>
      </pc:sldChg>
      <pc:sldChg chg="modSp">
        <pc:chgData name="Alfred Smith" userId="3c60a3631c0db8ad" providerId="LiveId" clId="{2D1E9285-2063-49FD-9FBB-C86D854D0955}" dt="2025-05-06T07:54:15.559" v="26"/>
        <pc:sldMkLst>
          <pc:docMk/>
          <pc:sldMk cId="3788111665" sldId="258"/>
        </pc:sldMkLst>
        <pc:spChg chg="mod">
          <ac:chgData name="Alfred Smith" userId="3c60a3631c0db8ad" providerId="LiveId" clId="{2D1E9285-2063-49FD-9FBB-C86D854D0955}" dt="2025-05-06T07:54:15.559" v="26"/>
          <ac:spMkLst>
            <pc:docMk/>
            <pc:sldMk cId="3788111665" sldId="258"/>
            <ac:spMk id="2" creationId="{309899B7-C0B6-A352-8D0B-BD1590AB6F31}"/>
          </ac:spMkLst>
        </pc:spChg>
      </pc:sldChg>
      <pc:sldChg chg="modSp">
        <pc:chgData name="Alfred Smith" userId="3c60a3631c0db8ad" providerId="LiveId" clId="{2D1E9285-2063-49FD-9FBB-C86D854D0955}" dt="2025-05-06T07:54:15.559" v="26"/>
        <pc:sldMkLst>
          <pc:docMk/>
          <pc:sldMk cId="454763615" sldId="259"/>
        </pc:sldMkLst>
        <pc:spChg chg="mod">
          <ac:chgData name="Alfred Smith" userId="3c60a3631c0db8ad" providerId="LiveId" clId="{2D1E9285-2063-49FD-9FBB-C86D854D0955}" dt="2025-05-06T07:54:15.559" v="26"/>
          <ac:spMkLst>
            <pc:docMk/>
            <pc:sldMk cId="454763615" sldId="259"/>
            <ac:spMk id="3" creationId="{A58184BD-88F1-BA02-40C1-D8403D0EEC0D}"/>
          </ac:spMkLst>
        </pc:spChg>
      </pc:sldChg>
      <pc:sldChg chg="addSp delSp modSp mod">
        <pc:chgData name="Alfred Smith" userId="3c60a3631c0db8ad" providerId="LiveId" clId="{2D1E9285-2063-49FD-9FBB-C86D854D0955}" dt="2025-04-21T14:04:34.198" v="7"/>
        <pc:sldMkLst>
          <pc:docMk/>
          <pc:sldMk cId="2346136586" sldId="260"/>
        </pc:sldMkLst>
        <pc:spChg chg="add mod">
          <ac:chgData name="Alfred Smith" userId="3c60a3631c0db8ad" providerId="LiveId" clId="{2D1E9285-2063-49FD-9FBB-C86D854D0955}" dt="2025-04-21T14:04:34.198" v="7"/>
          <ac:spMkLst>
            <pc:docMk/>
            <pc:sldMk cId="2346136586" sldId="260"/>
            <ac:spMk id="2" creationId="{8BCCA2A3-A979-8D97-A0DB-743037B0B4B4}"/>
          </ac:spMkLst>
        </pc:spChg>
        <pc:spChg chg="add mod">
          <ac:chgData name="Alfred Smith" userId="3c60a3631c0db8ad" providerId="LiveId" clId="{2D1E9285-2063-49FD-9FBB-C86D854D0955}" dt="2025-04-21T14:04:34.198" v="7"/>
          <ac:spMkLst>
            <pc:docMk/>
            <pc:sldMk cId="2346136586" sldId="260"/>
            <ac:spMk id="5" creationId="{AE0D9EC9-DFCD-7759-A418-80CDCC9BCFCF}"/>
          </ac:spMkLst>
        </pc:spChg>
      </pc:sldChg>
      <pc:sldChg chg="addSp delSp modSp mod">
        <pc:chgData name="Alfred Smith" userId="3c60a3631c0db8ad" providerId="LiveId" clId="{2D1E9285-2063-49FD-9FBB-C86D854D0955}" dt="2025-04-21T14:04:41.382" v="9"/>
        <pc:sldMkLst>
          <pc:docMk/>
          <pc:sldMk cId="4037329247" sldId="261"/>
        </pc:sldMkLst>
        <pc:spChg chg="add mod">
          <ac:chgData name="Alfred Smith" userId="3c60a3631c0db8ad" providerId="LiveId" clId="{2D1E9285-2063-49FD-9FBB-C86D854D0955}" dt="2025-04-21T14:04:41.382" v="9"/>
          <ac:spMkLst>
            <pc:docMk/>
            <pc:sldMk cId="4037329247" sldId="261"/>
            <ac:spMk id="2" creationId="{3E539081-9A37-CE31-8AAC-CACEFA2BB982}"/>
          </ac:spMkLst>
        </pc:spChg>
        <pc:spChg chg="add mod">
          <ac:chgData name="Alfred Smith" userId="3c60a3631c0db8ad" providerId="LiveId" clId="{2D1E9285-2063-49FD-9FBB-C86D854D0955}" dt="2025-04-21T14:04:41.382" v="9"/>
          <ac:spMkLst>
            <pc:docMk/>
            <pc:sldMk cId="4037329247" sldId="261"/>
            <ac:spMk id="5" creationId="{107465E7-3F5D-348C-8EC4-D6B1CF8C53F6}"/>
          </ac:spMkLst>
        </pc:spChg>
      </pc:sldChg>
      <pc:sldChg chg="addSp delSp modSp mod">
        <pc:chgData name="Alfred Smith" userId="3c60a3631c0db8ad" providerId="LiveId" clId="{2D1E9285-2063-49FD-9FBB-C86D854D0955}" dt="2025-04-21T14:04:48.551" v="11"/>
        <pc:sldMkLst>
          <pc:docMk/>
          <pc:sldMk cId="1909638311" sldId="262"/>
        </pc:sldMkLst>
        <pc:spChg chg="add mod">
          <ac:chgData name="Alfred Smith" userId="3c60a3631c0db8ad" providerId="LiveId" clId="{2D1E9285-2063-49FD-9FBB-C86D854D0955}" dt="2025-04-21T14:04:48.551" v="11"/>
          <ac:spMkLst>
            <pc:docMk/>
            <pc:sldMk cId="1909638311" sldId="262"/>
            <ac:spMk id="2" creationId="{26FD35DA-FE5A-013B-BC63-50FBBE29FF7A}"/>
          </ac:spMkLst>
        </pc:spChg>
        <pc:spChg chg="add mod">
          <ac:chgData name="Alfred Smith" userId="3c60a3631c0db8ad" providerId="LiveId" clId="{2D1E9285-2063-49FD-9FBB-C86D854D0955}" dt="2025-04-21T14:04:48.551" v="11"/>
          <ac:spMkLst>
            <pc:docMk/>
            <pc:sldMk cId="1909638311" sldId="262"/>
            <ac:spMk id="5" creationId="{5913CA98-9454-4FDB-0726-9B914FA7F262}"/>
          </ac:spMkLst>
        </pc:spChg>
      </pc:sldChg>
      <pc:sldChg chg="addSp delSp modSp mod">
        <pc:chgData name="Alfred Smith" userId="3c60a3631c0db8ad" providerId="LiveId" clId="{2D1E9285-2063-49FD-9FBB-C86D854D0955}" dt="2025-04-21T14:04:56.374" v="13"/>
        <pc:sldMkLst>
          <pc:docMk/>
          <pc:sldMk cId="641208035" sldId="263"/>
        </pc:sldMkLst>
        <pc:spChg chg="add mod">
          <ac:chgData name="Alfred Smith" userId="3c60a3631c0db8ad" providerId="LiveId" clId="{2D1E9285-2063-49FD-9FBB-C86D854D0955}" dt="2025-04-21T14:04:56.374" v="13"/>
          <ac:spMkLst>
            <pc:docMk/>
            <pc:sldMk cId="641208035" sldId="263"/>
            <ac:spMk id="2" creationId="{E16F9DAD-0CCF-094E-F273-9806BC66DB94}"/>
          </ac:spMkLst>
        </pc:spChg>
        <pc:spChg chg="add mod">
          <ac:chgData name="Alfred Smith" userId="3c60a3631c0db8ad" providerId="LiveId" clId="{2D1E9285-2063-49FD-9FBB-C86D854D0955}" dt="2025-04-21T14:04:56.374" v="13"/>
          <ac:spMkLst>
            <pc:docMk/>
            <pc:sldMk cId="641208035" sldId="263"/>
            <ac:spMk id="5" creationId="{609F6369-8B03-6B54-E758-4B8C5216C3CF}"/>
          </ac:spMkLst>
        </pc:spChg>
      </pc:sldChg>
      <pc:sldChg chg="addSp delSp modSp mod">
        <pc:chgData name="Alfred Smith" userId="3c60a3631c0db8ad" providerId="LiveId" clId="{2D1E9285-2063-49FD-9FBB-C86D854D0955}" dt="2025-04-21T14:05:04.332" v="15"/>
        <pc:sldMkLst>
          <pc:docMk/>
          <pc:sldMk cId="4044745628" sldId="264"/>
        </pc:sldMkLst>
        <pc:spChg chg="add mod">
          <ac:chgData name="Alfred Smith" userId="3c60a3631c0db8ad" providerId="LiveId" clId="{2D1E9285-2063-49FD-9FBB-C86D854D0955}" dt="2025-04-21T14:05:04.332" v="15"/>
          <ac:spMkLst>
            <pc:docMk/>
            <pc:sldMk cId="4044745628" sldId="264"/>
            <ac:spMk id="2" creationId="{EB40B14A-15D4-01FC-BCDF-957B50B7E121}"/>
          </ac:spMkLst>
        </pc:spChg>
        <pc:spChg chg="add mod">
          <ac:chgData name="Alfred Smith" userId="3c60a3631c0db8ad" providerId="LiveId" clId="{2D1E9285-2063-49FD-9FBB-C86D854D0955}" dt="2025-04-21T14:05:04.332" v="15"/>
          <ac:spMkLst>
            <pc:docMk/>
            <pc:sldMk cId="4044745628" sldId="264"/>
            <ac:spMk id="5" creationId="{E393A37F-7F45-A82D-3902-BD2AF9BCBBF5}"/>
          </ac:spMkLst>
        </pc:spChg>
      </pc:sldChg>
      <pc:sldChg chg="addSp delSp modSp mod">
        <pc:chgData name="Alfred Smith" userId="3c60a3631c0db8ad" providerId="LiveId" clId="{2D1E9285-2063-49FD-9FBB-C86D854D0955}" dt="2025-04-21T14:05:18.133" v="17"/>
        <pc:sldMkLst>
          <pc:docMk/>
          <pc:sldMk cId="978260341" sldId="265"/>
        </pc:sldMkLst>
        <pc:spChg chg="add mod">
          <ac:chgData name="Alfred Smith" userId="3c60a3631c0db8ad" providerId="LiveId" clId="{2D1E9285-2063-49FD-9FBB-C86D854D0955}" dt="2025-04-21T14:05:18.133" v="17"/>
          <ac:spMkLst>
            <pc:docMk/>
            <pc:sldMk cId="978260341" sldId="265"/>
            <ac:spMk id="2" creationId="{9A325A9E-E680-25DA-A5E7-9B8FB0746CDC}"/>
          </ac:spMkLst>
        </pc:spChg>
        <pc:spChg chg="add mod">
          <ac:chgData name="Alfred Smith" userId="3c60a3631c0db8ad" providerId="LiveId" clId="{2D1E9285-2063-49FD-9FBB-C86D854D0955}" dt="2025-04-21T14:05:18.133" v="17"/>
          <ac:spMkLst>
            <pc:docMk/>
            <pc:sldMk cId="978260341" sldId="265"/>
            <ac:spMk id="5" creationId="{AC37F441-0399-713E-C055-464C8077C784}"/>
          </ac:spMkLst>
        </pc:spChg>
      </pc:sldChg>
      <pc:sldChg chg="addSp delSp modSp mod">
        <pc:chgData name="Alfred Smith" userId="3c60a3631c0db8ad" providerId="LiveId" clId="{2D1E9285-2063-49FD-9FBB-C86D854D0955}" dt="2025-04-21T14:05:27.444" v="19"/>
        <pc:sldMkLst>
          <pc:docMk/>
          <pc:sldMk cId="3575870363" sldId="266"/>
        </pc:sldMkLst>
        <pc:spChg chg="add mod">
          <ac:chgData name="Alfred Smith" userId="3c60a3631c0db8ad" providerId="LiveId" clId="{2D1E9285-2063-49FD-9FBB-C86D854D0955}" dt="2025-04-21T14:05:27.444" v="19"/>
          <ac:spMkLst>
            <pc:docMk/>
            <pc:sldMk cId="3575870363" sldId="266"/>
            <ac:spMk id="2" creationId="{9B943296-C624-96E8-4E72-AB3D8C22B9AF}"/>
          </ac:spMkLst>
        </pc:spChg>
        <pc:spChg chg="add mod">
          <ac:chgData name="Alfred Smith" userId="3c60a3631c0db8ad" providerId="LiveId" clId="{2D1E9285-2063-49FD-9FBB-C86D854D0955}" dt="2025-04-21T14:05:27.444" v="19"/>
          <ac:spMkLst>
            <pc:docMk/>
            <pc:sldMk cId="3575870363" sldId="266"/>
            <ac:spMk id="5" creationId="{3784A4A9-C1B5-F4C6-1686-0E8DE3747948}"/>
          </ac:spMkLst>
        </pc:spChg>
      </pc:sldChg>
      <pc:sldChg chg="addSp delSp modSp mod">
        <pc:chgData name="Alfred Smith" userId="3c60a3631c0db8ad" providerId="LiveId" clId="{2D1E9285-2063-49FD-9FBB-C86D854D0955}" dt="2025-04-21T14:05:35.089" v="21"/>
        <pc:sldMkLst>
          <pc:docMk/>
          <pc:sldMk cId="4017137865" sldId="267"/>
        </pc:sldMkLst>
        <pc:spChg chg="add mod">
          <ac:chgData name="Alfred Smith" userId="3c60a3631c0db8ad" providerId="LiveId" clId="{2D1E9285-2063-49FD-9FBB-C86D854D0955}" dt="2025-04-21T14:05:35.089" v="21"/>
          <ac:spMkLst>
            <pc:docMk/>
            <pc:sldMk cId="4017137865" sldId="267"/>
            <ac:spMk id="2" creationId="{3B82884B-F3F8-378B-D142-D9EDEF752F53}"/>
          </ac:spMkLst>
        </pc:spChg>
        <pc:spChg chg="add mod">
          <ac:chgData name="Alfred Smith" userId="3c60a3631c0db8ad" providerId="LiveId" clId="{2D1E9285-2063-49FD-9FBB-C86D854D0955}" dt="2025-04-21T14:05:35.089" v="21"/>
          <ac:spMkLst>
            <pc:docMk/>
            <pc:sldMk cId="4017137865" sldId="267"/>
            <ac:spMk id="5" creationId="{9550E760-7D33-F269-6C38-7CB4007B9BD2}"/>
          </ac:spMkLst>
        </pc:spChg>
      </pc:sldChg>
      <pc:sldChg chg="addSp delSp modSp mod">
        <pc:chgData name="Alfred Smith" userId="3c60a3631c0db8ad" providerId="LiveId" clId="{2D1E9285-2063-49FD-9FBB-C86D854D0955}" dt="2025-04-21T14:05:45.138" v="23"/>
        <pc:sldMkLst>
          <pc:docMk/>
          <pc:sldMk cId="3137811553" sldId="268"/>
        </pc:sldMkLst>
        <pc:spChg chg="add mod">
          <ac:chgData name="Alfred Smith" userId="3c60a3631c0db8ad" providerId="LiveId" clId="{2D1E9285-2063-49FD-9FBB-C86D854D0955}" dt="2025-04-21T14:05:45.138" v="23"/>
          <ac:spMkLst>
            <pc:docMk/>
            <pc:sldMk cId="3137811553" sldId="268"/>
            <ac:spMk id="2" creationId="{5A7E53F2-9F7A-6F5D-865D-1C4569880AB4}"/>
          </ac:spMkLst>
        </pc:spChg>
        <pc:spChg chg="add mod">
          <ac:chgData name="Alfred Smith" userId="3c60a3631c0db8ad" providerId="LiveId" clId="{2D1E9285-2063-49FD-9FBB-C86D854D0955}" dt="2025-04-21T14:05:45.138" v="23"/>
          <ac:spMkLst>
            <pc:docMk/>
            <pc:sldMk cId="3137811553" sldId="268"/>
            <ac:spMk id="5" creationId="{488543C3-7454-8697-CF55-7E801DFBFEDD}"/>
          </ac:spMkLst>
        </pc:spChg>
      </pc:sldChg>
      <pc:sldChg chg="addSp delSp modSp mod">
        <pc:chgData name="Alfred Smith" userId="3c60a3631c0db8ad" providerId="LiveId" clId="{2D1E9285-2063-49FD-9FBB-C86D854D0955}" dt="2025-04-21T14:05:53.810" v="25"/>
        <pc:sldMkLst>
          <pc:docMk/>
          <pc:sldMk cId="100491716" sldId="269"/>
        </pc:sldMkLst>
        <pc:spChg chg="add mod">
          <ac:chgData name="Alfred Smith" userId="3c60a3631c0db8ad" providerId="LiveId" clId="{2D1E9285-2063-49FD-9FBB-C86D854D0955}" dt="2025-04-21T14:05:53.810" v="25"/>
          <ac:spMkLst>
            <pc:docMk/>
            <pc:sldMk cId="100491716" sldId="269"/>
            <ac:spMk id="2" creationId="{B156C99F-336D-C847-9F9A-BDFC3A535190}"/>
          </ac:spMkLst>
        </pc:spChg>
        <pc:spChg chg="add mod">
          <ac:chgData name="Alfred Smith" userId="3c60a3631c0db8ad" providerId="LiveId" clId="{2D1E9285-2063-49FD-9FBB-C86D854D0955}" dt="2025-04-21T14:05:53.810" v="25"/>
          <ac:spMkLst>
            <pc:docMk/>
            <pc:sldMk cId="100491716" sldId="269"/>
            <ac:spMk id="5" creationId="{AF9C2E86-D381-E35D-A921-E49BE5956E53}"/>
          </ac:spMkLst>
        </pc:spChg>
      </pc:sldChg>
      <pc:sldChg chg="addSp modSp">
        <pc:chgData name="Alfred Smith" userId="3c60a3631c0db8ad" providerId="LiveId" clId="{2D1E9285-2063-49FD-9FBB-C86D854D0955}" dt="2025-05-06T07:54:15.559" v="26"/>
        <pc:sldMkLst>
          <pc:docMk/>
          <pc:sldMk cId="4120481681" sldId="270"/>
        </pc:sldMkLst>
        <pc:spChg chg="mod">
          <ac:chgData name="Alfred Smith" userId="3c60a3631c0db8ad" providerId="LiveId" clId="{2D1E9285-2063-49FD-9FBB-C86D854D0955}" dt="2025-05-06T07:54:15.559" v="26"/>
          <ac:spMkLst>
            <pc:docMk/>
            <pc:sldMk cId="4120481681" sldId="270"/>
            <ac:spMk id="3" creationId="{4AB2DD98-2BF3-3C30-5EE3-AE460A148CA5}"/>
          </ac:spMkLst>
        </pc:spChg>
        <pc:spChg chg="add mod">
          <ac:chgData name="Alfred Smith" userId="3c60a3631c0db8ad" providerId="LiveId" clId="{2D1E9285-2063-49FD-9FBB-C86D854D0955}" dt="2025-04-21T14:04:25.726" v="5"/>
          <ac:spMkLst>
            <pc:docMk/>
            <pc:sldMk cId="4120481681" sldId="270"/>
            <ac:spMk id="4" creationId="{5B214E6A-BB2B-E1D8-9D69-940046525F8B}"/>
          </ac:spMkLst>
        </pc:spChg>
      </pc:sldChg>
      <pc:sldChg chg="modSp">
        <pc:chgData name="Alfred Smith" userId="3c60a3631c0db8ad" providerId="LiveId" clId="{2D1E9285-2063-49FD-9FBB-C86D854D0955}" dt="2025-05-06T07:54:15.559" v="26"/>
        <pc:sldMkLst>
          <pc:docMk/>
          <pc:sldMk cId="939110669" sldId="271"/>
        </pc:sldMkLst>
        <pc:spChg chg="mod">
          <ac:chgData name="Alfred Smith" userId="3c60a3631c0db8ad" providerId="LiveId" clId="{2D1E9285-2063-49FD-9FBB-C86D854D0955}" dt="2025-05-06T07:54:15.559" v="26"/>
          <ac:spMkLst>
            <pc:docMk/>
            <pc:sldMk cId="939110669" sldId="271"/>
            <ac:spMk id="2" creationId="{DA0417DC-6DB7-199B-A9DF-924F084276A0}"/>
          </ac:spMkLst>
        </pc:spChg>
      </pc:sldChg>
      <pc:sldChg chg="modSp">
        <pc:chgData name="Alfred Smith" userId="3c60a3631c0db8ad" providerId="LiveId" clId="{2D1E9285-2063-49FD-9FBB-C86D854D0955}" dt="2025-05-06T07:54:15.559" v="26"/>
        <pc:sldMkLst>
          <pc:docMk/>
          <pc:sldMk cId="4024569785" sldId="272"/>
        </pc:sldMkLst>
        <pc:spChg chg="mod">
          <ac:chgData name="Alfred Smith" userId="3c60a3631c0db8ad" providerId="LiveId" clId="{2D1E9285-2063-49FD-9FBB-C86D854D0955}" dt="2025-05-06T07:54:15.559" v="26"/>
          <ac:spMkLst>
            <pc:docMk/>
            <pc:sldMk cId="4024569785" sldId="272"/>
            <ac:spMk id="2" creationId="{905A7599-E109-8475-1EA9-13DE729632C5}"/>
          </ac:spMkLst>
        </pc:spChg>
      </pc:sldChg>
      <pc:sldChg chg="modSp">
        <pc:chgData name="Alfred Smith" userId="3c60a3631c0db8ad" providerId="LiveId" clId="{2D1E9285-2063-49FD-9FBB-C86D854D0955}" dt="2025-05-06T07:54:15.559" v="26"/>
        <pc:sldMkLst>
          <pc:docMk/>
          <pc:sldMk cId="487179600" sldId="273"/>
        </pc:sldMkLst>
        <pc:spChg chg="mod">
          <ac:chgData name="Alfred Smith" userId="3c60a3631c0db8ad" providerId="LiveId" clId="{2D1E9285-2063-49FD-9FBB-C86D854D0955}" dt="2025-05-06T07:54:15.559" v="26"/>
          <ac:spMkLst>
            <pc:docMk/>
            <pc:sldMk cId="487179600" sldId="273"/>
            <ac:spMk id="2" creationId="{87DDB7D3-35BB-A1BD-0AEC-D876673CCB15}"/>
          </ac:spMkLst>
        </pc:spChg>
      </pc:sldChg>
      <pc:sldChg chg="modSp">
        <pc:chgData name="Alfred Smith" userId="3c60a3631c0db8ad" providerId="LiveId" clId="{2D1E9285-2063-49FD-9FBB-C86D854D0955}" dt="2025-05-06T07:54:15.559" v="26"/>
        <pc:sldMkLst>
          <pc:docMk/>
          <pc:sldMk cId="2168401200" sldId="274"/>
        </pc:sldMkLst>
        <pc:spChg chg="mod">
          <ac:chgData name="Alfred Smith" userId="3c60a3631c0db8ad" providerId="LiveId" clId="{2D1E9285-2063-49FD-9FBB-C86D854D0955}" dt="2025-05-06T07:54:15.559" v="26"/>
          <ac:spMkLst>
            <pc:docMk/>
            <pc:sldMk cId="2168401200" sldId="274"/>
            <ac:spMk id="2" creationId="{E483AAF5-B25E-63A8-2CCF-21E8C3962E61}"/>
          </ac:spMkLst>
        </pc:spChg>
      </pc:sldChg>
      <pc:sldChg chg="modSp">
        <pc:chgData name="Alfred Smith" userId="3c60a3631c0db8ad" providerId="LiveId" clId="{2D1E9285-2063-49FD-9FBB-C86D854D0955}" dt="2025-05-06T07:54:15.559" v="26"/>
        <pc:sldMkLst>
          <pc:docMk/>
          <pc:sldMk cId="2996969115" sldId="275"/>
        </pc:sldMkLst>
        <pc:spChg chg="mod">
          <ac:chgData name="Alfred Smith" userId="3c60a3631c0db8ad" providerId="LiveId" clId="{2D1E9285-2063-49FD-9FBB-C86D854D0955}" dt="2025-05-06T07:54:15.559" v="26"/>
          <ac:spMkLst>
            <pc:docMk/>
            <pc:sldMk cId="2996969115" sldId="275"/>
            <ac:spMk id="2" creationId="{6345483B-2D94-011F-995F-762ECA1F0B61}"/>
          </ac:spMkLst>
        </pc:spChg>
      </pc:sldChg>
      <pc:sldChg chg="modSp">
        <pc:chgData name="Alfred Smith" userId="3c60a3631c0db8ad" providerId="LiveId" clId="{2D1E9285-2063-49FD-9FBB-C86D854D0955}" dt="2025-05-06T07:54:15.559" v="26"/>
        <pc:sldMkLst>
          <pc:docMk/>
          <pc:sldMk cId="2390376940" sldId="276"/>
        </pc:sldMkLst>
        <pc:spChg chg="mod">
          <ac:chgData name="Alfred Smith" userId="3c60a3631c0db8ad" providerId="LiveId" clId="{2D1E9285-2063-49FD-9FBB-C86D854D0955}" dt="2025-05-06T07:54:15.559" v="26"/>
          <ac:spMkLst>
            <pc:docMk/>
            <pc:sldMk cId="2390376940" sldId="276"/>
            <ac:spMk id="2" creationId="{B3BD76DD-1AAE-9E1A-991F-8C35D8BB8FDF}"/>
          </ac:spMkLst>
        </pc:spChg>
      </pc:sldChg>
      <pc:sldChg chg="modSp">
        <pc:chgData name="Alfred Smith" userId="3c60a3631c0db8ad" providerId="LiveId" clId="{2D1E9285-2063-49FD-9FBB-C86D854D0955}" dt="2025-05-06T07:54:15.559" v="26"/>
        <pc:sldMkLst>
          <pc:docMk/>
          <pc:sldMk cId="4265919077" sldId="277"/>
        </pc:sldMkLst>
        <pc:spChg chg="mod">
          <ac:chgData name="Alfred Smith" userId="3c60a3631c0db8ad" providerId="LiveId" clId="{2D1E9285-2063-49FD-9FBB-C86D854D0955}" dt="2025-05-06T07:54:15.559" v="26"/>
          <ac:spMkLst>
            <pc:docMk/>
            <pc:sldMk cId="4265919077" sldId="277"/>
            <ac:spMk id="2" creationId="{07B57ED4-E563-CCAD-CE23-8E88DDAA9F0C}"/>
          </ac:spMkLst>
        </pc:spChg>
      </pc:sldChg>
      <pc:sldChg chg="modSp">
        <pc:chgData name="Alfred Smith" userId="3c60a3631c0db8ad" providerId="LiveId" clId="{2D1E9285-2063-49FD-9FBB-C86D854D0955}" dt="2025-05-06T07:54:15.559" v="26"/>
        <pc:sldMkLst>
          <pc:docMk/>
          <pc:sldMk cId="210266664" sldId="278"/>
        </pc:sldMkLst>
        <pc:spChg chg="mod">
          <ac:chgData name="Alfred Smith" userId="3c60a3631c0db8ad" providerId="LiveId" clId="{2D1E9285-2063-49FD-9FBB-C86D854D0955}" dt="2025-05-06T07:54:15.559" v="26"/>
          <ac:spMkLst>
            <pc:docMk/>
            <pc:sldMk cId="210266664" sldId="278"/>
            <ac:spMk id="2" creationId="{1E07315D-4FA7-8FEA-BF6F-7377AC6F197A}"/>
          </ac:spMkLst>
        </pc:spChg>
      </pc:sldChg>
      <pc:sldChg chg="modSp">
        <pc:chgData name="Alfred Smith" userId="3c60a3631c0db8ad" providerId="LiveId" clId="{2D1E9285-2063-49FD-9FBB-C86D854D0955}" dt="2025-05-06T07:54:15.559" v="26"/>
        <pc:sldMkLst>
          <pc:docMk/>
          <pc:sldMk cId="888433145" sldId="279"/>
        </pc:sldMkLst>
        <pc:spChg chg="mod">
          <ac:chgData name="Alfred Smith" userId="3c60a3631c0db8ad" providerId="LiveId" clId="{2D1E9285-2063-49FD-9FBB-C86D854D0955}" dt="2025-05-06T07:54:15.559" v="26"/>
          <ac:spMkLst>
            <pc:docMk/>
            <pc:sldMk cId="888433145" sldId="279"/>
            <ac:spMk id="2" creationId="{8F0DA485-9B2B-7873-2E5A-87FDB630026E}"/>
          </ac:spMkLst>
        </pc:spChg>
      </pc:sldChg>
      <pc:sldChg chg="modSp">
        <pc:chgData name="Alfred Smith" userId="3c60a3631c0db8ad" providerId="LiveId" clId="{2D1E9285-2063-49FD-9FBB-C86D854D0955}" dt="2025-05-06T07:54:15.559" v="26"/>
        <pc:sldMkLst>
          <pc:docMk/>
          <pc:sldMk cId="791300187" sldId="280"/>
        </pc:sldMkLst>
        <pc:spChg chg="mod">
          <ac:chgData name="Alfred Smith" userId="3c60a3631c0db8ad" providerId="LiveId" clId="{2D1E9285-2063-49FD-9FBB-C86D854D0955}" dt="2025-05-06T07:54:15.559" v="26"/>
          <ac:spMkLst>
            <pc:docMk/>
            <pc:sldMk cId="791300187" sldId="280"/>
            <ac:spMk id="3" creationId="{F5F0D8EF-B3B2-C66E-02A4-5D037B2823BB}"/>
          </ac:spMkLst>
        </pc:spChg>
      </pc:sldChg>
    </pc:docChg>
  </pc:docChgLst>
  <pc:docChgLst>
    <pc:chgData name="Leonie Smith" userId="fed1330f33f5650e" providerId="LiveId" clId="{6629A98E-B7B9-44DB-B400-E0EA81F406E9}"/>
    <pc:docChg chg="modSld">
      <pc:chgData name="Leonie Smith" userId="fed1330f33f5650e" providerId="LiveId" clId="{6629A98E-B7B9-44DB-B400-E0EA81F406E9}" dt="2023-01-30T11:45:25.416" v="217" actId="20577"/>
      <pc:docMkLst>
        <pc:docMk/>
      </pc:docMkLst>
      <pc:sldChg chg="addSp modSp">
        <pc:chgData name="Leonie Smith" userId="fed1330f33f5650e" providerId="LiveId" clId="{6629A98E-B7B9-44DB-B400-E0EA81F406E9}" dt="2023-01-27T06:31:03.189" v="40"/>
        <pc:sldMkLst>
          <pc:docMk/>
          <pc:sldMk cId="1499918570" sldId="257"/>
        </pc:sldMkLst>
      </pc:sldChg>
      <pc:sldChg chg="addSp modSp mod">
        <pc:chgData name="Leonie Smith" userId="fed1330f33f5650e" providerId="LiveId" clId="{6629A98E-B7B9-44DB-B400-E0EA81F406E9}" dt="2023-01-30T11:42:56.229" v="178" actId="1076"/>
        <pc:sldMkLst>
          <pc:docMk/>
          <pc:sldMk cId="3788111665" sldId="258"/>
        </pc:sldMkLst>
      </pc:sldChg>
      <pc:sldChg chg="addSp delSp modSp mod modTransition modAnim">
        <pc:chgData name="Leonie Smith" userId="fed1330f33f5650e" providerId="LiveId" clId="{6629A98E-B7B9-44DB-B400-E0EA81F406E9}" dt="2023-01-27T06:31:32.385" v="44"/>
        <pc:sldMkLst>
          <pc:docMk/>
          <pc:sldMk cId="454763615" sldId="259"/>
        </pc:sldMkLst>
      </pc:sldChg>
      <pc:sldChg chg="addSp delSp modSp mod modTransition modAnim">
        <pc:chgData name="Leonie Smith" userId="fed1330f33f5650e" providerId="LiveId" clId="{6629A98E-B7B9-44DB-B400-E0EA81F406E9}" dt="2023-01-27T06:33:39.031" v="57"/>
        <pc:sldMkLst>
          <pc:docMk/>
          <pc:sldMk cId="2346136586" sldId="260"/>
        </pc:sldMkLst>
      </pc:sldChg>
      <pc:sldChg chg="addSp delSp modSp mod modTransition modAnim">
        <pc:chgData name="Leonie Smith" userId="fed1330f33f5650e" providerId="LiveId" clId="{6629A98E-B7B9-44DB-B400-E0EA81F406E9}" dt="2023-01-27T06:37:09.212" v="73"/>
        <pc:sldMkLst>
          <pc:docMk/>
          <pc:sldMk cId="4037329247" sldId="261"/>
        </pc:sldMkLst>
      </pc:sldChg>
      <pc:sldChg chg="addSp delSp modSp mod modTransition modAnim">
        <pc:chgData name="Leonie Smith" userId="fed1330f33f5650e" providerId="LiveId" clId="{6629A98E-B7B9-44DB-B400-E0EA81F406E9}" dt="2023-01-27T06:39:20.663" v="77"/>
        <pc:sldMkLst>
          <pc:docMk/>
          <pc:sldMk cId="1909638311" sldId="262"/>
        </pc:sldMkLst>
      </pc:sldChg>
      <pc:sldChg chg="addSp delSp modSp mod modTransition modAnim">
        <pc:chgData name="Leonie Smith" userId="fed1330f33f5650e" providerId="LiveId" clId="{6629A98E-B7B9-44DB-B400-E0EA81F406E9}" dt="2023-01-27T06:42:15.900" v="90"/>
        <pc:sldMkLst>
          <pc:docMk/>
          <pc:sldMk cId="641208035" sldId="263"/>
        </pc:sldMkLst>
      </pc:sldChg>
      <pc:sldChg chg="addSp delSp modSp mod modTransition modAnim">
        <pc:chgData name="Leonie Smith" userId="fed1330f33f5650e" providerId="LiveId" clId="{6629A98E-B7B9-44DB-B400-E0EA81F406E9}" dt="2023-01-27T06:45:43.867" v="106"/>
        <pc:sldMkLst>
          <pc:docMk/>
          <pc:sldMk cId="4044745628" sldId="264"/>
        </pc:sldMkLst>
      </pc:sldChg>
      <pc:sldChg chg="addSp delSp modSp mod modTransition modAnim">
        <pc:chgData name="Leonie Smith" userId="fed1330f33f5650e" providerId="LiveId" clId="{6629A98E-B7B9-44DB-B400-E0EA81F406E9}" dt="2023-01-27T06:48:02.760" v="119"/>
        <pc:sldMkLst>
          <pc:docMk/>
          <pc:sldMk cId="978260341" sldId="265"/>
        </pc:sldMkLst>
      </pc:sldChg>
      <pc:sldChg chg="addSp delSp modSp mod modTransition modAnim">
        <pc:chgData name="Leonie Smith" userId="fed1330f33f5650e" providerId="LiveId" clId="{6629A98E-B7B9-44DB-B400-E0EA81F406E9}" dt="2023-01-27T06:53:07.968" v="135"/>
        <pc:sldMkLst>
          <pc:docMk/>
          <pc:sldMk cId="3575870363" sldId="266"/>
        </pc:sldMkLst>
      </pc:sldChg>
      <pc:sldChg chg="addSp delSp modSp mod modTransition modAnim">
        <pc:chgData name="Leonie Smith" userId="fed1330f33f5650e" providerId="LiveId" clId="{6629A98E-B7B9-44DB-B400-E0EA81F406E9}" dt="2023-01-27T06:56:37.858" v="148"/>
        <pc:sldMkLst>
          <pc:docMk/>
          <pc:sldMk cId="4017137865" sldId="267"/>
        </pc:sldMkLst>
      </pc:sldChg>
      <pc:sldChg chg="addSp delSp modSp mod modTransition modAnim">
        <pc:chgData name="Leonie Smith" userId="fed1330f33f5650e" providerId="LiveId" clId="{6629A98E-B7B9-44DB-B400-E0EA81F406E9}" dt="2023-01-27T06:58:23.355" v="155"/>
        <pc:sldMkLst>
          <pc:docMk/>
          <pc:sldMk cId="3137811553" sldId="268"/>
        </pc:sldMkLst>
      </pc:sldChg>
      <pc:sldChg chg="addSp delSp modSp mod modTransition modAnim">
        <pc:chgData name="Leonie Smith" userId="fed1330f33f5650e" providerId="LiveId" clId="{6629A98E-B7B9-44DB-B400-E0EA81F406E9}" dt="2023-01-27T07:00:45.356" v="171"/>
        <pc:sldMkLst>
          <pc:docMk/>
          <pc:sldMk cId="100491716" sldId="269"/>
        </pc:sldMkLst>
      </pc:sldChg>
      <pc:sldChg chg="addSp modSp">
        <pc:chgData name="Leonie Smith" userId="fed1330f33f5650e" providerId="LiveId" clId="{6629A98E-B7B9-44DB-B400-E0EA81F406E9}" dt="2023-01-30T11:43:09.076" v="179"/>
        <pc:sldMkLst>
          <pc:docMk/>
          <pc:sldMk cId="4120481681" sldId="270"/>
        </pc:sldMkLst>
      </pc:sldChg>
      <pc:sldChg chg="addSp modSp mod">
        <pc:chgData name="Leonie Smith" userId="fed1330f33f5650e" providerId="LiveId" clId="{6629A98E-B7B9-44DB-B400-E0EA81F406E9}" dt="2023-01-30T11:44:14.532" v="196" actId="20577"/>
        <pc:sldMkLst>
          <pc:docMk/>
          <pc:sldMk cId="939110669" sldId="271"/>
        </pc:sldMkLst>
      </pc:sldChg>
      <pc:sldChg chg="addSp modSp mod">
        <pc:chgData name="Leonie Smith" userId="fed1330f33f5650e" providerId="LiveId" clId="{6629A98E-B7B9-44DB-B400-E0EA81F406E9}" dt="2023-01-30T11:44:22.048" v="198" actId="20577"/>
        <pc:sldMkLst>
          <pc:docMk/>
          <pc:sldMk cId="4024569785" sldId="272"/>
        </pc:sldMkLst>
      </pc:sldChg>
      <pc:sldChg chg="addSp modSp mod">
        <pc:chgData name="Leonie Smith" userId="fed1330f33f5650e" providerId="LiveId" clId="{6629A98E-B7B9-44DB-B400-E0EA81F406E9}" dt="2023-01-30T11:44:27.807" v="200" actId="20577"/>
        <pc:sldMkLst>
          <pc:docMk/>
          <pc:sldMk cId="487179600" sldId="273"/>
        </pc:sldMkLst>
      </pc:sldChg>
      <pc:sldChg chg="addSp modSp mod">
        <pc:chgData name="Leonie Smith" userId="fed1330f33f5650e" providerId="LiveId" clId="{6629A98E-B7B9-44DB-B400-E0EA81F406E9}" dt="2023-01-30T11:44:35.414" v="205" actId="20577"/>
        <pc:sldMkLst>
          <pc:docMk/>
          <pc:sldMk cId="2168401200" sldId="274"/>
        </pc:sldMkLst>
      </pc:sldChg>
      <pc:sldChg chg="addSp modSp mod">
        <pc:chgData name="Leonie Smith" userId="fed1330f33f5650e" providerId="LiveId" clId="{6629A98E-B7B9-44DB-B400-E0EA81F406E9}" dt="2023-01-30T11:44:43.261" v="207" actId="20577"/>
        <pc:sldMkLst>
          <pc:docMk/>
          <pc:sldMk cId="2996969115" sldId="275"/>
        </pc:sldMkLst>
      </pc:sldChg>
      <pc:sldChg chg="addSp modSp mod">
        <pc:chgData name="Leonie Smith" userId="fed1330f33f5650e" providerId="LiveId" clId="{6629A98E-B7B9-44DB-B400-E0EA81F406E9}" dt="2023-01-30T11:44:51.210" v="209" actId="20577"/>
        <pc:sldMkLst>
          <pc:docMk/>
          <pc:sldMk cId="2390376940" sldId="276"/>
        </pc:sldMkLst>
      </pc:sldChg>
      <pc:sldChg chg="addSp modSp mod">
        <pc:chgData name="Leonie Smith" userId="fed1330f33f5650e" providerId="LiveId" clId="{6629A98E-B7B9-44DB-B400-E0EA81F406E9}" dt="2023-01-30T11:45:00.466" v="211" actId="20577"/>
        <pc:sldMkLst>
          <pc:docMk/>
          <pc:sldMk cId="4265919077" sldId="277"/>
        </pc:sldMkLst>
      </pc:sldChg>
      <pc:sldChg chg="addSp modSp mod">
        <pc:chgData name="Leonie Smith" userId="fed1330f33f5650e" providerId="LiveId" clId="{6629A98E-B7B9-44DB-B400-E0EA81F406E9}" dt="2023-01-30T11:45:09.527" v="213" actId="20577"/>
        <pc:sldMkLst>
          <pc:docMk/>
          <pc:sldMk cId="210266664" sldId="278"/>
        </pc:sldMkLst>
      </pc:sldChg>
      <pc:sldChg chg="addSp modSp mod">
        <pc:chgData name="Leonie Smith" userId="fed1330f33f5650e" providerId="LiveId" clId="{6629A98E-B7B9-44DB-B400-E0EA81F406E9}" dt="2023-01-30T11:45:17.382" v="215" actId="20577"/>
        <pc:sldMkLst>
          <pc:docMk/>
          <pc:sldMk cId="888433145" sldId="279"/>
        </pc:sldMkLst>
      </pc:sldChg>
      <pc:sldChg chg="addSp modSp mod">
        <pc:chgData name="Leonie Smith" userId="fed1330f33f5650e" providerId="LiveId" clId="{6629A98E-B7B9-44DB-B400-E0EA81F406E9}" dt="2023-01-30T11:45:25.416" v="217" actId="20577"/>
        <pc:sldMkLst>
          <pc:docMk/>
          <pc:sldMk cId="791300187" sldId="28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06-05-2025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dirty="0">
                <a:latin typeface="TimesNewRomanPS-BoldMT"/>
              </a:rPr>
              <a:t>48 Persecution</a:t>
            </a:r>
          </a:p>
          <a:p>
            <a:pPr algn="l"/>
            <a:r>
              <a:rPr lang="en-US" sz="1200" b="0" i="0" u="none" strike="noStrike" baseline="0" dirty="0">
                <a:latin typeface="TimesNewRomanPSMT"/>
              </a:rPr>
              <a:t>1. Deacons appointed – Acts 6:1-7 (Left Top)</a:t>
            </a:r>
          </a:p>
          <a:p>
            <a:pPr algn="l"/>
            <a:r>
              <a:rPr lang="en-US" sz="1200" b="0" i="0" u="none" strike="noStrike" baseline="0" dirty="0">
                <a:latin typeface="TimesNewRomanPSMT"/>
              </a:rPr>
              <a:t>2. Stephen – Acts 6:8 – 8:4 (Right Top)</a:t>
            </a:r>
          </a:p>
          <a:p>
            <a:pPr algn="l"/>
            <a:r>
              <a:rPr lang="en-US" sz="1200" b="0" i="0" u="none" strike="noStrike" baseline="0" dirty="0">
                <a:latin typeface="TimesNewRomanPSMT"/>
              </a:rPr>
              <a:t>3. Philip, Peter and John in Samaria – Acts 8:4-25 (Right Bottom)</a:t>
            </a:r>
          </a:p>
          <a:p>
            <a:pPr algn="l"/>
            <a:r>
              <a:rPr lang="en-US" sz="1200" b="0" i="0" u="none" strike="noStrike" baseline="0" dirty="0">
                <a:latin typeface="TimesNewRomanPSMT"/>
              </a:rPr>
              <a:t>4. Philip and the Ethiopian – Acts 8:25-40 (Left Bottom)</a:t>
            </a:r>
          </a:p>
          <a:p>
            <a:pPr algn="l"/>
            <a:r>
              <a:rPr lang="en-IN" sz="1200" b="0" i="0" u="none" strike="noStrike" baseline="0" dirty="0">
                <a:latin typeface="TimesNewRomanPSMT"/>
              </a:rPr>
              <a:t>5. Saul’s Conversion – Acts 9:1-9 (Left </a:t>
            </a:r>
            <a:r>
              <a:rPr lang="en-IN" sz="1200" b="0" i="0" u="none" strike="noStrike" baseline="0" dirty="0" err="1">
                <a:latin typeface="TimesNewRomanPSMT"/>
              </a:rPr>
              <a:t>Center</a:t>
            </a:r>
            <a:r>
              <a:rPr lang="en-IN" sz="1200" b="0" i="0" u="none" strike="noStrike" baseline="0" dirty="0">
                <a:latin typeface="TimesNewRomanPSMT"/>
              </a:rPr>
              <a:t>)</a:t>
            </a:r>
          </a:p>
          <a:p>
            <a:pPr algn="l"/>
            <a:r>
              <a:rPr lang="en-US" sz="1200" b="0" i="0" u="none" strike="noStrike" baseline="0" dirty="0">
                <a:latin typeface="TimesNewRomanPSMT"/>
              </a:rPr>
              <a:t>6. Ananias prays for Saul– Acts 9:10-19a (Center Lower)</a:t>
            </a:r>
          </a:p>
          <a:p>
            <a:pPr algn="l"/>
            <a:r>
              <a:rPr lang="en-US" sz="1200" b="0" i="0" u="none" strike="noStrike" baseline="0" dirty="0">
                <a:latin typeface="TimesNewRomanPSMT"/>
              </a:rPr>
              <a:t>7. Saul’s Escape – Acts 9:19b-31 (Center Upper)</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06-05-2025</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48-6</a:t>
            </a:r>
          </a:p>
        </p:txBody>
      </p:sp>
      <p:pic>
        <p:nvPicPr>
          <p:cNvPr id="10" name="Audio 9">
            <a:hlinkClick r:id="" action="ppaction://media"/>
            <a:extLst>
              <a:ext uri="{FF2B5EF4-FFF2-40B4-BE49-F238E27FC236}">
                <a16:creationId xmlns:a16="http://schemas.microsoft.com/office/drawing/2014/main" id="{D3A8FA80-C250-D091-BCB9-584DACCC322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7" name="Content Placeholder 2">
            <a:extLst>
              <a:ext uri="{FF2B5EF4-FFF2-40B4-BE49-F238E27FC236}">
                <a16:creationId xmlns:a16="http://schemas.microsoft.com/office/drawing/2014/main" id="{9EBED339-2AA5-6879-2FAA-7D77331C9B93}"/>
              </a:ext>
            </a:extLst>
          </p:cNvPr>
          <p:cNvSpPr>
            <a:spLocks noGrp="1"/>
          </p:cNvSpPr>
          <p:nvPr>
            <p:ph idx="1"/>
          </p:nvPr>
        </p:nvSpPr>
        <p:spPr>
          <a:xfrm>
            <a:off x="838200" y="1825625"/>
            <a:ext cx="10515600" cy="4351338"/>
          </a:xfrm>
        </p:spPr>
        <p:txBody>
          <a:bodyPr>
            <a:normAutofit fontScale="85000" lnSpcReduction="1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Central Tibetan Bible translation by Central Asia Publishing. </a:t>
            </a:r>
            <a:r>
              <a:rPr lang="en-US" sz="1800">
                <a:solidFill>
                  <a:srgbClr val="2C3943"/>
                </a:solidFill>
                <a:effectLst/>
                <a:highlight>
                  <a:srgbClr val="FFFFFF"/>
                </a:highlight>
                <a:latin typeface="PT Serif" panose="020A0603040505020204" pitchFamily="18" charset="0"/>
                <a:ea typeface="Times New Roman" panose="02020603050405020304" pitchFamily="18" charset="0"/>
              </a:rPr>
              <a:t>Used by permission</a:t>
            </a:r>
          </a:p>
          <a:p>
            <a:endParaRPr lang="en-IN" dirty="0"/>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3405"/>
    </mc:Choice>
    <mc:Fallback xmlns="">
      <p:transition spd="slow" advTm="34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8536220-D191-01E9-C667-1985F3508CFC}"/>
              </a:ext>
            </a:extLst>
          </p:cNvPr>
          <p:cNvPicPr>
            <a:picLocks noChangeAspect="1"/>
          </p:cNvPicPr>
          <p:nvPr/>
        </p:nvPicPr>
        <p:blipFill>
          <a:blip r:embed="rId2"/>
          <a:stretch>
            <a:fillRect/>
          </a:stretch>
        </p:blipFill>
        <p:spPr>
          <a:xfrm>
            <a:off x="0" y="0"/>
            <a:ext cx="13096568" cy="6858000"/>
          </a:xfrm>
          <a:prstGeom prst="rect">
            <a:avLst/>
          </a:prstGeom>
        </p:spPr>
      </p:pic>
      <p:sp>
        <p:nvSpPr>
          <p:cNvPr id="2" name="TextBox 1">
            <a:extLst>
              <a:ext uri="{FF2B5EF4-FFF2-40B4-BE49-F238E27FC236}">
                <a16:creationId xmlns:a16="http://schemas.microsoft.com/office/drawing/2014/main" id="{87DDB7D3-35BB-A1BD-0AEC-D876673CCB15}"/>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9:22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Audio 26">
            <a:hlinkClick r:id="" action="ppaction://media"/>
            <a:extLst>
              <a:ext uri="{FF2B5EF4-FFF2-40B4-BE49-F238E27FC236}">
                <a16:creationId xmlns:a16="http://schemas.microsoft.com/office/drawing/2014/main" id="{7D013DBD-41C9-5C22-64C6-2D614522AE1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E16F9DAD-0CCF-094E-F273-9806BC66DB94}"/>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23</a:t>
            </a:r>
            <a:r>
              <a:rPr lang="bo-CN" sz="6000" dirty="0">
                <a:solidFill>
                  <a:srgbClr val="121212"/>
                </a:solidFill>
                <a:latin typeface="Arial" panose="020B0604020202020204" pitchFamily="34" charset="0"/>
              </a:rPr>
              <a:t>ཉིན་མང་སོང་རྗེས། ཡ་ཧུ་དཱ་པ་རྣམས་ཀྱིས་ཤ་ཨུལ་གསོད་རྒྱུའི་ངན་ཇུས་བྱས་ཀྱང༌། </a:t>
            </a:r>
            <a:r>
              <a:rPr lang="bo-CN" sz="6000" dirty="0">
                <a:solidFill>
                  <a:srgbClr val="777A7B"/>
                </a:solidFill>
                <a:latin typeface="Arial" panose="020B0604020202020204" pitchFamily="34" charset="0"/>
              </a:rPr>
              <a:t>24</a:t>
            </a:r>
            <a:r>
              <a:rPr lang="bo-CN" sz="6000" dirty="0">
                <a:solidFill>
                  <a:srgbClr val="121212"/>
                </a:solidFill>
                <a:latin typeface="Arial" panose="020B0604020202020204" pitchFamily="34" charset="0"/>
              </a:rPr>
              <a:t>ཤ་ཨུལ་གྱིས་ཁོ་ཚོའི་ཇུས་ངན་ཤེས་པར་གྱུར། ཁོང་གསོད་པའི་ཆེད་དུ་ཁོ་ཚོས་ཉིན་མཚན་མེད་པར་གྲོང་ཁྱེར་གྱི་སྒོ་རྣམས་བསྲུངས། </a:t>
            </a:r>
            <a:endParaRPr lang="en-IN" dirty="0"/>
          </a:p>
        </p:txBody>
      </p:sp>
      <p:sp>
        <p:nvSpPr>
          <p:cNvPr id="5" name="TextBox 4">
            <a:extLst>
              <a:ext uri="{FF2B5EF4-FFF2-40B4-BE49-F238E27FC236}">
                <a16:creationId xmlns:a16="http://schemas.microsoft.com/office/drawing/2014/main" id="{609F6369-8B03-6B54-E758-4B8C5216C3CF}"/>
              </a:ext>
            </a:extLst>
          </p:cNvPr>
          <p:cNvSpPr txBox="1"/>
          <p:nvPr/>
        </p:nvSpPr>
        <p:spPr>
          <a:xfrm>
            <a:off x="110836" y="166255"/>
            <a:ext cx="5818909" cy="6558102"/>
          </a:xfrm>
          <a:prstGeom prst="rect">
            <a:avLst/>
          </a:prstGeom>
          <a:noFill/>
        </p:spPr>
        <p:txBody>
          <a:bodyPr wrap="square" rtlCol="0">
            <a:noAutofit/>
          </a:bodyPr>
          <a:lstStyle/>
          <a:p>
            <a:r>
              <a:rPr lang="en-US" sz="4400" b="0" i="0" dirty="0">
                <a:solidFill>
                  <a:srgbClr val="777A7B"/>
                </a:solidFill>
                <a:effectLst/>
                <a:latin typeface="Arial" panose="020B0604020202020204" pitchFamily="34" charset="0"/>
              </a:rPr>
              <a:t>23After many days had passed, the Jews conspired to kill him, 24but Saul learned of their plot. Day and night they watched the city gates in order to kill him. </a:t>
            </a:r>
            <a:endParaRPr lang="en-IN" dirty="0"/>
          </a:p>
        </p:txBody>
      </p:sp>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11469"/>
    </mc:Choice>
    <mc:Fallback xmlns="">
      <p:transition spd="slow" advTm="114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69AAF63-1BC0-028B-F082-766069D1BA96}"/>
              </a:ext>
            </a:extLst>
          </p:cNvPr>
          <p:cNvPicPr>
            <a:picLocks noChangeAspect="1"/>
          </p:cNvPicPr>
          <p:nvPr/>
        </p:nvPicPr>
        <p:blipFill>
          <a:blip r:embed="rId2"/>
          <a:stretch>
            <a:fillRect/>
          </a:stretch>
        </p:blipFill>
        <p:spPr>
          <a:xfrm>
            <a:off x="0" y="-524312"/>
            <a:ext cx="12192000" cy="7382312"/>
          </a:xfrm>
          <a:prstGeom prst="rect">
            <a:avLst/>
          </a:prstGeom>
        </p:spPr>
      </p:pic>
      <p:sp>
        <p:nvSpPr>
          <p:cNvPr id="2" name="TextBox 1">
            <a:extLst>
              <a:ext uri="{FF2B5EF4-FFF2-40B4-BE49-F238E27FC236}">
                <a16:creationId xmlns:a16="http://schemas.microsoft.com/office/drawing/2014/main" id="{E483AAF5-B25E-63A8-2CCF-21E8C3962E61}"/>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9:23,24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8401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Audio 32">
            <a:hlinkClick r:id="" action="ppaction://media"/>
            <a:extLst>
              <a:ext uri="{FF2B5EF4-FFF2-40B4-BE49-F238E27FC236}">
                <a16:creationId xmlns:a16="http://schemas.microsoft.com/office/drawing/2014/main" id="{75ECBDFA-CA67-11B5-C5BA-2036B5C7B8E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EB40B14A-15D4-01FC-BCDF-957B50B7E121}"/>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25</a:t>
            </a:r>
            <a:r>
              <a:rPr lang="bo-CN" sz="6600" dirty="0">
                <a:solidFill>
                  <a:srgbClr val="121212"/>
                </a:solidFill>
                <a:latin typeface="Arial" panose="020B0604020202020204" pitchFamily="34" charset="0"/>
              </a:rPr>
              <a:t>འོན་ཀྱང་ཁོང་གི་ཉེ་གནས་རྣམས་ཀྱིས་མཚན་མོར་ཤ་ཨུལ་སླེ་པོ་ཆེན་པོ་ཞིག་གི་ནང་དུ་བླུགས་ནས་ལྕགས་རིའི་ཨི་ཁུང་བརྒྱུད་ནས་མར་ཕབ་པ་རེད།</a:t>
            </a:r>
            <a:endParaRPr lang="en-IN" dirty="0"/>
          </a:p>
        </p:txBody>
      </p:sp>
      <p:sp>
        <p:nvSpPr>
          <p:cNvPr id="5" name="TextBox 4">
            <a:extLst>
              <a:ext uri="{FF2B5EF4-FFF2-40B4-BE49-F238E27FC236}">
                <a16:creationId xmlns:a16="http://schemas.microsoft.com/office/drawing/2014/main" id="{E393A37F-7F45-A82D-3902-BD2AF9BCBBF5}"/>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25One night, however, his disciples took him and lowered him in a basket through a window in the wall.</a:t>
            </a:r>
            <a:endParaRPr lang="en-IN" dirty="0"/>
          </a:p>
        </p:txBody>
      </p:sp>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16311"/>
    </mc:Choice>
    <mc:Fallback xmlns="">
      <p:transition spd="slow" advTm="163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E0416E-769A-EE7E-7F93-35CBB8EFB674}"/>
              </a:ext>
            </a:extLst>
          </p:cNvPr>
          <p:cNvPicPr>
            <a:picLocks noChangeAspect="1"/>
          </p:cNvPicPr>
          <p:nvPr/>
        </p:nvPicPr>
        <p:blipFill>
          <a:blip r:embed="rId2"/>
          <a:stretch>
            <a:fillRect/>
          </a:stretch>
        </p:blipFill>
        <p:spPr>
          <a:xfrm>
            <a:off x="-705270" y="0"/>
            <a:ext cx="12897270" cy="6961418"/>
          </a:xfrm>
          <a:prstGeom prst="rect">
            <a:avLst/>
          </a:prstGeom>
        </p:spPr>
      </p:pic>
      <p:sp>
        <p:nvSpPr>
          <p:cNvPr id="2" name="TextBox 1">
            <a:extLst>
              <a:ext uri="{FF2B5EF4-FFF2-40B4-BE49-F238E27FC236}">
                <a16:creationId xmlns:a16="http://schemas.microsoft.com/office/drawing/2014/main" id="{6345483B-2D94-011F-995F-762ECA1F0B61}"/>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9:25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96969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Audio 24">
            <a:hlinkClick r:id="" action="ppaction://media"/>
            <a:extLst>
              <a:ext uri="{FF2B5EF4-FFF2-40B4-BE49-F238E27FC236}">
                <a16:creationId xmlns:a16="http://schemas.microsoft.com/office/drawing/2014/main" id="{4D5F38C8-CEAF-D211-64C4-E9CEB70B489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9A325A9E-E680-25DA-A5E7-9B8FB0746CDC}"/>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26</a:t>
            </a:r>
            <a:r>
              <a:rPr lang="bo-CN" sz="6000" dirty="0">
                <a:solidFill>
                  <a:srgbClr val="121212"/>
                </a:solidFill>
                <a:latin typeface="Arial" panose="020B0604020202020204" pitchFamily="34" charset="0"/>
              </a:rPr>
              <a:t>ཡེ་རུ་ཤ་ལེམ་ལ་སླེབས་ནས་ཁོང་ཉེ་གནས་རྣམས་དང་འགྲོགས་འདོད་ཀྱང༌། ཁོང་ཉེ་གནས་དངོས་ཡིན་པར་ཡིད་མ་ཆེས་པས་ཁོ་ཚོ་ཚང་མས་ཁོང་ལ་འཇིགས།</a:t>
            </a:r>
            <a:endParaRPr lang="en-IN" dirty="0"/>
          </a:p>
        </p:txBody>
      </p:sp>
      <p:sp>
        <p:nvSpPr>
          <p:cNvPr id="5" name="TextBox 4">
            <a:extLst>
              <a:ext uri="{FF2B5EF4-FFF2-40B4-BE49-F238E27FC236}">
                <a16:creationId xmlns:a16="http://schemas.microsoft.com/office/drawing/2014/main" id="{AC37F441-0399-713E-C055-464C8077C784}"/>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26When Saul arrived in Jerusalem, he tried to join the disciples, but they were all afraid of him, not believing that he was a disciple. </a:t>
            </a:r>
            <a:endParaRPr lang="en-IN" dirty="0"/>
          </a:p>
        </p:txBody>
      </p:sp>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12833"/>
    </mc:Choice>
    <mc:Fallback xmlns="">
      <p:transition spd="slow" advTm="128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7174EB0-E006-2ED8-137E-7A05EBA00824}"/>
              </a:ext>
            </a:extLst>
          </p:cNvPr>
          <p:cNvPicPr>
            <a:picLocks noChangeAspect="1"/>
          </p:cNvPicPr>
          <p:nvPr/>
        </p:nvPicPr>
        <p:blipFill>
          <a:blip r:embed="rId2"/>
          <a:stretch>
            <a:fillRect/>
          </a:stretch>
        </p:blipFill>
        <p:spPr>
          <a:xfrm>
            <a:off x="-583842" y="1"/>
            <a:ext cx="12775842" cy="6995512"/>
          </a:xfrm>
          <a:prstGeom prst="rect">
            <a:avLst/>
          </a:prstGeom>
        </p:spPr>
      </p:pic>
      <p:sp>
        <p:nvSpPr>
          <p:cNvPr id="2" name="TextBox 1">
            <a:extLst>
              <a:ext uri="{FF2B5EF4-FFF2-40B4-BE49-F238E27FC236}">
                <a16:creationId xmlns:a16="http://schemas.microsoft.com/office/drawing/2014/main" id="{B3BD76DD-1AAE-9E1A-991F-8C35D8BB8FDF}"/>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9:26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90376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Audio 32">
            <a:hlinkClick r:id="" action="ppaction://media"/>
            <a:extLst>
              <a:ext uri="{FF2B5EF4-FFF2-40B4-BE49-F238E27FC236}">
                <a16:creationId xmlns:a16="http://schemas.microsoft.com/office/drawing/2014/main" id="{27DA0FBC-4D59-FDC4-D439-BC8AF49573D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9B943296-C624-96E8-4E72-AB3D8C22B9AF}"/>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4800" dirty="0">
                <a:solidFill>
                  <a:srgbClr val="777A7B"/>
                </a:solidFill>
                <a:latin typeface="Arial" panose="020B0604020202020204" pitchFamily="34" charset="0"/>
              </a:rPr>
              <a:t>27</a:t>
            </a:r>
            <a:r>
              <a:rPr lang="bo-CN" sz="4800" dirty="0">
                <a:solidFill>
                  <a:srgbClr val="121212"/>
                </a:solidFill>
                <a:latin typeface="Arial" panose="020B0604020202020204" pitchFamily="34" charset="0"/>
              </a:rPr>
              <a:t>འོན་ཀྱང་པར་ན་པཱས་ཁོང་ལ་རོགས་པ་བྱས་ཏེ་སྐུ་ཚབ་རྣམས་ཀྱི་མདུན་དུ་འཁྲིད་ཅིང༌། ལམ་བར་དུ་གཙོ་བོ་ཡེ་ཤུ་ཇི་ལྟར་མཐོང་ནས་གཙོ་བོས་ཁོང་ལ་ཅི་གསུངས་པ་དང༌། དཱ་མེ་སེག་ལ་ཡང་ཡེ་ཤུའི་མཚན་གྱི་ཐོག་ནས་ཤ་ཨུལ་གྱིས་འཇིགས་པ་མེད་པར་འཕྲིན་བཟང་བསྒྲགས་པའི་སྐོར་སྐུ་ཚབ་རྣམས་ལ་གསུངས། </a:t>
            </a:r>
            <a:endParaRPr lang="en-IN" dirty="0"/>
          </a:p>
        </p:txBody>
      </p:sp>
      <p:sp>
        <p:nvSpPr>
          <p:cNvPr id="5" name="TextBox 4">
            <a:extLst>
              <a:ext uri="{FF2B5EF4-FFF2-40B4-BE49-F238E27FC236}">
                <a16:creationId xmlns:a16="http://schemas.microsoft.com/office/drawing/2014/main" id="{3784A4A9-C1B5-F4C6-1686-0E8DE3747948}"/>
              </a:ext>
            </a:extLst>
          </p:cNvPr>
          <p:cNvSpPr txBox="1"/>
          <p:nvPr/>
        </p:nvSpPr>
        <p:spPr>
          <a:xfrm>
            <a:off x="110836" y="166255"/>
            <a:ext cx="5818909" cy="6558102"/>
          </a:xfrm>
          <a:prstGeom prst="rect">
            <a:avLst/>
          </a:prstGeom>
          <a:noFill/>
        </p:spPr>
        <p:txBody>
          <a:bodyPr wrap="square" rtlCol="0">
            <a:noAutofit/>
          </a:bodyPr>
          <a:lstStyle/>
          <a:p>
            <a:r>
              <a:rPr lang="en-US" sz="3600" dirty="0">
                <a:solidFill>
                  <a:srgbClr val="777A7B"/>
                </a:solidFill>
                <a:latin typeface="Arial" panose="020B0604020202020204" pitchFamily="34" charset="0"/>
              </a:rPr>
              <a:t>27Then Barnabas brought him to the apostles and described how Saul had seen the Lord, who spoke to him on the road to Damascus, and how Saul had spoken boldly in that city in the name of Jesus.</a:t>
            </a:r>
            <a:endParaRPr lang="en-IN" dirty="0"/>
          </a:p>
        </p:txBody>
      </p:sp>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21200"/>
    </mc:Choice>
    <mc:Fallback xmlns="">
      <p:transition spd="slow" advTm="212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99D76A0-E414-4839-D0F5-77A7F52FAFDC}"/>
              </a:ext>
            </a:extLst>
          </p:cNvPr>
          <p:cNvPicPr>
            <a:picLocks noChangeAspect="1"/>
          </p:cNvPicPr>
          <p:nvPr/>
        </p:nvPicPr>
        <p:blipFill>
          <a:blip r:embed="rId2"/>
          <a:stretch>
            <a:fillRect/>
          </a:stretch>
        </p:blipFill>
        <p:spPr>
          <a:xfrm>
            <a:off x="0" y="-1"/>
            <a:ext cx="12244524" cy="7126941"/>
          </a:xfrm>
          <a:prstGeom prst="rect">
            <a:avLst/>
          </a:prstGeom>
        </p:spPr>
      </p:pic>
      <p:sp>
        <p:nvSpPr>
          <p:cNvPr id="2" name="TextBox 1">
            <a:extLst>
              <a:ext uri="{FF2B5EF4-FFF2-40B4-BE49-F238E27FC236}">
                <a16:creationId xmlns:a16="http://schemas.microsoft.com/office/drawing/2014/main" id="{07B57ED4-E563-CCAD-CE23-8E88DDAA9F0C}"/>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9:27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659190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Audio 27">
            <a:hlinkClick r:id="" action="ppaction://media"/>
            <a:extLst>
              <a:ext uri="{FF2B5EF4-FFF2-40B4-BE49-F238E27FC236}">
                <a16:creationId xmlns:a16="http://schemas.microsoft.com/office/drawing/2014/main" id="{E8AB3539-C7FC-0258-FAEC-3970CB0EDAB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3B82884B-F3F8-378B-D142-D9EDEF752F53}"/>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28</a:t>
            </a:r>
            <a:r>
              <a:rPr lang="bo-CN" sz="6600" dirty="0">
                <a:solidFill>
                  <a:srgbClr val="121212"/>
                </a:solidFill>
                <a:latin typeface="Arial" panose="020B0604020202020204" pitchFamily="34" charset="0"/>
              </a:rPr>
              <a:t>ཡེ་རུ་ཤ་ལེམ་ལ་ཁོང་མངོན་སུམ་དུ་ཁོ་ཚོ་དང་འགྲོགས་ཏེ་གཙོ་བོའི་མཚན་གྱི་ཐོག་ནས་འཇིགས་པ་མེད་པར་ཆོས་བསྟན། </a:t>
            </a:r>
            <a:endParaRPr lang="en-IN" dirty="0"/>
          </a:p>
        </p:txBody>
      </p:sp>
      <p:sp>
        <p:nvSpPr>
          <p:cNvPr id="5" name="TextBox 4">
            <a:extLst>
              <a:ext uri="{FF2B5EF4-FFF2-40B4-BE49-F238E27FC236}">
                <a16:creationId xmlns:a16="http://schemas.microsoft.com/office/drawing/2014/main" id="{9550E760-7D33-F269-6C38-7CB4007B9BD2}"/>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28So Saul stayed with them, moving about freely in Jerusalem and speaking boldly in the name of the Lord.</a:t>
            </a:r>
            <a:endParaRPr lang="en-IN" dirty="0"/>
          </a:p>
        </p:txBody>
      </p:sp>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11686"/>
    </mc:Choice>
    <mc:Fallback xmlns="">
      <p:transition spd="slow" advTm="116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21810A4-D1F8-E812-B309-2926F46776F8}"/>
              </a:ext>
            </a:extLst>
          </p:cNvPr>
          <p:cNvPicPr>
            <a:picLocks noChangeAspect="1"/>
          </p:cNvPicPr>
          <p:nvPr/>
        </p:nvPicPr>
        <p:blipFill>
          <a:blip r:embed="rId2"/>
          <a:stretch>
            <a:fillRect/>
          </a:stretch>
        </p:blipFill>
        <p:spPr>
          <a:xfrm>
            <a:off x="-847165" y="-163089"/>
            <a:ext cx="13039165" cy="7021089"/>
          </a:xfrm>
          <a:prstGeom prst="rect">
            <a:avLst/>
          </a:prstGeom>
        </p:spPr>
      </p:pic>
      <p:sp>
        <p:nvSpPr>
          <p:cNvPr id="2" name="TextBox 1">
            <a:extLst>
              <a:ext uri="{FF2B5EF4-FFF2-40B4-BE49-F238E27FC236}">
                <a16:creationId xmlns:a16="http://schemas.microsoft.com/office/drawing/2014/main" id="{309899B7-C0B6-A352-8D0B-BD1590AB6F31}"/>
              </a:ext>
            </a:extLst>
          </p:cNvPr>
          <p:cNvSpPr txBox="1"/>
          <p:nvPr/>
        </p:nvSpPr>
        <p:spPr>
          <a:xfrm>
            <a:off x="336271" y="-34300"/>
            <a:ext cx="6096000" cy="4314423"/>
          </a:xfrm>
          <a:prstGeom prst="rect">
            <a:avLst/>
          </a:prstGeom>
          <a:noFill/>
        </p:spPr>
        <p:txBody>
          <a:bodyPr wrap="square" rtlCol="0">
            <a:noAutofit/>
          </a:bodyPr>
          <a:lstStyle/>
          <a:p>
            <a:pPr algn="ctr"/>
            <a:r>
              <a:rPr lang="en-IN" sz="8000" dirty="0">
                <a:solidFill>
                  <a:schemeClr val="bg1"/>
                </a:solidFill>
              </a:rPr>
              <a:t> </a:t>
            </a:r>
            <a:r>
              <a:rPr lang="bo-CN" sz="8000" b="1" cap="all" dirty="0">
                <a:solidFill>
                  <a:schemeClr val="bg1"/>
                </a:solidFill>
                <a:latin typeface="ArialMT"/>
              </a:rPr>
              <a:t>མཛད་པ 9</a:t>
            </a:r>
          </a:p>
          <a:p>
            <a:r>
              <a:rPr lang="bo-CN" sz="8000" b="1" i="0" dirty="0">
                <a:solidFill>
                  <a:schemeClr val="bg1"/>
                </a:solidFill>
                <a:effectLst/>
                <a:latin typeface="Arial" panose="020B0604020202020204" pitchFamily="34" charset="0"/>
              </a:rPr>
              <a:t>ཤ་ཨུལ་གྱིས་དཱ་མེ་སེག་གྲོང་ཁྱེར་དུ་ཆོས་བསྒྲགས་པ།</a:t>
            </a:r>
            <a:endParaRPr lang="en-IN" sz="8000" dirty="0">
              <a:solidFill>
                <a:schemeClr val="bg1"/>
              </a:solidFill>
            </a:endParaRP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4337446-953A-5C7B-C369-628D015712DD}"/>
              </a:ext>
            </a:extLst>
          </p:cNvPr>
          <p:cNvPicPr>
            <a:picLocks noChangeAspect="1"/>
          </p:cNvPicPr>
          <p:nvPr/>
        </p:nvPicPr>
        <p:blipFill>
          <a:blip r:embed="rId2"/>
          <a:stretch>
            <a:fillRect/>
          </a:stretch>
        </p:blipFill>
        <p:spPr>
          <a:xfrm>
            <a:off x="-900545" y="0"/>
            <a:ext cx="13092545" cy="6858000"/>
          </a:xfrm>
          <a:prstGeom prst="rect">
            <a:avLst/>
          </a:prstGeom>
        </p:spPr>
      </p:pic>
      <p:sp>
        <p:nvSpPr>
          <p:cNvPr id="2" name="TextBox 1">
            <a:extLst>
              <a:ext uri="{FF2B5EF4-FFF2-40B4-BE49-F238E27FC236}">
                <a16:creationId xmlns:a16="http://schemas.microsoft.com/office/drawing/2014/main" id="{1E07315D-4FA7-8FEA-BF6F-7377AC6F197A}"/>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9:28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02666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Audio 19">
            <a:hlinkClick r:id="" action="ppaction://media"/>
            <a:extLst>
              <a:ext uri="{FF2B5EF4-FFF2-40B4-BE49-F238E27FC236}">
                <a16:creationId xmlns:a16="http://schemas.microsoft.com/office/drawing/2014/main" id="{0EC1821D-C486-DEA0-3D1A-212FBA46F36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5A7E53F2-9F7A-6F5D-865D-1C4569880AB4}"/>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29</a:t>
            </a:r>
            <a:r>
              <a:rPr lang="bo-CN" sz="6000" dirty="0">
                <a:solidFill>
                  <a:srgbClr val="121212"/>
                </a:solidFill>
                <a:latin typeface="Arial" panose="020B0604020202020204" pitchFamily="34" charset="0"/>
              </a:rPr>
              <a:t>ཁོང་གིས་གྷི་རིག་སྐད་སྨྲ་བའི་ཡ་ཧུ་དཱ་པ་རྣམས་དང་གཏམ་བཤད་ཅིང་རྩོད་གླེང་བྱས། འོན་ཀྱང་མི་དེ་ཚོས་ཁོང་གསོད་ཐབས་བཙལ་བཞིན་ཡོད།</a:t>
            </a:r>
            <a:endParaRPr lang="en-IN" dirty="0"/>
          </a:p>
        </p:txBody>
      </p:sp>
      <p:sp>
        <p:nvSpPr>
          <p:cNvPr id="5" name="TextBox 4">
            <a:extLst>
              <a:ext uri="{FF2B5EF4-FFF2-40B4-BE49-F238E27FC236}">
                <a16:creationId xmlns:a16="http://schemas.microsoft.com/office/drawing/2014/main" id="{488543C3-7454-8697-CF55-7E801DFBFEDD}"/>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29He talked and debated with the Grecian Jews, but they tried to kill him. </a:t>
            </a:r>
            <a:endParaRPr lang="en-IN" dirty="0"/>
          </a:p>
        </p:txBody>
      </p:sp>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8872"/>
    </mc:Choice>
    <mc:Fallback xmlns="">
      <p:transition spd="slow" advTm="88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922D35C-C479-D0C0-C698-1C895B416B17}"/>
              </a:ext>
            </a:extLst>
          </p:cNvPr>
          <p:cNvPicPr>
            <a:picLocks noChangeAspect="1"/>
          </p:cNvPicPr>
          <p:nvPr/>
        </p:nvPicPr>
        <p:blipFill>
          <a:blip r:embed="rId2"/>
          <a:stretch>
            <a:fillRect/>
          </a:stretch>
        </p:blipFill>
        <p:spPr>
          <a:xfrm>
            <a:off x="0" y="0"/>
            <a:ext cx="12633158" cy="6858000"/>
          </a:xfrm>
          <a:prstGeom prst="rect">
            <a:avLst/>
          </a:prstGeom>
        </p:spPr>
      </p:pic>
      <p:sp>
        <p:nvSpPr>
          <p:cNvPr id="2" name="TextBox 1">
            <a:extLst>
              <a:ext uri="{FF2B5EF4-FFF2-40B4-BE49-F238E27FC236}">
                <a16:creationId xmlns:a16="http://schemas.microsoft.com/office/drawing/2014/main" id="{8F0DA485-9B2B-7873-2E5A-87FDB630026E}"/>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9:29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884331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Audio 27">
            <a:hlinkClick r:id="" action="ppaction://media"/>
            <a:extLst>
              <a:ext uri="{FF2B5EF4-FFF2-40B4-BE49-F238E27FC236}">
                <a16:creationId xmlns:a16="http://schemas.microsoft.com/office/drawing/2014/main" id="{53AF6119-4BFC-6EE0-2DE8-D28B6542BEC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B156C99F-336D-C847-9F9A-BDFC3A535190}"/>
              </a:ext>
            </a:extLst>
          </p:cNvPr>
          <p:cNvSpPr txBox="1"/>
          <p:nvPr/>
        </p:nvSpPr>
        <p:spPr>
          <a:xfrm>
            <a:off x="6096000" y="149949"/>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30</a:t>
            </a:r>
            <a:r>
              <a:rPr lang="bo-CN" sz="6600" dirty="0">
                <a:solidFill>
                  <a:srgbClr val="121212"/>
                </a:solidFill>
                <a:latin typeface="Arial" panose="020B0604020202020204" pitchFamily="34" charset="0"/>
              </a:rPr>
              <a:t>དོན་དེའི་སྐོར་ཤེས་ནས་སྤུན་ཟླ་རྣམས་ཀྱིས་ཤ་ཨུལ་སེ་སར་རེ་ཡཱ་གྲོང་ཁྱེར་ལ་མར་འཁྲིད་པ་དང༌། ཁོང་ཊར་སཱུ་གྲོང་ཁྱེར་དུ་བཏང༌། </a:t>
            </a:r>
            <a:endParaRPr lang="en-IN" dirty="0"/>
          </a:p>
        </p:txBody>
      </p:sp>
      <p:sp>
        <p:nvSpPr>
          <p:cNvPr id="5" name="TextBox 4">
            <a:extLst>
              <a:ext uri="{FF2B5EF4-FFF2-40B4-BE49-F238E27FC236}">
                <a16:creationId xmlns:a16="http://schemas.microsoft.com/office/drawing/2014/main" id="{AF9C2E86-D381-E35D-A921-E49BE5956E53}"/>
              </a:ext>
            </a:extLst>
          </p:cNvPr>
          <p:cNvSpPr txBox="1"/>
          <p:nvPr/>
        </p:nvSpPr>
        <p:spPr>
          <a:xfrm>
            <a:off x="110836" y="149950"/>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30When the brothers learned of this, they took him down to Caesarea and sent him off to Tarsus.</a:t>
            </a:r>
            <a:endParaRPr lang="en-IN" sz="4800" dirty="0"/>
          </a:p>
        </p:txBody>
      </p:sp>
    </p:spTree>
    <p:extLst>
      <p:ext uri="{BB962C8B-B14F-4D97-AF65-F5344CB8AC3E}">
        <p14:creationId xmlns:p14="http://schemas.microsoft.com/office/powerpoint/2010/main" val="100491716"/>
      </p:ext>
    </p:extLst>
  </p:cSld>
  <p:clrMapOvr>
    <a:masterClrMapping/>
  </p:clrMapOvr>
  <mc:AlternateContent xmlns:mc="http://schemas.openxmlformats.org/markup-compatibility/2006" xmlns:p14="http://schemas.microsoft.com/office/powerpoint/2010/main">
    <mc:Choice Requires="p14">
      <p:transition spd="slow" p14:dur="2000" advTm="11710"/>
    </mc:Choice>
    <mc:Fallback xmlns="">
      <p:transition spd="slow" advTm="117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8"/>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A8EB25B-55DF-6A0D-FEBB-E55268F3F3BA}"/>
              </a:ext>
            </a:extLst>
          </p:cNvPr>
          <p:cNvPicPr>
            <a:picLocks noChangeAspect="1"/>
          </p:cNvPicPr>
          <p:nvPr/>
        </p:nvPicPr>
        <p:blipFill>
          <a:blip r:embed="rId2"/>
          <a:stretch>
            <a:fillRect/>
          </a:stretch>
        </p:blipFill>
        <p:spPr>
          <a:xfrm>
            <a:off x="-847165" y="-163089"/>
            <a:ext cx="13039165" cy="7021089"/>
          </a:xfrm>
          <a:prstGeom prst="rect">
            <a:avLst/>
          </a:prstGeom>
        </p:spPr>
      </p:pic>
      <p:sp>
        <p:nvSpPr>
          <p:cNvPr id="3" name="TextBox 2">
            <a:extLst>
              <a:ext uri="{FF2B5EF4-FFF2-40B4-BE49-F238E27FC236}">
                <a16:creationId xmlns:a16="http://schemas.microsoft.com/office/drawing/2014/main" id="{F5F0D8EF-B3B2-C66E-02A4-5D037B2823BB}"/>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9:30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913001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0"/>
            <a:ext cx="6096000" cy="6858000"/>
          </a:xfrm>
          <a:prstGeom prst="rect">
            <a:avLst/>
          </a:prstGeom>
          <a:noFill/>
        </p:spPr>
        <p:txBody>
          <a:bodyPr wrap="square" rtlCol="0">
            <a:noAutofit/>
          </a:bodyPr>
          <a:lstStyle/>
          <a:p>
            <a:r>
              <a:rPr lang="en-IN" sz="8000" dirty="0"/>
              <a:t> </a:t>
            </a:r>
            <a:r>
              <a:rPr lang="bo-CN" sz="8000" b="1" cap="all" dirty="0">
                <a:solidFill>
                  <a:srgbClr val="121212"/>
                </a:solidFill>
                <a:latin typeface="ArialMT"/>
              </a:rPr>
              <a:t>མཛད་པ 9</a:t>
            </a:r>
          </a:p>
          <a:p>
            <a:r>
              <a:rPr lang="bo-CN" sz="8000" b="1" i="0" dirty="0">
                <a:solidFill>
                  <a:srgbClr val="121212"/>
                </a:solidFill>
                <a:effectLst/>
                <a:latin typeface="Arial" panose="020B0604020202020204" pitchFamily="34" charset="0"/>
              </a:rPr>
              <a:t>ཤ་ཨུལ་གྱིས་དཱ་མེ་སེག་གྲོང་ཁྱེར་དུ་ཆོས་བསྒྲགས་པ།</a:t>
            </a:r>
            <a:endParaRPr lang="en-IN" sz="8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b="0" i="0" u="none" strike="noStrike" baseline="0" dirty="0">
                <a:latin typeface="TimesNewRomanPSMT"/>
              </a:rPr>
              <a:t>Saul </a:t>
            </a:r>
            <a:r>
              <a:rPr lang="en-US" sz="4800" dirty="0">
                <a:latin typeface="TimesNewRomanPSMT"/>
              </a:rPr>
              <a:t>Preaches and </a:t>
            </a:r>
            <a:r>
              <a:rPr lang="en-US" sz="4800" b="0" i="0" u="none" strike="noStrike" baseline="0" dirty="0">
                <a:latin typeface="TimesNewRomanPSMT"/>
              </a:rPr>
              <a:t>Escapes – Acts 9:19b-31 </a:t>
            </a:r>
            <a:endParaRPr lang="en-IN" sz="4800" dirty="0"/>
          </a:p>
        </p:txBody>
      </p:sp>
      <p:pic>
        <p:nvPicPr>
          <p:cNvPr id="12" name="Audio 11">
            <a:hlinkClick r:id="" action="ppaction://media"/>
            <a:extLst>
              <a:ext uri="{FF2B5EF4-FFF2-40B4-BE49-F238E27FC236}">
                <a16:creationId xmlns:a16="http://schemas.microsoft.com/office/drawing/2014/main" id="{9AEB2FC4-6DED-BC6B-F79A-BED618AACF7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6419"/>
    </mc:Choice>
    <mc:Fallback xmlns="">
      <p:transition spd="slow" advTm="64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02E461D-EC0B-E387-CFAC-BD01F5DA51C1}"/>
              </a:ext>
            </a:extLst>
          </p:cNvPr>
          <p:cNvPicPr>
            <a:picLocks noChangeAspect="1"/>
          </p:cNvPicPr>
          <p:nvPr/>
        </p:nvPicPr>
        <p:blipFill>
          <a:blip r:embed="rId2"/>
          <a:stretch>
            <a:fillRect/>
          </a:stretch>
        </p:blipFill>
        <p:spPr>
          <a:xfrm>
            <a:off x="-847165" y="-163089"/>
            <a:ext cx="13039165" cy="7021089"/>
          </a:xfrm>
          <a:prstGeom prst="rect">
            <a:avLst/>
          </a:prstGeom>
        </p:spPr>
      </p:pic>
      <p:sp>
        <p:nvSpPr>
          <p:cNvPr id="3" name="TextBox 2">
            <a:extLst>
              <a:ext uri="{FF2B5EF4-FFF2-40B4-BE49-F238E27FC236}">
                <a16:creationId xmlns:a16="http://schemas.microsoft.com/office/drawing/2014/main" id="{4AB2DD98-2BF3-3C30-5EE3-AE460A148CA5}"/>
              </a:ext>
            </a:extLst>
          </p:cNvPr>
          <p:cNvSpPr txBox="1"/>
          <p:nvPr/>
        </p:nvSpPr>
        <p:spPr>
          <a:xfrm>
            <a:off x="336271" y="-34300"/>
            <a:ext cx="6096000" cy="4314423"/>
          </a:xfrm>
          <a:prstGeom prst="rect">
            <a:avLst/>
          </a:prstGeom>
          <a:noFill/>
        </p:spPr>
        <p:txBody>
          <a:bodyPr wrap="square" rtlCol="0">
            <a:noAutofit/>
          </a:bodyPr>
          <a:lstStyle/>
          <a:p>
            <a:pPr algn="ctr"/>
            <a:r>
              <a:rPr lang="en-IN" sz="8000" dirty="0">
                <a:solidFill>
                  <a:schemeClr val="bg1"/>
                </a:solidFill>
              </a:rPr>
              <a:t> </a:t>
            </a:r>
            <a:r>
              <a:rPr lang="bo-CN" sz="8000" b="1" cap="all" dirty="0">
                <a:solidFill>
                  <a:schemeClr val="bg1"/>
                </a:solidFill>
                <a:latin typeface="ArialMT"/>
              </a:rPr>
              <a:t>མཛད་པ 9</a:t>
            </a:r>
          </a:p>
          <a:p>
            <a:r>
              <a:rPr lang="bo-CN" sz="8000" b="1" i="0" dirty="0">
                <a:solidFill>
                  <a:schemeClr val="bg1"/>
                </a:solidFill>
                <a:effectLst/>
                <a:latin typeface="Arial" panose="020B0604020202020204" pitchFamily="34" charset="0"/>
              </a:rPr>
              <a:t>ཤ་ཨུལ་གྱིས་དཱ་མེ་སེག་གྲོང་ཁྱེར་དུ་ཆོས་བསྒྲགས་པ།</a:t>
            </a:r>
            <a:endParaRPr lang="en-IN" sz="8000" dirty="0">
              <a:solidFill>
                <a:schemeClr val="bg1"/>
              </a:solidFill>
            </a:endParaRPr>
          </a:p>
        </p:txBody>
      </p:sp>
      <p:sp>
        <p:nvSpPr>
          <p:cNvPr id="4" name="TextBox 2">
            <a:extLst>
              <a:ext uri="{FF2B5EF4-FFF2-40B4-BE49-F238E27FC236}">
                <a16:creationId xmlns:a16="http://schemas.microsoft.com/office/drawing/2014/main" id="{5B214E6A-BB2B-E1D8-9D69-940046525F8B}"/>
              </a:ext>
            </a:extLst>
          </p:cNvPr>
          <p:cNvSpPr txBox="1"/>
          <p:nvPr/>
        </p:nvSpPr>
        <p:spPr>
          <a:xfrm>
            <a:off x="255905" y="5601653"/>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20481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Audio 23">
            <a:hlinkClick r:id="" action="ppaction://media"/>
            <a:extLst>
              <a:ext uri="{FF2B5EF4-FFF2-40B4-BE49-F238E27FC236}">
                <a16:creationId xmlns:a16="http://schemas.microsoft.com/office/drawing/2014/main" id="{B0524D4B-C733-3269-F2DF-955746F5D97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8BCCA2A3-A979-8D97-A0DB-743037B0B4B4}"/>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121212"/>
                </a:solidFill>
                <a:latin typeface="Arial" panose="020B0604020202020204" pitchFamily="34" charset="0"/>
              </a:rPr>
              <a:t>ཉིན་ཤས་རིང་ཁོ་དཱ་མེ་སེག་ལ་ཡོད་པའི་ཉེ་གནས་དང་མཉམ་དུ་བསྡད་དེ། </a:t>
            </a:r>
            <a:r>
              <a:rPr lang="bo-CN" sz="6000" dirty="0">
                <a:solidFill>
                  <a:srgbClr val="777A7B"/>
                </a:solidFill>
                <a:latin typeface="Arial" panose="020B0604020202020204" pitchFamily="34" charset="0"/>
              </a:rPr>
              <a:t>20</a:t>
            </a:r>
            <a:r>
              <a:rPr lang="bo-CN" sz="6000" dirty="0">
                <a:solidFill>
                  <a:srgbClr val="121212"/>
                </a:solidFill>
                <a:latin typeface="Arial" panose="020B0604020202020204" pitchFamily="34" charset="0"/>
              </a:rPr>
              <a:t>ཁོང་གིས་འཕྲལ་དུ་འདུ་ཁང་རྣམས་ལ་ཡེ་ཤུའི་འཕྲིན་བཟང་བསྒྲགས་ཏེ་“ཁོང་ནི་དཀོན་མཆོག་གི་སྲས་ཡིན་ནོ་”ཞེས་གསུངས། </a:t>
            </a:r>
            <a:endParaRPr lang="en-IN" dirty="0"/>
          </a:p>
        </p:txBody>
      </p:sp>
      <p:sp>
        <p:nvSpPr>
          <p:cNvPr id="5" name="TextBox 4">
            <a:extLst>
              <a:ext uri="{FF2B5EF4-FFF2-40B4-BE49-F238E27FC236}">
                <a16:creationId xmlns:a16="http://schemas.microsoft.com/office/drawing/2014/main" id="{AE0D9EC9-DFCD-7759-A418-80CDCC9BCFCF}"/>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121212"/>
                </a:solidFill>
                <a:latin typeface="Arial" panose="020B0604020202020204" pitchFamily="34" charset="0"/>
              </a:rPr>
              <a:t>And he spent several days with the disciples in Damascus.</a:t>
            </a:r>
          </a:p>
          <a:p>
            <a:r>
              <a:rPr lang="en-US" sz="4400" dirty="0">
                <a:solidFill>
                  <a:srgbClr val="121212"/>
                </a:solidFill>
                <a:latin typeface="Arial" panose="020B0604020202020204" pitchFamily="34" charset="0"/>
              </a:rPr>
              <a:t>20Saul promptly began to proclaim Jesus in the synagogues, declaring, “He is the Son of God.”</a:t>
            </a:r>
            <a:endParaRPr lang="en-IN" dirty="0"/>
          </a:p>
        </p:txBody>
      </p:sp>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14143"/>
    </mc:Choice>
    <mc:Fallback xmlns="">
      <p:transition spd="slow" advTm="141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A88578A-93D1-12FA-6B89-1A90D5B77E98}"/>
              </a:ext>
            </a:extLst>
          </p:cNvPr>
          <p:cNvPicPr>
            <a:picLocks noChangeAspect="1"/>
          </p:cNvPicPr>
          <p:nvPr/>
        </p:nvPicPr>
        <p:blipFill>
          <a:blip r:embed="rId2"/>
          <a:stretch>
            <a:fillRect/>
          </a:stretch>
        </p:blipFill>
        <p:spPr>
          <a:xfrm>
            <a:off x="-646176" y="0"/>
            <a:ext cx="12838176" cy="6858000"/>
          </a:xfrm>
          <a:prstGeom prst="rect">
            <a:avLst/>
          </a:prstGeom>
        </p:spPr>
      </p:pic>
      <p:sp>
        <p:nvSpPr>
          <p:cNvPr id="2" name="TextBox 1">
            <a:extLst>
              <a:ext uri="{FF2B5EF4-FFF2-40B4-BE49-F238E27FC236}">
                <a16:creationId xmlns:a16="http://schemas.microsoft.com/office/drawing/2014/main" id="{DA0417DC-6DB7-199B-A9DF-924F084276A0}"/>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9:19,20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Audio 28">
            <a:hlinkClick r:id="" action="ppaction://media"/>
            <a:extLst>
              <a:ext uri="{FF2B5EF4-FFF2-40B4-BE49-F238E27FC236}">
                <a16:creationId xmlns:a16="http://schemas.microsoft.com/office/drawing/2014/main" id="{37787353-2E71-2EB0-2BE1-CC84D168D40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3E539081-9A37-CE31-8AAC-CACEFA2BB982}"/>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21</a:t>
            </a:r>
            <a:r>
              <a:rPr lang="bo-CN" sz="5400" dirty="0">
                <a:solidFill>
                  <a:srgbClr val="121212"/>
                </a:solidFill>
                <a:latin typeface="Arial" panose="020B0604020202020204" pitchFamily="34" charset="0"/>
              </a:rPr>
              <a:t>ཁོང་གི་གཏམ་ཐོས་པ་ཐམས་ཅད་ཡ་མཚན་སྐྱེས་ནས་“ཡེ་རུ་ཤ་ལེམ་ལ་གཙོ་བོའི་མཚན་ནས་བརྗོད་མཁན་རྣམས་མེད་པར་བཟོ་མཁན་ཁོ་རང་མ་ཡིན་ནམ། ཡང་དད་ལྡན་རྣམས་བཙོན་པ་ལྟར་བླ་ཆེན་རྣམས་ཀྱི་རྩར་འཁྲིད་པའི་ཕྱིར་ཁོ་འདིར་མ་ཡོང་ངམ་”ཞེས་བཤད།</a:t>
            </a:r>
            <a:endParaRPr lang="en-IN" dirty="0"/>
          </a:p>
        </p:txBody>
      </p:sp>
      <p:sp>
        <p:nvSpPr>
          <p:cNvPr id="5" name="TextBox 4">
            <a:extLst>
              <a:ext uri="{FF2B5EF4-FFF2-40B4-BE49-F238E27FC236}">
                <a16:creationId xmlns:a16="http://schemas.microsoft.com/office/drawing/2014/main" id="{107465E7-3F5D-348C-8EC4-D6B1CF8C53F6}"/>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21All who heard him were astounded and asked, “Isn’t this the man who wreaked havoc in Jerusalem on those who call on this name? And hasn’t he come here to take them as prisoners to the chief priests?”</a:t>
            </a:r>
            <a:endParaRPr lang="en-IN" dirty="0"/>
          </a:p>
        </p:txBody>
      </p:sp>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16685"/>
    </mc:Choice>
    <mc:Fallback xmlns="">
      <p:transition spd="slow" advTm="166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2756899-01AB-48F1-0AC0-7858EC45131B}"/>
              </a:ext>
            </a:extLst>
          </p:cNvPr>
          <p:cNvPicPr>
            <a:picLocks noChangeAspect="1"/>
          </p:cNvPicPr>
          <p:nvPr/>
        </p:nvPicPr>
        <p:blipFill>
          <a:blip r:embed="rId2"/>
          <a:stretch>
            <a:fillRect/>
          </a:stretch>
        </p:blipFill>
        <p:spPr>
          <a:xfrm>
            <a:off x="-107576" y="-42907"/>
            <a:ext cx="12299576" cy="6900907"/>
          </a:xfrm>
          <a:prstGeom prst="rect">
            <a:avLst/>
          </a:prstGeom>
        </p:spPr>
      </p:pic>
      <p:sp>
        <p:nvSpPr>
          <p:cNvPr id="2" name="TextBox 1">
            <a:extLst>
              <a:ext uri="{FF2B5EF4-FFF2-40B4-BE49-F238E27FC236}">
                <a16:creationId xmlns:a16="http://schemas.microsoft.com/office/drawing/2014/main" id="{905A7599-E109-8475-1EA9-13DE729632C5}"/>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9:21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Audio 12">
            <a:hlinkClick r:id="" action="ppaction://media"/>
            <a:extLst>
              <a:ext uri="{FF2B5EF4-FFF2-40B4-BE49-F238E27FC236}">
                <a16:creationId xmlns:a16="http://schemas.microsoft.com/office/drawing/2014/main" id="{BE0A6EFB-1BA4-FEED-4FC4-D435C5BF251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26FD35DA-FE5A-013B-BC63-50FBBE29FF7A}"/>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22</a:t>
            </a:r>
            <a:r>
              <a:rPr lang="bo-CN" sz="6600" dirty="0">
                <a:solidFill>
                  <a:srgbClr val="121212"/>
                </a:solidFill>
                <a:latin typeface="Arial" panose="020B0604020202020204" pitchFamily="34" charset="0"/>
              </a:rPr>
              <a:t>ཤ་ཨུལ་གྱི་ཆོས་སྟོན་པའི་ནུས་པ་ཇེ་ཆེར་གྱུར་ཞིང༌། ཡེ་ཤུ་ནི་མཱ་ཤི་ཀ་ཡིན་པ་ར་སྤྲོད་བྱས་པས་དཱ་མེ་སེག་ལ་སྡོད་པའི་ཡ་ཧུ་དཱ་པ་ཚོས་ཁོང་གིས་ཆོས་བསྟན་པར་ལན་འདེབས་མ་ཐུབ།</a:t>
            </a:r>
            <a:endParaRPr lang="en-IN" dirty="0"/>
          </a:p>
        </p:txBody>
      </p:sp>
      <p:sp>
        <p:nvSpPr>
          <p:cNvPr id="5" name="TextBox 4">
            <a:extLst>
              <a:ext uri="{FF2B5EF4-FFF2-40B4-BE49-F238E27FC236}">
                <a16:creationId xmlns:a16="http://schemas.microsoft.com/office/drawing/2014/main" id="{5913CA98-9454-4FDB-0726-9B914FA7F262}"/>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22But Saul was empowered all the more, and he confounded the Jews living in Damascus by proving that Jesus is the Christ.</a:t>
            </a:r>
            <a:endParaRPr lang="en-IN" dirty="0"/>
          </a:p>
        </p:txBody>
      </p:sp>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13933"/>
    </mc:Choice>
    <mc:Fallback xmlns="">
      <p:transition spd="slow" advTm="139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4472</TotalTime>
  <Words>1050</Words>
  <Application>Microsoft Office PowerPoint</Application>
  <PresentationFormat>Widescreen</PresentationFormat>
  <Paragraphs>57</Paragraphs>
  <Slides>24</Slides>
  <Notes>1</Notes>
  <HiddenSlides>0</HiddenSlides>
  <MMClips>12</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24</vt:i4>
      </vt:variant>
    </vt:vector>
  </HeadingPairs>
  <TitlesOfParts>
    <vt:vector size="35" baseType="lpstr">
      <vt:lpstr>Aptos</vt:lpstr>
      <vt:lpstr>Arial</vt:lpstr>
      <vt:lpstr>ArialMT</vt:lpstr>
      <vt:lpstr>Calibri</vt:lpstr>
      <vt:lpstr>Calibri Light</vt:lpstr>
      <vt:lpstr>Microsoft Himalaya</vt:lpstr>
      <vt:lpstr>PT Serif</vt:lpstr>
      <vt:lpstr>Symbol</vt:lpstr>
      <vt:lpstr>TimesNewRomanPS-BoldMT</vt:lpstr>
      <vt:lpstr>TimesNewRomanPSMT</vt:lpstr>
      <vt:lpstr>Office Theme</vt:lpstr>
      <vt:lpstr>48-6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2025-05-06T07:55:23Z</dcterms:modified>
</cp:coreProperties>
</file>