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83B2BB-8167-45A1-BD42-F5B565081291}" v="11" dt="2025-05-26T07:29:48.3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7" y="7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9FD5790-9821-4EE6-BAFE-4A9585C77F98}"/>
    <pc:docChg chg="modSld">
      <pc:chgData name="Leonie Smith" userId="fed1330f33f5650e" providerId="LiveId" clId="{E9FD5790-9821-4EE6-BAFE-4A9585C77F98}" dt="2023-05-16T04:04:02.608" v="50" actId="20577"/>
      <pc:docMkLst>
        <pc:docMk/>
      </pc:docMkLst>
      <pc:sldChg chg="addSp modSp mod">
        <pc:chgData name="Leonie Smith" userId="fed1330f33f5650e" providerId="LiveId" clId="{E9FD5790-9821-4EE6-BAFE-4A9585C77F98}" dt="2023-05-16T04:02:32.729" v="22" actId="6549"/>
        <pc:sldMkLst>
          <pc:docMk/>
          <pc:sldMk cId="3788111665" sldId="258"/>
        </pc:sldMkLst>
      </pc:sldChg>
      <pc:sldChg chg="addSp modSp">
        <pc:chgData name="Leonie Smith" userId="fed1330f33f5650e" providerId="LiveId" clId="{E9FD5790-9821-4EE6-BAFE-4A9585C77F98}" dt="2023-05-16T04:02:41.305" v="23"/>
        <pc:sldMkLst>
          <pc:docMk/>
          <pc:sldMk cId="4120481681" sldId="270"/>
        </pc:sldMkLst>
      </pc:sldChg>
      <pc:sldChg chg="addSp modSp mod">
        <pc:chgData name="Leonie Smith" userId="fed1330f33f5650e" providerId="LiveId" clId="{E9FD5790-9821-4EE6-BAFE-4A9585C77F98}" dt="2023-05-16T04:02:47.587" v="25" actId="20577"/>
        <pc:sldMkLst>
          <pc:docMk/>
          <pc:sldMk cId="939110669" sldId="271"/>
        </pc:sldMkLst>
      </pc:sldChg>
      <pc:sldChg chg="addSp modSp mod">
        <pc:chgData name="Leonie Smith" userId="fed1330f33f5650e" providerId="LiveId" clId="{E9FD5790-9821-4EE6-BAFE-4A9585C77F98}" dt="2023-05-16T04:02:53.223" v="27" actId="20577"/>
        <pc:sldMkLst>
          <pc:docMk/>
          <pc:sldMk cId="4024569785" sldId="272"/>
        </pc:sldMkLst>
      </pc:sldChg>
      <pc:sldChg chg="addSp modSp mod">
        <pc:chgData name="Leonie Smith" userId="fed1330f33f5650e" providerId="LiveId" clId="{E9FD5790-9821-4EE6-BAFE-4A9585C77F98}" dt="2023-05-16T04:03:00.847" v="32" actId="20577"/>
        <pc:sldMkLst>
          <pc:docMk/>
          <pc:sldMk cId="487179600" sldId="273"/>
        </pc:sldMkLst>
      </pc:sldChg>
      <pc:sldChg chg="addSp modSp mod">
        <pc:chgData name="Leonie Smith" userId="fed1330f33f5650e" providerId="LiveId" clId="{E9FD5790-9821-4EE6-BAFE-4A9585C77F98}" dt="2023-05-16T04:03:08.791" v="34" actId="20577"/>
        <pc:sldMkLst>
          <pc:docMk/>
          <pc:sldMk cId="2168401200" sldId="274"/>
        </pc:sldMkLst>
      </pc:sldChg>
      <pc:sldChg chg="addSp modSp mod">
        <pc:chgData name="Leonie Smith" userId="fed1330f33f5650e" providerId="LiveId" clId="{E9FD5790-9821-4EE6-BAFE-4A9585C77F98}" dt="2023-05-16T04:03:19.727" v="37" actId="1076"/>
        <pc:sldMkLst>
          <pc:docMk/>
          <pc:sldMk cId="2996969115" sldId="275"/>
        </pc:sldMkLst>
      </pc:sldChg>
      <pc:sldChg chg="addSp modSp mod">
        <pc:chgData name="Leonie Smith" userId="fed1330f33f5650e" providerId="LiveId" clId="{E9FD5790-9821-4EE6-BAFE-4A9585C77F98}" dt="2023-05-16T04:03:30.260" v="39" actId="20577"/>
        <pc:sldMkLst>
          <pc:docMk/>
          <pc:sldMk cId="2390376940" sldId="276"/>
        </pc:sldMkLst>
      </pc:sldChg>
      <pc:sldChg chg="addSp modSp mod">
        <pc:chgData name="Leonie Smith" userId="fed1330f33f5650e" providerId="LiveId" clId="{E9FD5790-9821-4EE6-BAFE-4A9585C77F98}" dt="2023-05-16T04:03:37.701" v="41" actId="20577"/>
        <pc:sldMkLst>
          <pc:docMk/>
          <pc:sldMk cId="4265919077" sldId="277"/>
        </pc:sldMkLst>
      </pc:sldChg>
      <pc:sldChg chg="addSp modSp mod">
        <pc:chgData name="Leonie Smith" userId="fed1330f33f5650e" providerId="LiveId" clId="{E9FD5790-9821-4EE6-BAFE-4A9585C77F98}" dt="2023-05-16T04:03:45.375" v="43" actId="20577"/>
        <pc:sldMkLst>
          <pc:docMk/>
          <pc:sldMk cId="210266664" sldId="278"/>
        </pc:sldMkLst>
      </pc:sldChg>
      <pc:sldChg chg="addSp modSp mod">
        <pc:chgData name="Leonie Smith" userId="fed1330f33f5650e" providerId="LiveId" clId="{E9FD5790-9821-4EE6-BAFE-4A9585C77F98}" dt="2023-05-16T04:03:52.584" v="45" actId="20577"/>
        <pc:sldMkLst>
          <pc:docMk/>
          <pc:sldMk cId="888433145" sldId="279"/>
        </pc:sldMkLst>
      </pc:sldChg>
      <pc:sldChg chg="addSp modSp mod">
        <pc:chgData name="Leonie Smith" userId="fed1330f33f5650e" providerId="LiveId" clId="{E9FD5790-9821-4EE6-BAFE-4A9585C77F98}" dt="2023-05-16T04:04:02.608" v="50" actId="20577"/>
        <pc:sldMkLst>
          <pc:docMk/>
          <pc:sldMk cId="791300187" sldId="280"/>
        </pc:sldMkLst>
      </pc:sldChg>
    </pc:docChg>
  </pc:docChgLst>
  <pc:docChgLst>
    <pc:chgData name="Leonie Smith" userId="fed1330f33f5650e" providerId="LiveId" clId="{9C717565-FBDA-4F1E-B7BF-2C281D972909}"/>
    <pc:docChg chg="custSel modSld">
      <pc:chgData name="Leonie Smith" userId="fed1330f33f5650e" providerId="LiveId" clId="{9C717565-FBDA-4F1E-B7BF-2C281D972909}" dt="2023-03-01T04:48:52.083" v="136" actId="5793"/>
      <pc:docMkLst>
        <pc:docMk/>
      </pc:docMkLst>
      <pc:sldChg chg="addSp delSp modSp mod modTransition modAnim modNotesTx">
        <pc:chgData name="Leonie Smith" userId="fed1330f33f5650e" providerId="LiveId" clId="{9C717565-FBDA-4F1E-B7BF-2C281D972909}" dt="2023-03-01T04:48:52.083" v="136" actId="5793"/>
        <pc:sldMkLst>
          <pc:docMk/>
          <pc:sldMk cId="1499918570" sldId="257"/>
        </pc:sldMkLst>
      </pc:sldChg>
      <pc:sldChg chg="addSp delSp modSp mod modTransition modAnim">
        <pc:chgData name="Leonie Smith" userId="fed1330f33f5650e" providerId="LiveId" clId="{9C717565-FBDA-4F1E-B7BF-2C281D972909}" dt="2023-02-27T05:01:18.523" v="23"/>
        <pc:sldMkLst>
          <pc:docMk/>
          <pc:sldMk cId="454763615" sldId="259"/>
        </pc:sldMkLst>
      </pc:sldChg>
      <pc:sldChg chg="addSp delSp modSp mod modTransition modAnim">
        <pc:chgData name="Leonie Smith" userId="fed1330f33f5650e" providerId="LiveId" clId="{9C717565-FBDA-4F1E-B7BF-2C281D972909}" dt="2023-02-27T05:02:45.112" v="30"/>
        <pc:sldMkLst>
          <pc:docMk/>
          <pc:sldMk cId="2346136586" sldId="260"/>
        </pc:sldMkLst>
      </pc:sldChg>
      <pc:sldChg chg="addSp modSp">
        <pc:chgData name="Leonie Smith" userId="fed1330f33f5650e" providerId="LiveId" clId="{9C717565-FBDA-4F1E-B7BF-2C281D972909}" dt="2023-02-27T05:03:39.832" v="31"/>
        <pc:sldMkLst>
          <pc:docMk/>
          <pc:sldMk cId="4037329247" sldId="261"/>
        </pc:sldMkLst>
      </pc:sldChg>
      <pc:sldChg chg="addSp delSp modSp mod modTransition modAnim">
        <pc:chgData name="Leonie Smith" userId="fed1330f33f5650e" providerId="LiveId" clId="{9C717565-FBDA-4F1E-B7BF-2C281D972909}" dt="2023-02-27T05:07:57.289" v="47"/>
        <pc:sldMkLst>
          <pc:docMk/>
          <pc:sldMk cId="1909638311" sldId="262"/>
        </pc:sldMkLst>
      </pc:sldChg>
      <pc:sldChg chg="addSp delSp modSp mod modTransition modAnim">
        <pc:chgData name="Leonie Smith" userId="fed1330f33f5650e" providerId="LiveId" clId="{9C717565-FBDA-4F1E-B7BF-2C281D972909}" dt="2023-02-27T05:11:28.721" v="54"/>
        <pc:sldMkLst>
          <pc:docMk/>
          <pc:sldMk cId="641208035" sldId="263"/>
        </pc:sldMkLst>
      </pc:sldChg>
      <pc:sldChg chg="addSp delSp modSp mod modTransition modAnim">
        <pc:chgData name="Leonie Smith" userId="fed1330f33f5650e" providerId="LiveId" clId="{9C717565-FBDA-4F1E-B7BF-2C281D972909}" dt="2023-02-27T05:14:37.283" v="61"/>
        <pc:sldMkLst>
          <pc:docMk/>
          <pc:sldMk cId="4044745628" sldId="264"/>
        </pc:sldMkLst>
      </pc:sldChg>
      <pc:sldChg chg="addSp delSp modSp mod modTransition modAnim">
        <pc:chgData name="Leonie Smith" userId="fed1330f33f5650e" providerId="LiveId" clId="{9C717565-FBDA-4F1E-B7BF-2C281D972909}" dt="2023-03-01T04:46:46.297" v="132"/>
        <pc:sldMkLst>
          <pc:docMk/>
          <pc:sldMk cId="978260341" sldId="265"/>
        </pc:sldMkLst>
      </pc:sldChg>
      <pc:sldChg chg="addSp modSp">
        <pc:chgData name="Leonie Smith" userId="fed1330f33f5650e" providerId="LiveId" clId="{9C717565-FBDA-4F1E-B7BF-2C281D972909}" dt="2023-02-27T05:22:05.329" v="75"/>
        <pc:sldMkLst>
          <pc:docMk/>
          <pc:sldMk cId="3575870363" sldId="266"/>
        </pc:sldMkLst>
      </pc:sldChg>
      <pc:sldChg chg="addSp delSp modSp mod modTransition modAnim">
        <pc:chgData name="Leonie Smith" userId="fed1330f33f5650e" providerId="LiveId" clId="{9C717565-FBDA-4F1E-B7BF-2C281D972909}" dt="2023-02-27T05:32:39.651" v="94"/>
        <pc:sldMkLst>
          <pc:docMk/>
          <pc:sldMk cId="4017137865" sldId="267"/>
        </pc:sldMkLst>
      </pc:sldChg>
      <pc:sldChg chg="addSp delSp modSp mod modTransition modAnim">
        <pc:chgData name="Leonie Smith" userId="fed1330f33f5650e" providerId="LiveId" clId="{9C717565-FBDA-4F1E-B7BF-2C281D972909}" dt="2023-02-27T05:37:37.900" v="107"/>
        <pc:sldMkLst>
          <pc:docMk/>
          <pc:sldMk cId="3137811553" sldId="268"/>
        </pc:sldMkLst>
      </pc:sldChg>
      <pc:sldChg chg="addSp modSp">
        <pc:chgData name="Leonie Smith" userId="fed1330f33f5650e" providerId="LiveId" clId="{9C717565-FBDA-4F1E-B7BF-2C281D972909}" dt="2023-02-27T05:39:05.292" v="108"/>
        <pc:sldMkLst>
          <pc:docMk/>
          <pc:sldMk cId="100491716" sldId="269"/>
        </pc:sldMkLst>
      </pc:sldChg>
      <pc:sldChg chg="modSp mod">
        <pc:chgData name="Leonie Smith" userId="fed1330f33f5650e" providerId="LiveId" clId="{9C717565-FBDA-4F1E-B7BF-2C281D972909}" dt="2023-02-27T04:57:51.232" v="2" actId="14100"/>
        <pc:sldMkLst>
          <pc:docMk/>
          <pc:sldMk cId="4265919077" sldId="277"/>
        </pc:sldMkLst>
      </pc:sldChg>
    </pc:docChg>
  </pc:docChgLst>
  <pc:docChgLst>
    <pc:chgData name="Alfred Smith" userId="3c60a3631c0db8ad" providerId="LiveId" clId="{5683B2BB-8167-45A1-BD42-F5B565081291}"/>
    <pc:docChg chg="custSel modSld">
      <pc:chgData name="Alfred Smith" userId="3c60a3631c0db8ad" providerId="LiveId" clId="{5683B2BB-8167-45A1-BD42-F5B565081291}" dt="2025-05-26T07:29:48.303" v="25"/>
      <pc:docMkLst>
        <pc:docMk/>
      </pc:docMkLst>
      <pc:sldChg chg="modSp mod">
        <pc:chgData name="Alfred Smith" userId="3c60a3631c0db8ad" providerId="LiveId" clId="{5683B2BB-8167-45A1-BD42-F5B565081291}" dt="2025-05-26T07:24:34.978" v="1" actId="27636"/>
        <pc:sldMkLst>
          <pc:docMk/>
          <pc:sldMk cId="1499918570" sldId="257"/>
        </pc:sldMkLst>
        <pc:spChg chg="mod">
          <ac:chgData name="Alfred Smith" userId="3c60a3631c0db8ad" providerId="LiveId" clId="{5683B2BB-8167-45A1-BD42-F5B565081291}" dt="2025-05-26T07:24:34.978" v="1" actId="27636"/>
          <ac:spMkLst>
            <pc:docMk/>
            <pc:sldMk cId="1499918570" sldId="257"/>
            <ac:spMk id="7" creationId="{5DAFA776-34B4-3339-AE0D-BD2748EFF65A}"/>
          </ac:spMkLst>
        </pc:spChg>
      </pc:sldChg>
      <pc:sldChg chg="modSp">
        <pc:chgData name="Alfred Smith" userId="3c60a3631c0db8ad" providerId="LiveId" clId="{5683B2BB-8167-45A1-BD42-F5B565081291}" dt="2025-05-26T07:25:17.085" v="2"/>
        <pc:sldMkLst>
          <pc:docMk/>
          <pc:sldMk cId="3788111665" sldId="258"/>
        </pc:sldMkLst>
        <pc:spChg chg="mod">
          <ac:chgData name="Alfred Smith" userId="3c60a3631c0db8ad" providerId="LiveId" clId="{5683B2BB-8167-45A1-BD42-F5B565081291}" dt="2025-05-26T07:25:17.085" v="2"/>
          <ac:spMkLst>
            <pc:docMk/>
            <pc:sldMk cId="3788111665" sldId="258"/>
            <ac:spMk id="2" creationId="{E6018BFB-D4AB-0F52-0235-DDC5254DE69F}"/>
          </ac:spMkLst>
        </pc:spChg>
      </pc:sldChg>
      <pc:sldChg chg="modSp">
        <pc:chgData name="Alfred Smith" userId="3c60a3631c0db8ad" providerId="LiveId" clId="{5683B2BB-8167-45A1-BD42-F5B565081291}" dt="2025-05-26T07:25:17.085" v="2"/>
        <pc:sldMkLst>
          <pc:docMk/>
          <pc:sldMk cId="454763615" sldId="259"/>
        </pc:sldMkLst>
        <pc:spChg chg="mod">
          <ac:chgData name="Alfred Smith" userId="3c60a3631c0db8ad" providerId="LiveId" clId="{5683B2BB-8167-45A1-BD42-F5B565081291}" dt="2025-05-26T07:25:17.085" v="2"/>
          <ac:spMkLst>
            <pc:docMk/>
            <pc:sldMk cId="454763615" sldId="259"/>
            <ac:spMk id="3" creationId="{A58184BD-88F1-BA02-40C1-D8403D0EEC0D}"/>
          </ac:spMkLst>
        </pc:spChg>
      </pc:sldChg>
      <pc:sldChg chg="addSp delSp modSp mod">
        <pc:chgData name="Alfred Smith" userId="3c60a3631c0db8ad" providerId="LiveId" clId="{5683B2BB-8167-45A1-BD42-F5B565081291}" dt="2025-05-26T07:26:04.240" v="4"/>
        <pc:sldMkLst>
          <pc:docMk/>
          <pc:sldMk cId="2346136586" sldId="260"/>
        </pc:sldMkLst>
        <pc:spChg chg="del">
          <ac:chgData name="Alfred Smith" userId="3c60a3631c0db8ad" providerId="LiveId" clId="{5683B2BB-8167-45A1-BD42-F5B565081291}" dt="2025-05-26T07:26:03.711" v="3" actId="478"/>
          <ac:spMkLst>
            <pc:docMk/>
            <pc:sldMk cId="2346136586" sldId="260"/>
            <ac:spMk id="2" creationId="{97DC90A3-40BD-6CF9-64F8-D16D0A1213C6}"/>
          </ac:spMkLst>
        </pc:spChg>
        <pc:spChg chg="add mod">
          <ac:chgData name="Alfred Smith" userId="3c60a3631c0db8ad" providerId="LiveId" clId="{5683B2BB-8167-45A1-BD42-F5B565081291}" dt="2025-05-26T07:26:04.240" v="4"/>
          <ac:spMkLst>
            <pc:docMk/>
            <pc:sldMk cId="2346136586" sldId="260"/>
            <ac:spMk id="3" creationId="{E8AD348E-C7B3-1508-0864-BC43439F7B5F}"/>
          </ac:spMkLst>
        </pc:spChg>
        <pc:spChg chg="add mod">
          <ac:chgData name="Alfred Smith" userId="3c60a3631c0db8ad" providerId="LiveId" clId="{5683B2BB-8167-45A1-BD42-F5B565081291}" dt="2025-05-26T07:26:04.240" v="4"/>
          <ac:spMkLst>
            <pc:docMk/>
            <pc:sldMk cId="2346136586" sldId="260"/>
            <ac:spMk id="4" creationId="{CA9945FA-987D-4453-D2C3-28582CD05B5C}"/>
          </ac:spMkLst>
        </pc:spChg>
        <pc:spChg chg="del">
          <ac:chgData name="Alfred Smith" userId="3c60a3631c0db8ad" providerId="LiveId" clId="{5683B2BB-8167-45A1-BD42-F5B565081291}" dt="2025-05-26T07:26:03.711" v="3" actId="478"/>
          <ac:spMkLst>
            <pc:docMk/>
            <pc:sldMk cId="2346136586" sldId="260"/>
            <ac:spMk id="5" creationId="{A787D098-0A80-E1FF-B37C-13D66CF0107F}"/>
          </ac:spMkLst>
        </pc:spChg>
      </pc:sldChg>
      <pc:sldChg chg="addSp delSp modSp mod">
        <pc:chgData name="Alfred Smith" userId="3c60a3631c0db8ad" providerId="LiveId" clId="{5683B2BB-8167-45A1-BD42-F5B565081291}" dt="2025-05-26T07:26:26.489" v="6"/>
        <pc:sldMkLst>
          <pc:docMk/>
          <pc:sldMk cId="4037329247" sldId="261"/>
        </pc:sldMkLst>
        <pc:spChg chg="del">
          <ac:chgData name="Alfred Smith" userId="3c60a3631c0db8ad" providerId="LiveId" clId="{5683B2BB-8167-45A1-BD42-F5B565081291}" dt="2025-05-26T07:26:25.970" v="5" actId="478"/>
          <ac:spMkLst>
            <pc:docMk/>
            <pc:sldMk cId="4037329247" sldId="261"/>
            <ac:spMk id="2" creationId="{FF667697-4B95-2D0E-DE08-DEC477312B38}"/>
          </ac:spMkLst>
        </pc:spChg>
        <pc:spChg chg="add mod">
          <ac:chgData name="Alfred Smith" userId="3c60a3631c0db8ad" providerId="LiveId" clId="{5683B2BB-8167-45A1-BD42-F5B565081291}" dt="2025-05-26T07:26:26.489" v="6"/>
          <ac:spMkLst>
            <pc:docMk/>
            <pc:sldMk cId="4037329247" sldId="261"/>
            <ac:spMk id="3" creationId="{185E5D7B-9B10-5058-8867-6EDCC58D605B}"/>
          </ac:spMkLst>
        </pc:spChg>
        <pc:spChg chg="add mod">
          <ac:chgData name="Alfred Smith" userId="3c60a3631c0db8ad" providerId="LiveId" clId="{5683B2BB-8167-45A1-BD42-F5B565081291}" dt="2025-05-26T07:26:26.489" v="6"/>
          <ac:spMkLst>
            <pc:docMk/>
            <pc:sldMk cId="4037329247" sldId="261"/>
            <ac:spMk id="4" creationId="{F9C7CFCA-4D1E-C9FC-1DFA-F330F035791C}"/>
          </ac:spMkLst>
        </pc:spChg>
        <pc:spChg chg="del">
          <ac:chgData name="Alfred Smith" userId="3c60a3631c0db8ad" providerId="LiveId" clId="{5683B2BB-8167-45A1-BD42-F5B565081291}" dt="2025-05-26T07:26:25.970" v="5" actId="478"/>
          <ac:spMkLst>
            <pc:docMk/>
            <pc:sldMk cId="4037329247" sldId="261"/>
            <ac:spMk id="5" creationId="{713A139A-E1F0-14DA-6A49-74721C367CCD}"/>
          </ac:spMkLst>
        </pc:spChg>
      </pc:sldChg>
      <pc:sldChg chg="addSp delSp modSp mod">
        <pc:chgData name="Alfred Smith" userId="3c60a3631c0db8ad" providerId="LiveId" clId="{5683B2BB-8167-45A1-BD42-F5B565081291}" dt="2025-05-26T07:26:49.254" v="8"/>
        <pc:sldMkLst>
          <pc:docMk/>
          <pc:sldMk cId="1909638311" sldId="262"/>
        </pc:sldMkLst>
        <pc:spChg chg="del">
          <ac:chgData name="Alfred Smith" userId="3c60a3631c0db8ad" providerId="LiveId" clId="{5683B2BB-8167-45A1-BD42-F5B565081291}" dt="2025-05-26T07:26:48.702" v="7" actId="478"/>
          <ac:spMkLst>
            <pc:docMk/>
            <pc:sldMk cId="1909638311" sldId="262"/>
            <ac:spMk id="2" creationId="{83C9FA9B-AED2-C57A-FF3A-16D184ED560E}"/>
          </ac:spMkLst>
        </pc:spChg>
        <pc:spChg chg="add mod">
          <ac:chgData name="Alfred Smith" userId="3c60a3631c0db8ad" providerId="LiveId" clId="{5683B2BB-8167-45A1-BD42-F5B565081291}" dt="2025-05-26T07:26:49.254" v="8"/>
          <ac:spMkLst>
            <pc:docMk/>
            <pc:sldMk cId="1909638311" sldId="262"/>
            <ac:spMk id="3" creationId="{EDB4961A-3998-0918-918D-AFB4210B9F98}"/>
          </ac:spMkLst>
        </pc:spChg>
        <pc:spChg chg="add mod">
          <ac:chgData name="Alfred Smith" userId="3c60a3631c0db8ad" providerId="LiveId" clId="{5683B2BB-8167-45A1-BD42-F5B565081291}" dt="2025-05-26T07:26:49.254" v="8"/>
          <ac:spMkLst>
            <pc:docMk/>
            <pc:sldMk cId="1909638311" sldId="262"/>
            <ac:spMk id="4" creationId="{5CB27EBC-2342-C041-E3AC-3BAF56B7A786}"/>
          </ac:spMkLst>
        </pc:spChg>
        <pc:spChg chg="del">
          <ac:chgData name="Alfred Smith" userId="3c60a3631c0db8ad" providerId="LiveId" clId="{5683B2BB-8167-45A1-BD42-F5B565081291}" dt="2025-05-26T07:26:48.702" v="7" actId="478"/>
          <ac:spMkLst>
            <pc:docMk/>
            <pc:sldMk cId="1909638311" sldId="262"/>
            <ac:spMk id="5" creationId="{DF7F2695-9677-55D3-1C4F-28C18E46F7CB}"/>
          </ac:spMkLst>
        </pc:spChg>
      </pc:sldChg>
      <pc:sldChg chg="addSp delSp modSp mod">
        <pc:chgData name="Alfred Smith" userId="3c60a3631c0db8ad" providerId="LiveId" clId="{5683B2BB-8167-45A1-BD42-F5B565081291}" dt="2025-05-26T07:27:11.604" v="10"/>
        <pc:sldMkLst>
          <pc:docMk/>
          <pc:sldMk cId="641208035" sldId="263"/>
        </pc:sldMkLst>
        <pc:spChg chg="del">
          <ac:chgData name="Alfred Smith" userId="3c60a3631c0db8ad" providerId="LiveId" clId="{5683B2BB-8167-45A1-BD42-F5B565081291}" dt="2025-05-26T07:27:11.131" v="9" actId="478"/>
          <ac:spMkLst>
            <pc:docMk/>
            <pc:sldMk cId="641208035" sldId="263"/>
            <ac:spMk id="2" creationId="{821D5B87-00AA-BE2E-9A21-FDC2CDBD93D7}"/>
          </ac:spMkLst>
        </pc:spChg>
        <pc:spChg chg="add mod">
          <ac:chgData name="Alfred Smith" userId="3c60a3631c0db8ad" providerId="LiveId" clId="{5683B2BB-8167-45A1-BD42-F5B565081291}" dt="2025-05-26T07:27:11.604" v="10"/>
          <ac:spMkLst>
            <pc:docMk/>
            <pc:sldMk cId="641208035" sldId="263"/>
            <ac:spMk id="3" creationId="{7DFEF429-DBFA-D774-33B8-F6F7B12D765C}"/>
          </ac:spMkLst>
        </pc:spChg>
        <pc:spChg chg="add mod">
          <ac:chgData name="Alfred Smith" userId="3c60a3631c0db8ad" providerId="LiveId" clId="{5683B2BB-8167-45A1-BD42-F5B565081291}" dt="2025-05-26T07:27:11.604" v="10"/>
          <ac:spMkLst>
            <pc:docMk/>
            <pc:sldMk cId="641208035" sldId="263"/>
            <ac:spMk id="4" creationId="{0E4B7326-CD36-988F-E02F-C9916AB985F0}"/>
          </ac:spMkLst>
        </pc:spChg>
        <pc:spChg chg="del">
          <ac:chgData name="Alfred Smith" userId="3c60a3631c0db8ad" providerId="LiveId" clId="{5683B2BB-8167-45A1-BD42-F5B565081291}" dt="2025-05-26T07:27:11.131" v="9" actId="478"/>
          <ac:spMkLst>
            <pc:docMk/>
            <pc:sldMk cId="641208035" sldId="263"/>
            <ac:spMk id="5" creationId="{448A4EA3-1FAC-897C-D9A9-CCD241D18575}"/>
          </ac:spMkLst>
        </pc:spChg>
      </pc:sldChg>
      <pc:sldChg chg="addSp delSp modSp mod">
        <pc:chgData name="Alfred Smith" userId="3c60a3631c0db8ad" providerId="LiveId" clId="{5683B2BB-8167-45A1-BD42-F5B565081291}" dt="2025-05-26T07:27:31.486" v="12"/>
        <pc:sldMkLst>
          <pc:docMk/>
          <pc:sldMk cId="4044745628" sldId="264"/>
        </pc:sldMkLst>
        <pc:spChg chg="del">
          <ac:chgData name="Alfred Smith" userId="3c60a3631c0db8ad" providerId="LiveId" clId="{5683B2BB-8167-45A1-BD42-F5B565081291}" dt="2025-05-26T07:27:30.669" v="11" actId="478"/>
          <ac:spMkLst>
            <pc:docMk/>
            <pc:sldMk cId="4044745628" sldId="264"/>
            <ac:spMk id="2" creationId="{9BDDFECE-040A-E2B3-F07A-4AFB6684646D}"/>
          </ac:spMkLst>
        </pc:spChg>
        <pc:spChg chg="add mod">
          <ac:chgData name="Alfred Smith" userId="3c60a3631c0db8ad" providerId="LiveId" clId="{5683B2BB-8167-45A1-BD42-F5B565081291}" dt="2025-05-26T07:27:31.486" v="12"/>
          <ac:spMkLst>
            <pc:docMk/>
            <pc:sldMk cId="4044745628" sldId="264"/>
            <ac:spMk id="3" creationId="{E5EB0413-6737-D09D-23B4-5A08981FF2EB}"/>
          </ac:spMkLst>
        </pc:spChg>
        <pc:spChg chg="add mod">
          <ac:chgData name="Alfred Smith" userId="3c60a3631c0db8ad" providerId="LiveId" clId="{5683B2BB-8167-45A1-BD42-F5B565081291}" dt="2025-05-26T07:27:31.486" v="12"/>
          <ac:spMkLst>
            <pc:docMk/>
            <pc:sldMk cId="4044745628" sldId="264"/>
            <ac:spMk id="4" creationId="{4A57F52D-3A6D-B973-6806-794FC3825DC4}"/>
          </ac:spMkLst>
        </pc:spChg>
        <pc:spChg chg="del">
          <ac:chgData name="Alfred Smith" userId="3c60a3631c0db8ad" providerId="LiveId" clId="{5683B2BB-8167-45A1-BD42-F5B565081291}" dt="2025-05-26T07:27:30.669" v="11" actId="478"/>
          <ac:spMkLst>
            <pc:docMk/>
            <pc:sldMk cId="4044745628" sldId="264"/>
            <ac:spMk id="5" creationId="{D5E40524-28EC-6A49-2AC3-B5619D10F7ED}"/>
          </ac:spMkLst>
        </pc:spChg>
      </pc:sldChg>
      <pc:sldChg chg="addSp delSp modSp mod">
        <pc:chgData name="Alfred Smith" userId="3c60a3631c0db8ad" providerId="LiveId" clId="{5683B2BB-8167-45A1-BD42-F5B565081291}" dt="2025-05-26T07:27:57.898" v="14"/>
        <pc:sldMkLst>
          <pc:docMk/>
          <pc:sldMk cId="978260341" sldId="265"/>
        </pc:sldMkLst>
        <pc:spChg chg="del">
          <ac:chgData name="Alfred Smith" userId="3c60a3631c0db8ad" providerId="LiveId" clId="{5683B2BB-8167-45A1-BD42-F5B565081291}" dt="2025-05-26T07:27:57.407" v="13" actId="478"/>
          <ac:spMkLst>
            <pc:docMk/>
            <pc:sldMk cId="978260341" sldId="265"/>
            <ac:spMk id="2" creationId="{2249AE8C-A268-ECDA-70EB-15D584B5E80F}"/>
          </ac:spMkLst>
        </pc:spChg>
        <pc:spChg chg="add mod">
          <ac:chgData name="Alfred Smith" userId="3c60a3631c0db8ad" providerId="LiveId" clId="{5683B2BB-8167-45A1-BD42-F5B565081291}" dt="2025-05-26T07:27:57.898" v="14"/>
          <ac:spMkLst>
            <pc:docMk/>
            <pc:sldMk cId="978260341" sldId="265"/>
            <ac:spMk id="3" creationId="{FD95198A-60F6-6D33-31BB-A212B4E45DE6}"/>
          </ac:spMkLst>
        </pc:spChg>
        <pc:spChg chg="add mod">
          <ac:chgData name="Alfred Smith" userId="3c60a3631c0db8ad" providerId="LiveId" clId="{5683B2BB-8167-45A1-BD42-F5B565081291}" dt="2025-05-26T07:27:57.898" v="14"/>
          <ac:spMkLst>
            <pc:docMk/>
            <pc:sldMk cId="978260341" sldId="265"/>
            <ac:spMk id="4" creationId="{AC36D8B8-E294-F3EB-C3D5-270D08D9D6F5}"/>
          </ac:spMkLst>
        </pc:spChg>
        <pc:spChg chg="del">
          <ac:chgData name="Alfred Smith" userId="3c60a3631c0db8ad" providerId="LiveId" clId="{5683B2BB-8167-45A1-BD42-F5B565081291}" dt="2025-05-26T07:27:57.407" v="13" actId="478"/>
          <ac:spMkLst>
            <pc:docMk/>
            <pc:sldMk cId="978260341" sldId="265"/>
            <ac:spMk id="5" creationId="{91A4F58D-5000-9F7A-E45D-105A5BBD41E8}"/>
          </ac:spMkLst>
        </pc:spChg>
      </pc:sldChg>
      <pc:sldChg chg="addSp delSp modSp mod">
        <pc:chgData name="Alfred Smith" userId="3c60a3631c0db8ad" providerId="LiveId" clId="{5683B2BB-8167-45A1-BD42-F5B565081291}" dt="2025-05-26T07:28:27.421" v="16"/>
        <pc:sldMkLst>
          <pc:docMk/>
          <pc:sldMk cId="3575870363" sldId="266"/>
        </pc:sldMkLst>
        <pc:spChg chg="del">
          <ac:chgData name="Alfred Smith" userId="3c60a3631c0db8ad" providerId="LiveId" clId="{5683B2BB-8167-45A1-BD42-F5B565081291}" dt="2025-05-26T07:28:26.961" v="15" actId="478"/>
          <ac:spMkLst>
            <pc:docMk/>
            <pc:sldMk cId="3575870363" sldId="266"/>
            <ac:spMk id="2" creationId="{59AE9B87-9E48-3EB0-1F7F-6D83FEA362C8}"/>
          </ac:spMkLst>
        </pc:spChg>
        <pc:spChg chg="add mod">
          <ac:chgData name="Alfred Smith" userId="3c60a3631c0db8ad" providerId="LiveId" clId="{5683B2BB-8167-45A1-BD42-F5B565081291}" dt="2025-05-26T07:28:27.421" v="16"/>
          <ac:spMkLst>
            <pc:docMk/>
            <pc:sldMk cId="3575870363" sldId="266"/>
            <ac:spMk id="3" creationId="{FC527693-21F7-A88E-1749-560DC4524B39}"/>
          </ac:spMkLst>
        </pc:spChg>
        <pc:spChg chg="add mod">
          <ac:chgData name="Alfred Smith" userId="3c60a3631c0db8ad" providerId="LiveId" clId="{5683B2BB-8167-45A1-BD42-F5B565081291}" dt="2025-05-26T07:28:27.421" v="16"/>
          <ac:spMkLst>
            <pc:docMk/>
            <pc:sldMk cId="3575870363" sldId="266"/>
            <ac:spMk id="4" creationId="{11468B08-4FEA-D423-0503-754B8CFC78C6}"/>
          </ac:spMkLst>
        </pc:spChg>
        <pc:spChg chg="del">
          <ac:chgData name="Alfred Smith" userId="3c60a3631c0db8ad" providerId="LiveId" clId="{5683B2BB-8167-45A1-BD42-F5B565081291}" dt="2025-05-26T07:28:26.961" v="15" actId="478"/>
          <ac:spMkLst>
            <pc:docMk/>
            <pc:sldMk cId="3575870363" sldId="266"/>
            <ac:spMk id="5" creationId="{EAF50F41-CD82-07C7-D100-B136545E59A6}"/>
          </ac:spMkLst>
        </pc:spChg>
      </pc:sldChg>
      <pc:sldChg chg="addSp delSp modSp mod">
        <pc:chgData name="Alfred Smith" userId="3c60a3631c0db8ad" providerId="LiveId" clId="{5683B2BB-8167-45A1-BD42-F5B565081291}" dt="2025-05-26T07:28:50.314" v="18"/>
        <pc:sldMkLst>
          <pc:docMk/>
          <pc:sldMk cId="4017137865" sldId="267"/>
        </pc:sldMkLst>
        <pc:spChg chg="del">
          <ac:chgData name="Alfred Smith" userId="3c60a3631c0db8ad" providerId="LiveId" clId="{5683B2BB-8167-45A1-BD42-F5B565081291}" dt="2025-05-26T07:28:49.825" v="17" actId="478"/>
          <ac:spMkLst>
            <pc:docMk/>
            <pc:sldMk cId="4017137865" sldId="267"/>
            <ac:spMk id="2" creationId="{2197AB37-7576-425F-5DDE-FD19C1064ECC}"/>
          </ac:spMkLst>
        </pc:spChg>
        <pc:spChg chg="add mod">
          <ac:chgData name="Alfred Smith" userId="3c60a3631c0db8ad" providerId="LiveId" clId="{5683B2BB-8167-45A1-BD42-F5B565081291}" dt="2025-05-26T07:28:50.314" v="18"/>
          <ac:spMkLst>
            <pc:docMk/>
            <pc:sldMk cId="4017137865" sldId="267"/>
            <ac:spMk id="3" creationId="{4B3BBBB8-B642-1CBB-D766-1C156FB8C98E}"/>
          </ac:spMkLst>
        </pc:spChg>
        <pc:spChg chg="add mod">
          <ac:chgData name="Alfred Smith" userId="3c60a3631c0db8ad" providerId="LiveId" clId="{5683B2BB-8167-45A1-BD42-F5B565081291}" dt="2025-05-26T07:28:50.314" v="18"/>
          <ac:spMkLst>
            <pc:docMk/>
            <pc:sldMk cId="4017137865" sldId="267"/>
            <ac:spMk id="4" creationId="{8C2CF471-E718-A6D4-CDF1-5693D5753AA5}"/>
          </ac:spMkLst>
        </pc:spChg>
        <pc:spChg chg="del">
          <ac:chgData name="Alfred Smith" userId="3c60a3631c0db8ad" providerId="LiveId" clId="{5683B2BB-8167-45A1-BD42-F5B565081291}" dt="2025-05-26T07:28:49.825" v="17" actId="478"/>
          <ac:spMkLst>
            <pc:docMk/>
            <pc:sldMk cId="4017137865" sldId="267"/>
            <ac:spMk id="5" creationId="{456FD648-3853-8802-5DAD-98F432657B2F}"/>
          </ac:spMkLst>
        </pc:spChg>
      </pc:sldChg>
      <pc:sldChg chg="addSp delSp modSp mod">
        <pc:chgData name="Alfred Smith" userId="3c60a3631c0db8ad" providerId="LiveId" clId="{5683B2BB-8167-45A1-BD42-F5B565081291}" dt="2025-05-26T07:29:10.427" v="20"/>
        <pc:sldMkLst>
          <pc:docMk/>
          <pc:sldMk cId="3137811553" sldId="268"/>
        </pc:sldMkLst>
        <pc:spChg chg="del">
          <ac:chgData name="Alfred Smith" userId="3c60a3631c0db8ad" providerId="LiveId" clId="{5683B2BB-8167-45A1-BD42-F5B565081291}" dt="2025-05-26T07:29:09.935" v="19" actId="478"/>
          <ac:spMkLst>
            <pc:docMk/>
            <pc:sldMk cId="3137811553" sldId="268"/>
            <ac:spMk id="2" creationId="{F7EBE6D1-AC9D-09CC-16AB-1CF37F8E4E1E}"/>
          </ac:spMkLst>
        </pc:spChg>
        <pc:spChg chg="add mod">
          <ac:chgData name="Alfred Smith" userId="3c60a3631c0db8ad" providerId="LiveId" clId="{5683B2BB-8167-45A1-BD42-F5B565081291}" dt="2025-05-26T07:29:10.427" v="20"/>
          <ac:spMkLst>
            <pc:docMk/>
            <pc:sldMk cId="3137811553" sldId="268"/>
            <ac:spMk id="3" creationId="{115ED596-59FC-DB9B-3B50-6FE78FFCE8F2}"/>
          </ac:spMkLst>
        </pc:spChg>
        <pc:spChg chg="add mod">
          <ac:chgData name="Alfred Smith" userId="3c60a3631c0db8ad" providerId="LiveId" clId="{5683B2BB-8167-45A1-BD42-F5B565081291}" dt="2025-05-26T07:29:10.427" v="20"/>
          <ac:spMkLst>
            <pc:docMk/>
            <pc:sldMk cId="3137811553" sldId="268"/>
            <ac:spMk id="4" creationId="{D7FA163B-4643-8E58-19D1-7261C0F64AE2}"/>
          </ac:spMkLst>
        </pc:spChg>
        <pc:spChg chg="del">
          <ac:chgData name="Alfred Smith" userId="3c60a3631c0db8ad" providerId="LiveId" clId="{5683B2BB-8167-45A1-BD42-F5B565081291}" dt="2025-05-26T07:29:09.935" v="19" actId="478"/>
          <ac:spMkLst>
            <pc:docMk/>
            <pc:sldMk cId="3137811553" sldId="268"/>
            <ac:spMk id="5" creationId="{BEF2F486-011E-DCD4-D9E5-08B0D73B4DFA}"/>
          </ac:spMkLst>
        </pc:spChg>
      </pc:sldChg>
      <pc:sldChg chg="addSp delSp modSp mod">
        <pc:chgData name="Alfred Smith" userId="3c60a3631c0db8ad" providerId="LiveId" clId="{5683B2BB-8167-45A1-BD42-F5B565081291}" dt="2025-05-26T07:29:48.303" v="25"/>
        <pc:sldMkLst>
          <pc:docMk/>
          <pc:sldMk cId="100491716" sldId="269"/>
        </pc:sldMkLst>
        <pc:spChg chg="del">
          <ac:chgData name="Alfred Smith" userId="3c60a3631c0db8ad" providerId="LiveId" clId="{5683B2BB-8167-45A1-BD42-F5B565081291}" dt="2025-05-26T07:29:39.399" v="21" actId="478"/>
          <ac:spMkLst>
            <pc:docMk/>
            <pc:sldMk cId="100491716" sldId="269"/>
            <ac:spMk id="2" creationId="{B45FF342-E2A9-807D-E538-BAC5DF017203}"/>
          </ac:spMkLst>
        </pc:spChg>
        <pc:spChg chg="add del mod">
          <ac:chgData name="Alfred Smith" userId="3c60a3631c0db8ad" providerId="LiveId" clId="{5683B2BB-8167-45A1-BD42-F5B565081291}" dt="2025-05-26T07:29:44.731" v="24" actId="478"/>
          <ac:spMkLst>
            <pc:docMk/>
            <pc:sldMk cId="100491716" sldId="269"/>
            <ac:spMk id="4" creationId="{1B7A38C1-35B0-2E42-4052-1461A3FA7F77}"/>
          </ac:spMkLst>
        </pc:spChg>
        <pc:spChg chg="del">
          <ac:chgData name="Alfred Smith" userId="3c60a3631c0db8ad" providerId="LiveId" clId="{5683B2BB-8167-45A1-BD42-F5B565081291}" dt="2025-05-26T07:29:39.399" v="21" actId="478"/>
          <ac:spMkLst>
            <pc:docMk/>
            <pc:sldMk cId="100491716" sldId="269"/>
            <ac:spMk id="5" creationId="{2590F404-D29A-5A9E-585B-941DE46C14BF}"/>
          </ac:spMkLst>
        </pc:spChg>
        <pc:spChg chg="add mod">
          <ac:chgData name="Alfred Smith" userId="3c60a3631c0db8ad" providerId="LiveId" clId="{5683B2BB-8167-45A1-BD42-F5B565081291}" dt="2025-05-26T07:29:48.303" v="25"/>
          <ac:spMkLst>
            <pc:docMk/>
            <pc:sldMk cId="100491716" sldId="269"/>
            <ac:spMk id="6" creationId="{EDEBC1BF-1EE7-1243-EBE3-55CA3A9A6A64}"/>
          </ac:spMkLst>
        </pc:spChg>
        <pc:spChg chg="add mod">
          <ac:chgData name="Alfred Smith" userId="3c60a3631c0db8ad" providerId="LiveId" clId="{5683B2BB-8167-45A1-BD42-F5B565081291}" dt="2025-05-26T07:29:48.303" v="25"/>
          <ac:spMkLst>
            <pc:docMk/>
            <pc:sldMk cId="100491716" sldId="269"/>
            <ac:spMk id="8" creationId="{08529117-DD99-2AAA-0C86-8467911368C5}"/>
          </ac:spMkLst>
        </pc:spChg>
      </pc:sldChg>
      <pc:sldChg chg="modSp">
        <pc:chgData name="Alfred Smith" userId="3c60a3631c0db8ad" providerId="LiveId" clId="{5683B2BB-8167-45A1-BD42-F5B565081291}" dt="2025-05-26T07:25:17.085" v="2"/>
        <pc:sldMkLst>
          <pc:docMk/>
          <pc:sldMk cId="4120481681" sldId="270"/>
        </pc:sldMkLst>
        <pc:spChg chg="mod">
          <ac:chgData name="Alfred Smith" userId="3c60a3631c0db8ad" providerId="LiveId" clId="{5683B2BB-8167-45A1-BD42-F5B565081291}" dt="2025-05-26T07:25:17.085" v="2"/>
          <ac:spMkLst>
            <pc:docMk/>
            <pc:sldMk cId="4120481681" sldId="270"/>
            <ac:spMk id="3" creationId="{F37BB7A4-523F-F0AB-777F-E32572028C27}"/>
          </ac:spMkLst>
        </pc:spChg>
      </pc:sldChg>
      <pc:sldChg chg="modSp">
        <pc:chgData name="Alfred Smith" userId="3c60a3631c0db8ad" providerId="LiveId" clId="{5683B2BB-8167-45A1-BD42-F5B565081291}" dt="2025-05-26T07:25:17.085" v="2"/>
        <pc:sldMkLst>
          <pc:docMk/>
          <pc:sldMk cId="939110669" sldId="271"/>
        </pc:sldMkLst>
        <pc:spChg chg="mod">
          <ac:chgData name="Alfred Smith" userId="3c60a3631c0db8ad" providerId="LiveId" clId="{5683B2BB-8167-45A1-BD42-F5B565081291}" dt="2025-05-26T07:25:17.085" v="2"/>
          <ac:spMkLst>
            <pc:docMk/>
            <pc:sldMk cId="939110669" sldId="271"/>
            <ac:spMk id="2" creationId="{2582A891-0263-D0FF-5890-ACEE7D0F63A2}"/>
          </ac:spMkLst>
        </pc:spChg>
      </pc:sldChg>
      <pc:sldChg chg="modSp">
        <pc:chgData name="Alfred Smith" userId="3c60a3631c0db8ad" providerId="LiveId" clId="{5683B2BB-8167-45A1-BD42-F5B565081291}" dt="2025-05-26T07:25:17.085" v="2"/>
        <pc:sldMkLst>
          <pc:docMk/>
          <pc:sldMk cId="4024569785" sldId="272"/>
        </pc:sldMkLst>
        <pc:spChg chg="mod">
          <ac:chgData name="Alfred Smith" userId="3c60a3631c0db8ad" providerId="LiveId" clId="{5683B2BB-8167-45A1-BD42-F5B565081291}" dt="2025-05-26T07:25:17.085" v="2"/>
          <ac:spMkLst>
            <pc:docMk/>
            <pc:sldMk cId="4024569785" sldId="272"/>
            <ac:spMk id="2" creationId="{AF179418-4C74-85CE-BD92-9C7E8531726B}"/>
          </ac:spMkLst>
        </pc:spChg>
      </pc:sldChg>
      <pc:sldChg chg="modSp">
        <pc:chgData name="Alfred Smith" userId="3c60a3631c0db8ad" providerId="LiveId" clId="{5683B2BB-8167-45A1-BD42-F5B565081291}" dt="2025-05-26T07:25:17.085" v="2"/>
        <pc:sldMkLst>
          <pc:docMk/>
          <pc:sldMk cId="487179600" sldId="273"/>
        </pc:sldMkLst>
        <pc:spChg chg="mod">
          <ac:chgData name="Alfred Smith" userId="3c60a3631c0db8ad" providerId="LiveId" clId="{5683B2BB-8167-45A1-BD42-F5B565081291}" dt="2025-05-26T07:25:17.085" v="2"/>
          <ac:spMkLst>
            <pc:docMk/>
            <pc:sldMk cId="487179600" sldId="273"/>
            <ac:spMk id="2" creationId="{97D2310F-74B7-82C5-21FE-A2D36ED6AFA5}"/>
          </ac:spMkLst>
        </pc:spChg>
      </pc:sldChg>
      <pc:sldChg chg="modSp">
        <pc:chgData name="Alfred Smith" userId="3c60a3631c0db8ad" providerId="LiveId" clId="{5683B2BB-8167-45A1-BD42-F5B565081291}" dt="2025-05-26T07:25:17.085" v="2"/>
        <pc:sldMkLst>
          <pc:docMk/>
          <pc:sldMk cId="2168401200" sldId="274"/>
        </pc:sldMkLst>
        <pc:spChg chg="mod">
          <ac:chgData name="Alfred Smith" userId="3c60a3631c0db8ad" providerId="LiveId" clId="{5683B2BB-8167-45A1-BD42-F5B565081291}" dt="2025-05-26T07:25:17.085" v="2"/>
          <ac:spMkLst>
            <pc:docMk/>
            <pc:sldMk cId="2168401200" sldId="274"/>
            <ac:spMk id="2" creationId="{376F11C6-6077-61D1-8C1D-6F4B961C81F4}"/>
          </ac:spMkLst>
        </pc:spChg>
      </pc:sldChg>
      <pc:sldChg chg="modSp">
        <pc:chgData name="Alfred Smith" userId="3c60a3631c0db8ad" providerId="LiveId" clId="{5683B2BB-8167-45A1-BD42-F5B565081291}" dt="2025-05-26T07:25:17.085" v="2"/>
        <pc:sldMkLst>
          <pc:docMk/>
          <pc:sldMk cId="2996969115" sldId="275"/>
        </pc:sldMkLst>
        <pc:spChg chg="mod">
          <ac:chgData name="Alfred Smith" userId="3c60a3631c0db8ad" providerId="LiveId" clId="{5683B2BB-8167-45A1-BD42-F5B565081291}" dt="2025-05-26T07:25:17.085" v="2"/>
          <ac:spMkLst>
            <pc:docMk/>
            <pc:sldMk cId="2996969115" sldId="275"/>
            <ac:spMk id="2" creationId="{9BB87705-33C9-A8B5-3E27-2CC43985C89C}"/>
          </ac:spMkLst>
        </pc:spChg>
      </pc:sldChg>
      <pc:sldChg chg="modSp">
        <pc:chgData name="Alfred Smith" userId="3c60a3631c0db8ad" providerId="LiveId" clId="{5683B2BB-8167-45A1-BD42-F5B565081291}" dt="2025-05-26T07:25:17.085" v="2"/>
        <pc:sldMkLst>
          <pc:docMk/>
          <pc:sldMk cId="2390376940" sldId="276"/>
        </pc:sldMkLst>
        <pc:spChg chg="mod">
          <ac:chgData name="Alfred Smith" userId="3c60a3631c0db8ad" providerId="LiveId" clId="{5683B2BB-8167-45A1-BD42-F5B565081291}" dt="2025-05-26T07:25:17.085" v="2"/>
          <ac:spMkLst>
            <pc:docMk/>
            <pc:sldMk cId="2390376940" sldId="276"/>
            <ac:spMk id="2" creationId="{16FEB10B-5AF4-8C79-7908-792E60CC5F4D}"/>
          </ac:spMkLst>
        </pc:spChg>
      </pc:sldChg>
      <pc:sldChg chg="modSp">
        <pc:chgData name="Alfred Smith" userId="3c60a3631c0db8ad" providerId="LiveId" clId="{5683B2BB-8167-45A1-BD42-F5B565081291}" dt="2025-05-26T07:25:17.085" v="2"/>
        <pc:sldMkLst>
          <pc:docMk/>
          <pc:sldMk cId="4265919077" sldId="277"/>
        </pc:sldMkLst>
        <pc:spChg chg="mod">
          <ac:chgData name="Alfred Smith" userId="3c60a3631c0db8ad" providerId="LiveId" clId="{5683B2BB-8167-45A1-BD42-F5B565081291}" dt="2025-05-26T07:25:17.085" v="2"/>
          <ac:spMkLst>
            <pc:docMk/>
            <pc:sldMk cId="4265919077" sldId="277"/>
            <ac:spMk id="2" creationId="{92EDC3D5-24A3-16FD-D62E-C25F7EE38745}"/>
          </ac:spMkLst>
        </pc:spChg>
      </pc:sldChg>
      <pc:sldChg chg="modSp">
        <pc:chgData name="Alfred Smith" userId="3c60a3631c0db8ad" providerId="LiveId" clId="{5683B2BB-8167-45A1-BD42-F5B565081291}" dt="2025-05-26T07:25:17.085" v="2"/>
        <pc:sldMkLst>
          <pc:docMk/>
          <pc:sldMk cId="210266664" sldId="278"/>
        </pc:sldMkLst>
        <pc:spChg chg="mod">
          <ac:chgData name="Alfred Smith" userId="3c60a3631c0db8ad" providerId="LiveId" clId="{5683B2BB-8167-45A1-BD42-F5B565081291}" dt="2025-05-26T07:25:17.085" v="2"/>
          <ac:spMkLst>
            <pc:docMk/>
            <pc:sldMk cId="210266664" sldId="278"/>
            <ac:spMk id="2" creationId="{38233FA2-2FB3-A1BB-59B7-C4D64576B3F5}"/>
          </ac:spMkLst>
        </pc:spChg>
      </pc:sldChg>
      <pc:sldChg chg="modSp">
        <pc:chgData name="Alfred Smith" userId="3c60a3631c0db8ad" providerId="LiveId" clId="{5683B2BB-8167-45A1-BD42-F5B565081291}" dt="2025-05-26T07:25:17.085" v="2"/>
        <pc:sldMkLst>
          <pc:docMk/>
          <pc:sldMk cId="888433145" sldId="279"/>
        </pc:sldMkLst>
        <pc:spChg chg="mod">
          <ac:chgData name="Alfred Smith" userId="3c60a3631c0db8ad" providerId="LiveId" clId="{5683B2BB-8167-45A1-BD42-F5B565081291}" dt="2025-05-26T07:25:17.085" v="2"/>
          <ac:spMkLst>
            <pc:docMk/>
            <pc:sldMk cId="888433145" sldId="279"/>
            <ac:spMk id="2" creationId="{9AC6DC22-6968-E303-A1F4-8E4596441D30}"/>
          </ac:spMkLst>
        </pc:spChg>
      </pc:sldChg>
      <pc:sldChg chg="modSp">
        <pc:chgData name="Alfred Smith" userId="3c60a3631c0db8ad" providerId="LiveId" clId="{5683B2BB-8167-45A1-BD42-F5B565081291}" dt="2025-05-26T07:25:17.085" v="2"/>
        <pc:sldMkLst>
          <pc:docMk/>
          <pc:sldMk cId="791300187" sldId="280"/>
        </pc:sldMkLst>
        <pc:spChg chg="mod">
          <ac:chgData name="Alfred Smith" userId="3c60a3631c0db8ad" providerId="LiveId" clId="{5683B2BB-8167-45A1-BD42-F5B565081291}" dt="2025-05-26T07:25:17.085" v="2"/>
          <ac:spMkLst>
            <pc:docMk/>
            <pc:sldMk cId="791300187" sldId="280"/>
            <ac:spMk id="3" creationId="{BDCF563A-1933-4418-9434-21CD33BC1E64}"/>
          </ac:spMkLst>
        </pc:spChg>
      </pc:sldChg>
    </pc:docChg>
  </pc:docChgLst>
  <pc:docChgLst>
    <pc:chgData name="Alfred Smith" userId="3c60a3631c0db8ad" providerId="LiveId" clId="{C895C296-685E-4018-8E1A-379C4D04C5DC}"/>
    <pc:docChg chg="custSel modSld">
      <pc:chgData name="Alfred Smith" userId="3c60a3631c0db8ad" providerId="LiveId" clId="{C895C296-685E-4018-8E1A-379C4D04C5DC}" dt="2025-05-06T08:13:23.513" v="2" actId="27636"/>
      <pc:docMkLst>
        <pc:docMk/>
      </pc:docMkLst>
      <pc:sldChg chg="modSp mod">
        <pc:chgData name="Alfred Smith" userId="3c60a3631c0db8ad" providerId="LiveId" clId="{C895C296-685E-4018-8E1A-379C4D04C5DC}" dt="2025-05-06T08:13:23.513" v="2" actId="27636"/>
        <pc:sldMkLst>
          <pc:docMk/>
          <pc:sldMk cId="1499918570" sldId="257"/>
        </pc:sldMkLst>
        <pc:spChg chg="mod">
          <ac:chgData name="Alfred Smith" userId="3c60a3631c0db8ad" providerId="LiveId" clId="{C895C296-685E-4018-8E1A-379C4D04C5DC}" dt="2025-05-06T08:13:23.513" v="2" actId="27636"/>
          <ac:spMkLst>
            <pc:docMk/>
            <pc:sldMk cId="1499918570" sldId="257"/>
            <ac:spMk id="7" creationId="{5DAFA776-34B4-3339-AE0D-BD2748EFF65A}"/>
          </ac:spMkLst>
        </pc:spChg>
      </pc:sldChg>
      <pc:sldChg chg="modSp">
        <pc:chgData name="Alfred Smith" userId="3c60a3631c0db8ad" providerId="LiveId" clId="{C895C296-685E-4018-8E1A-379C4D04C5DC}" dt="2025-05-06T08:09:23.382" v="0"/>
        <pc:sldMkLst>
          <pc:docMk/>
          <pc:sldMk cId="3788111665" sldId="258"/>
        </pc:sldMkLst>
        <pc:spChg chg="mod">
          <ac:chgData name="Alfred Smith" userId="3c60a3631c0db8ad" providerId="LiveId" clId="{C895C296-685E-4018-8E1A-379C4D04C5DC}" dt="2025-05-06T08:09:23.382" v="0"/>
          <ac:spMkLst>
            <pc:docMk/>
            <pc:sldMk cId="3788111665" sldId="258"/>
            <ac:spMk id="2" creationId="{E6018BFB-D4AB-0F52-0235-DDC5254DE69F}"/>
          </ac:spMkLst>
        </pc:spChg>
      </pc:sldChg>
      <pc:sldChg chg="modSp">
        <pc:chgData name="Alfred Smith" userId="3c60a3631c0db8ad" providerId="LiveId" clId="{C895C296-685E-4018-8E1A-379C4D04C5DC}" dt="2025-05-06T08:09:23.382" v="0"/>
        <pc:sldMkLst>
          <pc:docMk/>
          <pc:sldMk cId="454763615" sldId="259"/>
        </pc:sldMkLst>
        <pc:spChg chg="mod">
          <ac:chgData name="Alfred Smith" userId="3c60a3631c0db8ad" providerId="LiveId" clId="{C895C296-685E-4018-8E1A-379C4D04C5DC}" dt="2025-05-06T08:09:23.382" v="0"/>
          <ac:spMkLst>
            <pc:docMk/>
            <pc:sldMk cId="454763615" sldId="259"/>
            <ac:spMk id="3" creationId="{A58184BD-88F1-BA02-40C1-D8403D0EEC0D}"/>
          </ac:spMkLst>
        </pc:spChg>
      </pc:sldChg>
      <pc:sldChg chg="modSp">
        <pc:chgData name="Alfred Smith" userId="3c60a3631c0db8ad" providerId="LiveId" clId="{C895C296-685E-4018-8E1A-379C4D04C5DC}" dt="2025-05-06T08:09:23.382" v="0"/>
        <pc:sldMkLst>
          <pc:docMk/>
          <pc:sldMk cId="4120481681" sldId="270"/>
        </pc:sldMkLst>
        <pc:spChg chg="mod">
          <ac:chgData name="Alfred Smith" userId="3c60a3631c0db8ad" providerId="LiveId" clId="{C895C296-685E-4018-8E1A-379C4D04C5DC}" dt="2025-05-06T08:09:23.382" v="0"/>
          <ac:spMkLst>
            <pc:docMk/>
            <pc:sldMk cId="4120481681" sldId="270"/>
            <ac:spMk id="3" creationId="{F37BB7A4-523F-F0AB-777F-E32572028C27}"/>
          </ac:spMkLst>
        </pc:spChg>
      </pc:sldChg>
      <pc:sldChg chg="modSp">
        <pc:chgData name="Alfred Smith" userId="3c60a3631c0db8ad" providerId="LiveId" clId="{C895C296-685E-4018-8E1A-379C4D04C5DC}" dt="2025-05-06T08:09:23.382" v="0"/>
        <pc:sldMkLst>
          <pc:docMk/>
          <pc:sldMk cId="939110669" sldId="271"/>
        </pc:sldMkLst>
        <pc:spChg chg="mod">
          <ac:chgData name="Alfred Smith" userId="3c60a3631c0db8ad" providerId="LiveId" clId="{C895C296-685E-4018-8E1A-379C4D04C5DC}" dt="2025-05-06T08:09:23.382" v="0"/>
          <ac:spMkLst>
            <pc:docMk/>
            <pc:sldMk cId="939110669" sldId="271"/>
            <ac:spMk id="2" creationId="{2582A891-0263-D0FF-5890-ACEE7D0F63A2}"/>
          </ac:spMkLst>
        </pc:spChg>
      </pc:sldChg>
      <pc:sldChg chg="modSp">
        <pc:chgData name="Alfred Smith" userId="3c60a3631c0db8ad" providerId="LiveId" clId="{C895C296-685E-4018-8E1A-379C4D04C5DC}" dt="2025-05-06T08:09:23.382" v="0"/>
        <pc:sldMkLst>
          <pc:docMk/>
          <pc:sldMk cId="4024569785" sldId="272"/>
        </pc:sldMkLst>
        <pc:spChg chg="mod">
          <ac:chgData name="Alfred Smith" userId="3c60a3631c0db8ad" providerId="LiveId" clId="{C895C296-685E-4018-8E1A-379C4D04C5DC}" dt="2025-05-06T08:09:23.382" v="0"/>
          <ac:spMkLst>
            <pc:docMk/>
            <pc:sldMk cId="4024569785" sldId="272"/>
            <ac:spMk id="2" creationId="{AF179418-4C74-85CE-BD92-9C7E8531726B}"/>
          </ac:spMkLst>
        </pc:spChg>
      </pc:sldChg>
      <pc:sldChg chg="modSp">
        <pc:chgData name="Alfred Smith" userId="3c60a3631c0db8ad" providerId="LiveId" clId="{C895C296-685E-4018-8E1A-379C4D04C5DC}" dt="2025-05-06T08:09:23.382" v="0"/>
        <pc:sldMkLst>
          <pc:docMk/>
          <pc:sldMk cId="487179600" sldId="273"/>
        </pc:sldMkLst>
        <pc:spChg chg="mod">
          <ac:chgData name="Alfred Smith" userId="3c60a3631c0db8ad" providerId="LiveId" clId="{C895C296-685E-4018-8E1A-379C4D04C5DC}" dt="2025-05-06T08:09:23.382" v="0"/>
          <ac:spMkLst>
            <pc:docMk/>
            <pc:sldMk cId="487179600" sldId="273"/>
            <ac:spMk id="2" creationId="{97D2310F-74B7-82C5-21FE-A2D36ED6AFA5}"/>
          </ac:spMkLst>
        </pc:spChg>
      </pc:sldChg>
      <pc:sldChg chg="modSp">
        <pc:chgData name="Alfred Smith" userId="3c60a3631c0db8ad" providerId="LiveId" clId="{C895C296-685E-4018-8E1A-379C4D04C5DC}" dt="2025-05-06T08:09:23.382" v="0"/>
        <pc:sldMkLst>
          <pc:docMk/>
          <pc:sldMk cId="2168401200" sldId="274"/>
        </pc:sldMkLst>
        <pc:spChg chg="mod">
          <ac:chgData name="Alfred Smith" userId="3c60a3631c0db8ad" providerId="LiveId" clId="{C895C296-685E-4018-8E1A-379C4D04C5DC}" dt="2025-05-06T08:09:23.382" v="0"/>
          <ac:spMkLst>
            <pc:docMk/>
            <pc:sldMk cId="2168401200" sldId="274"/>
            <ac:spMk id="2" creationId="{376F11C6-6077-61D1-8C1D-6F4B961C81F4}"/>
          </ac:spMkLst>
        </pc:spChg>
      </pc:sldChg>
      <pc:sldChg chg="modSp">
        <pc:chgData name="Alfred Smith" userId="3c60a3631c0db8ad" providerId="LiveId" clId="{C895C296-685E-4018-8E1A-379C4D04C5DC}" dt="2025-05-06T08:09:23.382" v="0"/>
        <pc:sldMkLst>
          <pc:docMk/>
          <pc:sldMk cId="2996969115" sldId="275"/>
        </pc:sldMkLst>
        <pc:spChg chg="mod">
          <ac:chgData name="Alfred Smith" userId="3c60a3631c0db8ad" providerId="LiveId" clId="{C895C296-685E-4018-8E1A-379C4D04C5DC}" dt="2025-05-06T08:09:23.382" v="0"/>
          <ac:spMkLst>
            <pc:docMk/>
            <pc:sldMk cId="2996969115" sldId="275"/>
            <ac:spMk id="2" creationId="{9BB87705-33C9-A8B5-3E27-2CC43985C89C}"/>
          </ac:spMkLst>
        </pc:spChg>
      </pc:sldChg>
      <pc:sldChg chg="modSp">
        <pc:chgData name="Alfred Smith" userId="3c60a3631c0db8ad" providerId="LiveId" clId="{C895C296-685E-4018-8E1A-379C4D04C5DC}" dt="2025-05-06T08:09:23.382" v="0"/>
        <pc:sldMkLst>
          <pc:docMk/>
          <pc:sldMk cId="2390376940" sldId="276"/>
        </pc:sldMkLst>
        <pc:spChg chg="mod">
          <ac:chgData name="Alfred Smith" userId="3c60a3631c0db8ad" providerId="LiveId" clId="{C895C296-685E-4018-8E1A-379C4D04C5DC}" dt="2025-05-06T08:09:23.382" v="0"/>
          <ac:spMkLst>
            <pc:docMk/>
            <pc:sldMk cId="2390376940" sldId="276"/>
            <ac:spMk id="2" creationId="{16FEB10B-5AF4-8C79-7908-792E60CC5F4D}"/>
          </ac:spMkLst>
        </pc:spChg>
      </pc:sldChg>
      <pc:sldChg chg="modSp">
        <pc:chgData name="Alfred Smith" userId="3c60a3631c0db8ad" providerId="LiveId" clId="{C895C296-685E-4018-8E1A-379C4D04C5DC}" dt="2025-05-06T08:09:23.382" v="0"/>
        <pc:sldMkLst>
          <pc:docMk/>
          <pc:sldMk cId="4265919077" sldId="277"/>
        </pc:sldMkLst>
        <pc:spChg chg="mod">
          <ac:chgData name="Alfred Smith" userId="3c60a3631c0db8ad" providerId="LiveId" clId="{C895C296-685E-4018-8E1A-379C4D04C5DC}" dt="2025-05-06T08:09:23.382" v="0"/>
          <ac:spMkLst>
            <pc:docMk/>
            <pc:sldMk cId="4265919077" sldId="277"/>
            <ac:spMk id="2" creationId="{92EDC3D5-24A3-16FD-D62E-C25F7EE38745}"/>
          </ac:spMkLst>
        </pc:spChg>
      </pc:sldChg>
      <pc:sldChg chg="modSp">
        <pc:chgData name="Alfred Smith" userId="3c60a3631c0db8ad" providerId="LiveId" clId="{C895C296-685E-4018-8E1A-379C4D04C5DC}" dt="2025-05-06T08:09:23.382" v="0"/>
        <pc:sldMkLst>
          <pc:docMk/>
          <pc:sldMk cId="210266664" sldId="278"/>
        </pc:sldMkLst>
        <pc:spChg chg="mod">
          <ac:chgData name="Alfred Smith" userId="3c60a3631c0db8ad" providerId="LiveId" clId="{C895C296-685E-4018-8E1A-379C4D04C5DC}" dt="2025-05-06T08:09:23.382" v="0"/>
          <ac:spMkLst>
            <pc:docMk/>
            <pc:sldMk cId="210266664" sldId="278"/>
            <ac:spMk id="2" creationId="{38233FA2-2FB3-A1BB-59B7-C4D64576B3F5}"/>
          </ac:spMkLst>
        </pc:spChg>
      </pc:sldChg>
      <pc:sldChg chg="modSp">
        <pc:chgData name="Alfred Smith" userId="3c60a3631c0db8ad" providerId="LiveId" clId="{C895C296-685E-4018-8E1A-379C4D04C5DC}" dt="2025-05-06T08:09:23.382" v="0"/>
        <pc:sldMkLst>
          <pc:docMk/>
          <pc:sldMk cId="888433145" sldId="279"/>
        </pc:sldMkLst>
        <pc:spChg chg="mod">
          <ac:chgData name="Alfred Smith" userId="3c60a3631c0db8ad" providerId="LiveId" clId="{C895C296-685E-4018-8E1A-379C4D04C5DC}" dt="2025-05-06T08:09:23.382" v="0"/>
          <ac:spMkLst>
            <pc:docMk/>
            <pc:sldMk cId="888433145" sldId="279"/>
            <ac:spMk id="2" creationId="{9AC6DC22-6968-E303-A1F4-8E4596441D30}"/>
          </ac:spMkLst>
        </pc:spChg>
      </pc:sldChg>
      <pc:sldChg chg="modSp">
        <pc:chgData name="Alfred Smith" userId="3c60a3631c0db8ad" providerId="LiveId" clId="{C895C296-685E-4018-8E1A-379C4D04C5DC}" dt="2025-05-06T08:09:23.382" v="0"/>
        <pc:sldMkLst>
          <pc:docMk/>
          <pc:sldMk cId="791300187" sldId="280"/>
        </pc:sldMkLst>
        <pc:spChg chg="mod">
          <ac:chgData name="Alfred Smith" userId="3c60a3631c0db8ad" providerId="LiveId" clId="{C895C296-685E-4018-8E1A-379C4D04C5DC}" dt="2025-05-06T08:09:23.382" v="0"/>
          <ac:spMkLst>
            <pc:docMk/>
            <pc:sldMk cId="791300187" sldId="280"/>
            <ac:spMk id="3" creationId="{BDCF563A-1933-4418-9434-21CD33BC1E64}"/>
          </ac:spMkLst>
        </pc:spChg>
      </pc:sldChg>
    </pc:docChg>
  </pc:docChgLst>
  <pc:docChgLst>
    <pc:chgData name="Alfred Smith" userId="3c60a3631c0db8ad" providerId="LiveId" clId="{75981BB9-3DCB-4632-A941-34DF2CA12CC8}"/>
    <pc:docChg chg="custSel modSld">
      <pc:chgData name="Alfred Smith" userId="3c60a3631c0db8ad" providerId="LiveId" clId="{75981BB9-3DCB-4632-A941-34DF2CA12CC8}" dt="2025-04-22T05:13:06.704" v="25"/>
      <pc:docMkLst>
        <pc:docMk/>
      </pc:docMkLst>
      <pc:sldChg chg="addSp delSp modSp mod">
        <pc:chgData name="Alfred Smith" userId="3c60a3631c0db8ad" providerId="LiveId" clId="{75981BB9-3DCB-4632-A941-34DF2CA12CC8}" dt="2025-04-22T05:10:46.909" v="4"/>
        <pc:sldMkLst>
          <pc:docMk/>
          <pc:sldMk cId="1499918570" sldId="257"/>
        </pc:sldMkLst>
        <pc:spChg chg="add mod">
          <ac:chgData name="Alfred Smith" userId="3c60a3631c0db8ad" providerId="LiveId" clId="{75981BB9-3DCB-4632-A941-34DF2CA12CC8}" dt="2025-04-22T05:10:46.909" v="4"/>
          <ac:spMkLst>
            <pc:docMk/>
            <pc:sldMk cId="1499918570" sldId="257"/>
            <ac:spMk id="7" creationId="{5DAFA776-34B4-3339-AE0D-BD2748EFF65A}"/>
          </ac:spMkLst>
        </pc:spChg>
      </pc:sldChg>
      <pc:sldChg chg="addSp delSp modSp mod">
        <pc:chgData name="Alfred Smith" userId="3c60a3631c0db8ad" providerId="LiveId" clId="{75981BB9-3DCB-4632-A941-34DF2CA12CC8}" dt="2025-04-22T05:11:32.141" v="7"/>
        <pc:sldMkLst>
          <pc:docMk/>
          <pc:sldMk cId="2346136586" sldId="260"/>
        </pc:sldMkLst>
      </pc:sldChg>
      <pc:sldChg chg="addSp delSp modSp mod">
        <pc:chgData name="Alfred Smith" userId="3c60a3631c0db8ad" providerId="LiveId" clId="{75981BB9-3DCB-4632-A941-34DF2CA12CC8}" dt="2025-04-22T05:11:40.327" v="9"/>
        <pc:sldMkLst>
          <pc:docMk/>
          <pc:sldMk cId="4037329247" sldId="261"/>
        </pc:sldMkLst>
      </pc:sldChg>
      <pc:sldChg chg="addSp delSp modSp mod">
        <pc:chgData name="Alfred Smith" userId="3c60a3631c0db8ad" providerId="LiveId" clId="{75981BB9-3DCB-4632-A941-34DF2CA12CC8}" dt="2025-04-22T05:11:48.415" v="11"/>
        <pc:sldMkLst>
          <pc:docMk/>
          <pc:sldMk cId="1909638311" sldId="262"/>
        </pc:sldMkLst>
      </pc:sldChg>
      <pc:sldChg chg="addSp delSp modSp mod">
        <pc:chgData name="Alfred Smith" userId="3c60a3631c0db8ad" providerId="LiveId" clId="{75981BB9-3DCB-4632-A941-34DF2CA12CC8}" dt="2025-04-22T05:11:56.743" v="13"/>
        <pc:sldMkLst>
          <pc:docMk/>
          <pc:sldMk cId="641208035" sldId="263"/>
        </pc:sldMkLst>
      </pc:sldChg>
      <pc:sldChg chg="addSp delSp modSp mod">
        <pc:chgData name="Alfred Smith" userId="3c60a3631c0db8ad" providerId="LiveId" clId="{75981BB9-3DCB-4632-A941-34DF2CA12CC8}" dt="2025-04-22T05:12:05.245" v="15"/>
        <pc:sldMkLst>
          <pc:docMk/>
          <pc:sldMk cId="4044745628" sldId="264"/>
        </pc:sldMkLst>
      </pc:sldChg>
      <pc:sldChg chg="addSp delSp modSp mod">
        <pc:chgData name="Alfred Smith" userId="3c60a3631c0db8ad" providerId="LiveId" clId="{75981BB9-3DCB-4632-A941-34DF2CA12CC8}" dt="2025-04-22T05:12:17.299" v="17"/>
        <pc:sldMkLst>
          <pc:docMk/>
          <pc:sldMk cId="978260341" sldId="265"/>
        </pc:sldMkLst>
      </pc:sldChg>
      <pc:sldChg chg="addSp delSp modSp mod">
        <pc:chgData name="Alfred Smith" userId="3c60a3631c0db8ad" providerId="LiveId" clId="{75981BB9-3DCB-4632-A941-34DF2CA12CC8}" dt="2025-04-22T05:12:25.414" v="19"/>
        <pc:sldMkLst>
          <pc:docMk/>
          <pc:sldMk cId="3575870363" sldId="266"/>
        </pc:sldMkLst>
      </pc:sldChg>
      <pc:sldChg chg="addSp delSp modSp mod">
        <pc:chgData name="Alfred Smith" userId="3c60a3631c0db8ad" providerId="LiveId" clId="{75981BB9-3DCB-4632-A941-34DF2CA12CC8}" dt="2025-04-22T05:12:34.814" v="21"/>
        <pc:sldMkLst>
          <pc:docMk/>
          <pc:sldMk cId="4017137865" sldId="267"/>
        </pc:sldMkLst>
      </pc:sldChg>
      <pc:sldChg chg="addSp delSp modSp mod">
        <pc:chgData name="Alfred Smith" userId="3c60a3631c0db8ad" providerId="LiveId" clId="{75981BB9-3DCB-4632-A941-34DF2CA12CC8}" dt="2025-04-22T05:12:43.269" v="23"/>
        <pc:sldMkLst>
          <pc:docMk/>
          <pc:sldMk cId="3137811553" sldId="268"/>
        </pc:sldMkLst>
      </pc:sldChg>
      <pc:sldChg chg="addSp delSp modSp mod">
        <pc:chgData name="Alfred Smith" userId="3c60a3631c0db8ad" providerId="LiveId" clId="{75981BB9-3DCB-4632-A941-34DF2CA12CC8}" dt="2025-04-22T05:13:06.704" v="25"/>
        <pc:sldMkLst>
          <pc:docMk/>
          <pc:sldMk cId="100491716" sldId="269"/>
        </pc:sldMkLst>
      </pc:sldChg>
      <pc:sldChg chg="addSp modSp">
        <pc:chgData name="Alfred Smith" userId="3c60a3631c0db8ad" providerId="LiveId" clId="{75981BB9-3DCB-4632-A941-34DF2CA12CC8}" dt="2025-04-22T05:11:21.788" v="5"/>
        <pc:sldMkLst>
          <pc:docMk/>
          <pc:sldMk cId="4120481681" sldId="270"/>
        </pc:sldMkLst>
        <pc:spChg chg="add mod">
          <ac:chgData name="Alfred Smith" userId="3c60a3631c0db8ad" providerId="LiveId" clId="{75981BB9-3DCB-4632-A941-34DF2CA12CC8}" dt="2025-04-22T05:11:21.788" v="5"/>
          <ac:spMkLst>
            <pc:docMk/>
            <pc:sldMk cId="4120481681" sldId="270"/>
            <ac:spMk id="4" creationId="{3C12864E-9B33-1B9C-C68B-F70DCE92ED9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49 </a:t>
            </a:r>
            <a:r>
              <a:rPr lang="en-IN" sz="1800" b="1" i="0" u="none" strike="noStrike" baseline="0" dirty="0">
                <a:latin typeface="TimesNewRomanPS-BoldMT"/>
              </a:rPr>
              <a:t>Cornelius</a:t>
            </a:r>
          </a:p>
          <a:p>
            <a:pPr algn="l"/>
            <a:r>
              <a:rPr lang="en-US" sz="1800" b="0" i="0" u="none" strike="noStrike" baseline="0" dirty="0">
                <a:latin typeface="TimesNewRomanPSMT"/>
              </a:rPr>
              <a:t>1. Peter Heals Aeneas – Acts 9:32-35 (Left Top)</a:t>
            </a:r>
          </a:p>
          <a:p>
            <a:pPr algn="l"/>
            <a:r>
              <a:rPr lang="en-US" sz="1800" b="0" i="0" u="none" strike="noStrike" baseline="0" dirty="0">
                <a:latin typeface="TimesNewRomanPSMT"/>
              </a:rPr>
              <a:t>2. Tabitha raised – Acts 9:36-43 (Right Top)</a:t>
            </a:r>
          </a:p>
          <a:p>
            <a:pPr algn="l"/>
            <a:r>
              <a:rPr lang="en-US" sz="1800" b="0" i="0" u="none" strike="noStrike" baseline="0" dirty="0">
                <a:latin typeface="TimesNewRomanPSMT"/>
              </a:rPr>
              <a:t>3. Cornelius has a vision – Acts 10:1-8 (Right Bottom)</a:t>
            </a:r>
          </a:p>
          <a:p>
            <a:pPr algn="l"/>
            <a:r>
              <a:rPr lang="en-US" sz="1800" b="0" i="0" u="none" strike="noStrike" baseline="0" dirty="0">
                <a:latin typeface="TimesNewRomanPSMT"/>
              </a:rPr>
              <a:t>4. Peter’s vision – Acts 10:9-23 (Left Bottom and Center)</a:t>
            </a:r>
          </a:p>
          <a:p>
            <a:pPr algn="l"/>
            <a:r>
              <a:rPr lang="en-US" sz="1800" b="0" i="0" u="none" strike="noStrike" baseline="0" dirty="0">
                <a:latin typeface="TimesNewRomanPSMT"/>
              </a:rPr>
              <a:t>5. Cornelius Believes– Acts 10:24 – 11:18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49-1</a:t>
            </a:r>
          </a:p>
        </p:txBody>
      </p:sp>
      <p:pic>
        <p:nvPicPr>
          <p:cNvPr id="18" name="Audio 17">
            <a:hlinkClick r:id="" action="ppaction://media"/>
            <a:extLst>
              <a:ext uri="{FF2B5EF4-FFF2-40B4-BE49-F238E27FC236}">
                <a16:creationId xmlns:a16="http://schemas.microsoft.com/office/drawing/2014/main" id="{C36979E1-4279-3E04-6565-51BDA529BFD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7" name="Content Placeholder 2">
            <a:extLst>
              <a:ext uri="{FF2B5EF4-FFF2-40B4-BE49-F238E27FC236}">
                <a16:creationId xmlns:a16="http://schemas.microsoft.com/office/drawing/2014/main" id="{5DAFA776-34B4-3339-AE0D-BD2748EFF65A}"/>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88"/>
    </mc:Choice>
    <mc:Fallback xmlns="">
      <p:transition spd="slow" advTm="3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3E6BB7-7C23-B9AA-6784-4620A1306121}"/>
              </a:ext>
            </a:extLst>
          </p:cNvPr>
          <p:cNvPicPr>
            <a:picLocks noChangeAspect="1"/>
          </p:cNvPicPr>
          <p:nvPr/>
        </p:nvPicPr>
        <p:blipFill>
          <a:blip r:embed="rId2"/>
          <a:stretch>
            <a:fillRect/>
          </a:stretch>
        </p:blipFill>
        <p:spPr>
          <a:xfrm>
            <a:off x="0" y="-161164"/>
            <a:ext cx="12192000" cy="7019164"/>
          </a:xfrm>
          <a:prstGeom prst="rect">
            <a:avLst/>
          </a:prstGeom>
        </p:spPr>
      </p:pic>
      <p:sp>
        <p:nvSpPr>
          <p:cNvPr id="2" name="TextBox 1">
            <a:extLst>
              <a:ext uri="{FF2B5EF4-FFF2-40B4-BE49-F238E27FC236}">
                <a16:creationId xmlns:a16="http://schemas.microsoft.com/office/drawing/2014/main" id="{97D2310F-74B7-82C5-21FE-A2D36ED6AFA5}"/>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3C63C2A7-CA7A-9E20-DB06-839C3CF865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7DFEF429-DBFA-D774-33B8-F6F7B12D765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36དེ་ནས་ཡོ་ཕཱ་རུ་མིང་ལ་ཐཱ་པི་ཐ་ཟེར་བའི་བུད་མེད་རྗེས་འབྲང་པ་ཞིག་ཡོད༌ཅིང༌། མིང་དེ་གྷི་རིག་སྐད་དུ་བསྒྱུར་ན་དོར་ཀི་ཞེས་ཀྱང༌ཟེར། ཁོ་མོས་རྟག་ཏུ་ལས་བཟང་པོ་བསྒྲུབས་པ་དང་སྦྱིན་པ་མང་པོ་བཏང་ངོ༌།།</a:t>
            </a:r>
            <a:endParaRPr lang="en-IN" dirty="0"/>
          </a:p>
        </p:txBody>
      </p:sp>
      <p:sp>
        <p:nvSpPr>
          <p:cNvPr id="4" name="TextBox 3">
            <a:extLst>
              <a:ext uri="{FF2B5EF4-FFF2-40B4-BE49-F238E27FC236}">
                <a16:creationId xmlns:a16="http://schemas.microsoft.com/office/drawing/2014/main" id="{0E4B7326-CD36-988F-E02F-C9916AB985F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36In Joppa there was a disciple named Tabitha (which is translated as Dorcas), who was always occupied with works of kindness and charity.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277"/>
    </mc:Choice>
    <mc:Fallback xmlns="">
      <p:transition spd="slow" advTm="15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5343F7-C3F1-61B1-4A5F-64E98F7E2CD0}"/>
              </a:ext>
            </a:extLst>
          </p:cNvPr>
          <p:cNvPicPr>
            <a:picLocks noChangeAspect="1"/>
          </p:cNvPicPr>
          <p:nvPr/>
        </p:nvPicPr>
        <p:blipFill>
          <a:blip r:embed="rId2"/>
          <a:stretch>
            <a:fillRect/>
          </a:stretch>
        </p:blipFill>
        <p:spPr>
          <a:xfrm>
            <a:off x="0" y="-315369"/>
            <a:ext cx="12192000" cy="7173369"/>
          </a:xfrm>
          <a:prstGeom prst="rect">
            <a:avLst/>
          </a:prstGeom>
        </p:spPr>
      </p:pic>
      <p:sp>
        <p:nvSpPr>
          <p:cNvPr id="2" name="TextBox 1">
            <a:extLst>
              <a:ext uri="{FF2B5EF4-FFF2-40B4-BE49-F238E27FC236}">
                <a16:creationId xmlns:a16="http://schemas.microsoft.com/office/drawing/2014/main" id="{376F11C6-6077-61D1-8C1D-6F4B961C81F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97B6B420-5BBA-FD93-8562-3CCC9F2A94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5EB0413-6737-D09D-23B4-5A08981FF2EB}"/>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37དུས༌དེར། ཁོ་མོར་ན་ཚ་བྱུང་ནས་ཚེ་ལས་འདས་པ་དང་མི་རྣམས་ཀྱིས་ཁོ་མོའི་བེམ་པོ་བཀྲུས་ཏེ་ཐོག་ཁང་ཞིག་གི་ནང་དུ་བཞག་གོ། </a:t>
            </a:r>
            <a:endParaRPr lang="en-IN" dirty="0"/>
          </a:p>
        </p:txBody>
      </p:sp>
      <p:sp>
        <p:nvSpPr>
          <p:cNvPr id="4" name="TextBox 3">
            <a:extLst>
              <a:ext uri="{FF2B5EF4-FFF2-40B4-BE49-F238E27FC236}">
                <a16:creationId xmlns:a16="http://schemas.microsoft.com/office/drawing/2014/main" id="{4A57F52D-3A6D-B973-6806-794FC3825DC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37At that time, however, she became sick and died, and her body was washed and placed in an upper room.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288"/>
    </mc:Choice>
    <mc:Fallback xmlns="">
      <p:transition spd="slow" advTm="7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7ECA02-B2FD-5C97-1718-5FB64A354CFB}"/>
              </a:ext>
            </a:extLst>
          </p:cNvPr>
          <p:cNvPicPr>
            <a:picLocks noChangeAspect="1"/>
          </p:cNvPicPr>
          <p:nvPr/>
        </p:nvPicPr>
        <p:blipFill>
          <a:blip r:embed="rId2"/>
          <a:stretch>
            <a:fillRect/>
          </a:stretch>
        </p:blipFill>
        <p:spPr>
          <a:xfrm>
            <a:off x="-324331" y="0"/>
            <a:ext cx="12516331" cy="6858000"/>
          </a:xfrm>
          <a:prstGeom prst="rect">
            <a:avLst/>
          </a:prstGeom>
        </p:spPr>
      </p:pic>
      <p:sp>
        <p:nvSpPr>
          <p:cNvPr id="2" name="TextBox 1">
            <a:extLst>
              <a:ext uri="{FF2B5EF4-FFF2-40B4-BE49-F238E27FC236}">
                <a16:creationId xmlns:a16="http://schemas.microsoft.com/office/drawing/2014/main" id="{9BB87705-33C9-A8B5-3E27-2CC43985C89C}"/>
              </a:ext>
            </a:extLst>
          </p:cNvPr>
          <p:cNvSpPr txBox="1"/>
          <p:nvPr/>
        </p:nvSpPr>
        <p:spPr>
          <a:xfrm>
            <a:off x="101165" y="567783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Audio 73">
            <a:hlinkClick r:id="" action="ppaction://media"/>
            <a:extLst>
              <a:ext uri="{FF2B5EF4-FFF2-40B4-BE49-F238E27FC236}">
                <a16:creationId xmlns:a16="http://schemas.microsoft.com/office/drawing/2014/main" id="{C8125D60-412A-4539-65C3-9A12AD9912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D95198A-60F6-6D33-31BB-A212B4E45DE6}"/>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38ཡོ་ཕཱ་ནི་ལད་རྡ་དང་བར་ཐག་ཉེ་བས་རྗེས་འབྲང་པ་རྣམས་ཀྱིས་པེ་ཏྲོ་ཁོང་ཉིད་ལད་རྡ་རུ་ཡོད་པ་ཐོས་ནས་མི་གཉིས་ཁོང་གི་དྲུང་དུ་མངགས༌ཏེ། དུས་མི་འགྱངས་པར་ངེད་ཅག་གི་གམ་དུ་ཕེབས་རོགས་ཞེས་ནན་གྱིས་ཞུས་སོ།། </a:t>
            </a:r>
            <a:endParaRPr lang="en-IN" dirty="0"/>
          </a:p>
        </p:txBody>
      </p:sp>
      <p:sp>
        <p:nvSpPr>
          <p:cNvPr id="4" name="TextBox 3">
            <a:extLst>
              <a:ext uri="{FF2B5EF4-FFF2-40B4-BE49-F238E27FC236}">
                <a16:creationId xmlns:a16="http://schemas.microsoft.com/office/drawing/2014/main" id="{AC36D8B8-E294-F3EB-C3D5-270D08D9D6F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38Since Lydda was near Joppa, the disciples heard that Peter was there and sent two men to urge him, “Come to us without delay.”</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046"/>
    </mc:Choice>
    <mc:Fallback xmlns="">
      <p:transition spd="slow" advTm="14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D3896-D6B4-E1C5-1B29-4D07BEA22A17}"/>
              </a:ext>
            </a:extLst>
          </p:cNvPr>
          <p:cNvPicPr>
            <a:picLocks noChangeAspect="1"/>
          </p:cNvPicPr>
          <p:nvPr/>
        </p:nvPicPr>
        <p:blipFill>
          <a:blip r:embed="rId2"/>
          <a:stretch>
            <a:fillRect/>
          </a:stretch>
        </p:blipFill>
        <p:spPr>
          <a:xfrm>
            <a:off x="-1" y="0"/>
            <a:ext cx="14415117" cy="6858000"/>
          </a:xfrm>
          <a:prstGeom prst="rect">
            <a:avLst/>
          </a:prstGeom>
        </p:spPr>
      </p:pic>
      <p:sp>
        <p:nvSpPr>
          <p:cNvPr id="2" name="TextBox 1">
            <a:extLst>
              <a:ext uri="{FF2B5EF4-FFF2-40B4-BE49-F238E27FC236}">
                <a16:creationId xmlns:a16="http://schemas.microsoft.com/office/drawing/2014/main" id="{16FEB10B-5AF4-8C79-7908-792E60CC5F4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F50F378-FC1E-68C4-A7A2-5A3F22B7E3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C527693-21F7-A88E-1749-560DC4524B39}"/>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39དེ་ནས་པེ་ཏྲོ་ཡར་ལངས་ནས་དེ་དག་དང་མཉམ་དུ་ལམ་ལ་ཆས། ཡོ་ཕཱ་རུ་སླེབས་ཤིང་མི་རྣམས་ཀྱིས་ཁོང་ཉིད་ཐོག་ཁང་ནང་དུ་ཁྲིད་པ༌དང༌། ཡུགས་མོ་རྣམས་ཁོང་གི་གམ་དུ་ཡར་ལངས་ནས་ངུས༌ཤིང༌། བུད་མེད་དོར་ཀི་དེ་སྔར་ཁོ་མོ་རྣམས་དང་མཉམ་དུ་ཡོད་དུས་བཟོས་པའི་ནང་གོས་དང་ཕྱི་གོས་རྣམས་ཁོང་ལ་བསྟན་པ་རེད།</a:t>
            </a:r>
            <a:endParaRPr lang="en-IN" sz="1600" dirty="0"/>
          </a:p>
        </p:txBody>
      </p:sp>
      <p:sp>
        <p:nvSpPr>
          <p:cNvPr id="4" name="TextBox 3">
            <a:extLst>
              <a:ext uri="{FF2B5EF4-FFF2-40B4-BE49-F238E27FC236}">
                <a16:creationId xmlns:a16="http://schemas.microsoft.com/office/drawing/2014/main" id="{11468B08-4FEA-D423-0503-754B8CFC78C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39So Peter got up and went with them. On his arrival, they took him to the upper room. All the widows stood around him, weeping and showing him the tunics and other clothing that Dorcas had made while she was still with them.</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9796"/>
    </mc:Choice>
    <mc:Fallback xmlns="">
      <p:transition spd="slow" advTm="19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F8E2EE-D4D0-A8D5-BBFE-C076F5C9BDFD}"/>
              </a:ext>
            </a:extLst>
          </p:cNvPr>
          <p:cNvPicPr>
            <a:picLocks noChangeAspect="1"/>
          </p:cNvPicPr>
          <p:nvPr/>
        </p:nvPicPr>
        <p:blipFill>
          <a:blip r:embed="rId2"/>
          <a:stretch>
            <a:fillRect/>
          </a:stretch>
        </p:blipFill>
        <p:spPr>
          <a:xfrm>
            <a:off x="-5208105" y="-5416062"/>
            <a:ext cx="19047055" cy="12274062"/>
          </a:xfrm>
          <a:prstGeom prst="rect">
            <a:avLst/>
          </a:prstGeom>
        </p:spPr>
      </p:pic>
      <p:sp>
        <p:nvSpPr>
          <p:cNvPr id="2" name="TextBox 1">
            <a:extLst>
              <a:ext uri="{FF2B5EF4-FFF2-40B4-BE49-F238E27FC236}">
                <a16:creationId xmlns:a16="http://schemas.microsoft.com/office/drawing/2014/main" id="{92EDC3D5-24A3-16FD-D62E-C25F7EE3874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Audio 35">
            <a:hlinkClick r:id="" action="ppaction://media"/>
            <a:extLst>
              <a:ext uri="{FF2B5EF4-FFF2-40B4-BE49-F238E27FC236}">
                <a16:creationId xmlns:a16="http://schemas.microsoft.com/office/drawing/2014/main" id="{E5810D28-DFA0-8139-FADE-911402EEA5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B3BBBB8-B642-1CBB-D766-1C156FB8C98E}"/>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40འོན་ཀྱང་པེ་ཏྲོས་ཁོ་མོ་རྣམས་ཕྱིར་འགྲོ་རུ་བཅུག༌རྗེས། པུས་མོ་སར་བཙུགས་ཏེ་དཀོན་མཆོག་ལ་གསོལ་བ་བཏབ༌ཅིང༌། ཞལ་ཕྱིར་འཁོར་ནས་བེམ་པོ་ལ་འདི་སྐད༌དུ། ཐཱ་པི༌ཐ། ཡར་ལོངས་ཤིག་ཅེས་གསུངས་པ༌ན། ཁོ་མོས་མིག་ཕྱེས་ཏེ་པེ་ཏྲོ་མཐོང་བ་དང་ཡར་ཙོག་པུར་བསྡད་དོ།། </a:t>
            </a:r>
            <a:endParaRPr lang="en-IN" sz="1600" dirty="0"/>
          </a:p>
        </p:txBody>
      </p:sp>
      <p:sp>
        <p:nvSpPr>
          <p:cNvPr id="4" name="TextBox 3">
            <a:extLst>
              <a:ext uri="{FF2B5EF4-FFF2-40B4-BE49-F238E27FC236}">
                <a16:creationId xmlns:a16="http://schemas.microsoft.com/office/drawing/2014/main" id="{8C2CF471-E718-A6D4-CDF1-5693D5753AA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40Then Peter sent them all out of the room. He knelt down and prayed, and turning toward her body, he said, “Tabitha, get up!” She opened her eyes, and seeing Peter, she sat up. </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5729"/>
    </mc:Choice>
    <mc:Fallback xmlns="">
      <p:transition spd="slow" advTm="15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5843DD-3A5A-6A5D-B14B-8CBA36A8A59F}"/>
              </a:ext>
            </a:extLst>
          </p:cNvPr>
          <p:cNvPicPr>
            <a:picLocks noChangeAspect="1"/>
          </p:cNvPicPr>
          <p:nvPr/>
        </p:nvPicPr>
        <p:blipFill>
          <a:blip r:embed="rId2"/>
          <a:stretch>
            <a:fillRect/>
          </a:stretch>
        </p:blipFill>
        <p:spPr>
          <a:xfrm>
            <a:off x="0" y="-1"/>
            <a:ext cx="12190672" cy="7212169"/>
          </a:xfrm>
          <a:prstGeom prst="rect">
            <a:avLst/>
          </a:prstGeom>
        </p:spPr>
      </p:pic>
      <p:sp>
        <p:nvSpPr>
          <p:cNvPr id="2" name="TextBox 1">
            <a:extLst>
              <a:ext uri="{FF2B5EF4-FFF2-40B4-BE49-F238E27FC236}">
                <a16:creationId xmlns:a16="http://schemas.microsoft.com/office/drawing/2014/main" id="{E6018BFB-D4AB-0F52-0235-DDC5254DE69F}"/>
              </a:ext>
            </a:extLst>
          </p:cNvPr>
          <p:cNvSpPr txBox="1"/>
          <p:nvPr/>
        </p:nvSpPr>
        <p:spPr>
          <a:xfrm>
            <a:off x="2477037" y="0"/>
            <a:ext cx="5263166" cy="4275786"/>
          </a:xfrm>
          <a:prstGeom prst="rect">
            <a:avLst/>
          </a:prstGeom>
          <a:noFill/>
        </p:spPr>
        <p:txBody>
          <a:bodyPr wrap="square" rtlCol="0">
            <a:noAutofit/>
          </a:bodyPr>
          <a:lstStyle/>
          <a:p>
            <a:pPr algn="ctr"/>
            <a:r>
              <a:rPr lang="bo-CN" sz="8000" b="1" i="0" cap="all" dirty="0">
                <a:solidFill>
                  <a:schemeClr val="bg1"/>
                </a:solidFill>
                <a:effectLst/>
                <a:latin typeface="ArialMT"/>
              </a:rPr>
              <a:t>མཛད་འཕྲིན 9</a:t>
            </a:r>
          </a:p>
          <a:p>
            <a:r>
              <a:rPr lang="en-IN" sz="8000" dirty="0">
                <a:solidFill>
                  <a:schemeClr val="bg1"/>
                </a:solidFill>
              </a:rPr>
              <a:t> </a:t>
            </a:r>
            <a:r>
              <a:rPr lang="bo-CN" sz="8000" b="1" dirty="0">
                <a:solidFill>
                  <a:schemeClr val="bg1"/>
                </a:solidFill>
                <a:latin typeface="Arial" panose="020B0604020202020204" pitchFamily="34" charset="0"/>
              </a:rPr>
              <a:t>བུད་མེད་ཐཱ་པི་ཐཱ་སླར་གསོན་དུ་མཛད་འཕྲིན</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CB060D-D3FC-7463-2AAC-B4894BEBA458}"/>
              </a:ext>
            </a:extLst>
          </p:cNvPr>
          <p:cNvPicPr>
            <a:picLocks noChangeAspect="1"/>
          </p:cNvPicPr>
          <p:nvPr/>
        </p:nvPicPr>
        <p:blipFill>
          <a:blip r:embed="rId2"/>
          <a:stretch>
            <a:fillRect/>
          </a:stretch>
        </p:blipFill>
        <p:spPr>
          <a:xfrm>
            <a:off x="0" y="-44349"/>
            <a:ext cx="12192000" cy="6902349"/>
          </a:xfrm>
          <a:prstGeom prst="rect">
            <a:avLst/>
          </a:prstGeom>
        </p:spPr>
      </p:pic>
      <p:sp>
        <p:nvSpPr>
          <p:cNvPr id="2" name="TextBox 1">
            <a:extLst>
              <a:ext uri="{FF2B5EF4-FFF2-40B4-BE49-F238E27FC236}">
                <a16:creationId xmlns:a16="http://schemas.microsoft.com/office/drawing/2014/main" id="{38233FA2-2FB3-A1BB-59B7-C4D64576B3F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Audio 30">
            <a:hlinkClick r:id="" action="ppaction://media"/>
            <a:extLst>
              <a:ext uri="{FF2B5EF4-FFF2-40B4-BE49-F238E27FC236}">
                <a16:creationId xmlns:a16="http://schemas.microsoft.com/office/drawing/2014/main" id="{CD03957B-8701-ED70-DEF5-4D8FF54311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15ED596-59FC-DB9B-3B50-6FE78FFCE8F2}"/>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41དེ་ནས་པེ་ཏྲོས་ཁོ་མོའི་ལག་པར་འཇུས་ནས་ཡར་བསླངས་ཤིང་དད་ལྡན་དམ་པ་དང་ཡུགས་མོ་རྣམས་ནང་ལ་བོས༌ཏེ། ཁོ་མོ་གསོན་པོར་དེ་རྣམས་ལ་སྤྲད། </a:t>
            </a:r>
            <a:endParaRPr lang="en-IN" dirty="0"/>
          </a:p>
        </p:txBody>
      </p:sp>
      <p:sp>
        <p:nvSpPr>
          <p:cNvPr id="4" name="TextBox 3">
            <a:extLst>
              <a:ext uri="{FF2B5EF4-FFF2-40B4-BE49-F238E27FC236}">
                <a16:creationId xmlns:a16="http://schemas.microsoft.com/office/drawing/2014/main" id="{D7FA163B-4643-8E58-19D1-7261C0F64AE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41Peter took her by the hand and helped her up. Then he called the saints and widows and presented her to them alive.</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521"/>
    </mc:Choice>
    <mc:Fallback xmlns="">
      <p:transition spd="slow" advTm="10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8C6A39-E7C2-5DCA-22B5-BF8ED9F9D3D9}"/>
              </a:ext>
            </a:extLst>
          </p:cNvPr>
          <p:cNvPicPr>
            <a:picLocks noChangeAspect="1"/>
          </p:cNvPicPr>
          <p:nvPr/>
        </p:nvPicPr>
        <p:blipFill>
          <a:blip r:embed="rId2"/>
          <a:stretch>
            <a:fillRect/>
          </a:stretch>
        </p:blipFill>
        <p:spPr>
          <a:xfrm>
            <a:off x="0" y="-279458"/>
            <a:ext cx="12192000" cy="7137458"/>
          </a:xfrm>
          <a:prstGeom prst="rect">
            <a:avLst/>
          </a:prstGeom>
        </p:spPr>
      </p:pic>
      <p:sp>
        <p:nvSpPr>
          <p:cNvPr id="2" name="TextBox 1">
            <a:extLst>
              <a:ext uri="{FF2B5EF4-FFF2-40B4-BE49-F238E27FC236}">
                <a16:creationId xmlns:a16="http://schemas.microsoft.com/office/drawing/2014/main" id="{9AC6DC22-6968-E303-A1F4-8E4596441D3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2E3FD64B-D7B3-5B7B-F519-BA211A547D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EDEBC1BF-1EE7-1243-EBE3-55CA3A9A6A6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42དོན་དེ་ཡོ་ཕཱ་ཡོངས་སུ་ཁྱབ་པ་དང་མི་མང་པོས་གཙོ་བོ་ལ་དད་པ་བྱས་སོ།། 43དོན་དེ་བྱུང་བའི་རྗེས༌སུ། པེ་ཏྲོ་ཁོང་ཉིད་ཡོ་ཕཱ་ཡི་སི་མོན་ཟེར་བའི་ཀོ་བཟོ་བ་ཞིག་གི་ཁྱིམ་དུ་ཉིན་མང་པོར་བཞུགས༌སོ།།</a:t>
            </a:r>
            <a:endParaRPr lang="en-IN" dirty="0"/>
          </a:p>
        </p:txBody>
      </p:sp>
      <p:sp>
        <p:nvSpPr>
          <p:cNvPr id="8" name="TextBox 7">
            <a:extLst>
              <a:ext uri="{FF2B5EF4-FFF2-40B4-BE49-F238E27FC236}">
                <a16:creationId xmlns:a16="http://schemas.microsoft.com/office/drawing/2014/main" id="{08529117-DD99-2AAA-0C86-8467911368C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42This became known all over Joppa, and many people believed in the Lord. </a:t>
            </a:r>
            <a:r>
              <a:rPr lang="en-US" sz="4400">
                <a:solidFill>
                  <a:srgbClr val="777A7B"/>
                </a:solidFill>
                <a:latin typeface="Arial" panose="020B0604020202020204" pitchFamily="34" charset="0"/>
              </a:rPr>
              <a:t>43And Peter stayed for several days in Joppa with a tanner named Simon.</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192"/>
    </mc:Choice>
    <mc:Fallback xmlns="">
      <p:transition spd="slow" advTm="15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CD2BA2-2790-C154-FB68-13BDA1C429F3}"/>
              </a:ext>
            </a:extLst>
          </p:cNvPr>
          <p:cNvPicPr>
            <a:picLocks noChangeAspect="1"/>
          </p:cNvPicPr>
          <p:nvPr/>
        </p:nvPicPr>
        <p:blipFill>
          <a:blip r:embed="rId2"/>
          <a:stretch>
            <a:fillRect/>
          </a:stretch>
        </p:blipFill>
        <p:spPr>
          <a:xfrm>
            <a:off x="0" y="-1"/>
            <a:ext cx="12190672" cy="7212169"/>
          </a:xfrm>
          <a:prstGeom prst="rect">
            <a:avLst/>
          </a:prstGeom>
        </p:spPr>
      </p:pic>
      <p:sp>
        <p:nvSpPr>
          <p:cNvPr id="3" name="TextBox 2">
            <a:extLst>
              <a:ext uri="{FF2B5EF4-FFF2-40B4-BE49-F238E27FC236}">
                <a16:creationId xmlns:a16="http://schemas.microsoft.com/office/drawing/2014/main" id="{BDCF563A-1933-4418-9434-21CD33BC1E64}"/>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9:42,43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i="0" cap="all" dirty="0">
                <a:solidFill>
                  <a:srgbClr val="121212"/>
                </a:solidFill>
                <a:effectLst/>
                <a:latin typeface="ArialMT"/>
              </a:rPr>
              <a:t>མཛད་འཕྲིན 9</a:t>
            </a:r>
          </a:p>
          <a:p>
            <a:r>
              <a:rPr lang="en-IN" sz="8000" dirty="0"/>
              <a:t> </a:t>
            </a:r>
            <a:r>
              <a:rPr lang="bo-CN" sz="8000" b="1" dirty="0">
                <a:solidFill>
                  <a:srgbClr val="121212"/>
                </a:solidFill>
                <a:latin typeface="Arial" panose="020B0604020202020204" pitchFamily="34" charset="0"/>
              </a:rPr>
              <a:t>བུད་མེད་ཐཱ་པི་ཐཱ་སླར་གསོན་དུ་མཛད་འཕྲིན</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800" b="0" i="0" u="none" strike="noStrike" baseline="0" dirty="0">
                <a:latin typeface="TimesNewRomanPSMT"/>
              </a:rPr>
              <a:t>Tabitha raised from the dead– Acts 9:32-43</a:t>
            </a:r>
            <a:endParaRPr lang="en-IN" sz="4800" dirty="0"/>
          </a:p>
        </p:txBody>
      </p:sp>
      <p:pic>
        <p:nvPicPr>
          <p:cNvPr id="23" name="Audio 22">
            <a:hlinkClick r:id="" action="ppaction://media"/>
            <a:extLst>
              <a:ext uri="{FF2B5EF4-FFF2-40B4-BE49-F238E27FC236}">
                <a16:creationId xmlns:a16="http://schemas.microsoft.com/office/drawing/2014/main" id="{48AD107A-DFC6-35DC-55B7-80E836CAF0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247"/>
    </mc:Choice>
    <mc:Fallback xmlns="">
      <p:transition spd="slow" advTm="5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DF9DF2-9ABE-E946-8E89-DCCCD4714CD7}"/>
              </a:ext>
            </a:extLst>
          </p:cNvPr>
          <p:cNvPicPr>
            <a:picLocks noChangeAspect="1"/>
          </p:cNvPicPr>
          <p:nvPr/>
        </p:nvPicPr>
        <p:blipFill>
          <a:blip r:embed="rId2"/>
          <a:stretch>
            <a:fillRect/>
          </a:stretch>
        </p:blipFill>
        <p:spPr>
          <a:xfrm>
            <a:off x="0" y="-1"/>
            <a:ext cx="12190672" cy="7212169"/>
          </a:xfrm>
          <a:prstGeom prst="rect">
            <a:avLst/>
          </a:prstGeom>
        </p:spPr>
      </p:pic>
      <p:sp>
        <p:nvSpPr>
          <p:cNvPr id="3" name="TextBox 2">
            <a:extLst>
              <a:ext uri="{FF2B5EF4-FFF2-40B4-BE49-F238E27FC236}">
                <a16:creationId xmlns:a16="http://schemas.microsoft.com/office/drawing/2014/main" id="{F37BB7A4-523F-F0AB-777F-E32572028C27}"/>
              </a:ext>
            </a:extLst>
          </p:cNvPr>
          <p:cNvSpPr txBox="1"/>
          <p:nvPr/>
        </p:nvSpPr>
        <p:spPr>
          <a:xfrm>
            <a:off x="2477037" y="0"/>
            <a:ext cx="5263166" cy="4275786"/>
          </a:xfrm>
          <a:prstGeom prst="rect">
            <a:avLst/>
          </a:prstGeom>
          <a:noFill/>
        </p:spPr>
        <p:txBody>
          <a:bodyPr wrap="square" rtlCol="0">
            <a:noAutofit/>
          </a:bodyPr>
          <a:lstStyle/>
          <a:p>
            <a:pPr algn="ctr"/>
            <a:r>
              <a:rPr lang="bo-CN" sz="8000" b="1" i="0" cap="all" dirty="0">
                <a:solidFill>
                  <a:schemeClr val="bg1"/>
                </a:solidFill>
                <a:effectLst/>
                <a:latin typeface="ArialMT"/>
              </a:rPr>
              <a:t>མཛད་འཕྲིན 9</a:t>
            </a:r>
          </a:p>
          <a:p>
            <a:r>
              <a:rPr lang="en-IN" sz="8000" dirty="0">
                <a:solidFill>
                  <a:schemeClr val="bg1"/>
                </a:solidFill>
              </a:rPr>
              <a:t> </a:t>
            </a:r>
            <a:r>
              <a:rPr lang="bo-CN" sz="8000" b="1" dirty="0">
                <a:solidFill>
                  <a:schemeClr val="bg1"/>
                </a:solidFill>
                <a:latin typeface="Arial" panose="020B0604020202020204" pitchFamily="34" charset="0"/>
              </a:rPr>
              <a:t>བུད་མེད་ཐཱ་པི་ཐཱ་སླར་གསོན་དུ་མཛད་འཕྲིན</a:t>
            </a:r>
            <a:endParaRPr lang="en-IN" sz="8000" dirty="0">
              <a:solidFill>
                <a:schemeClr val="bg1"/>
              </a:solidFill>
            </a:endParaRPr>
          </a:p>
        </p:txBody>
      </p:sp>
      <p:sp>
        <p:nvSpPr>
          <p:cNvPr id="4" name="TextBox 2">
            <a:extLst>
              <a:ext uri="{FF2B5EF4-FFF2-40B4-BE49-F238E27FC236}">
                <a16:creationId xmlns:a16="http://schemas.microsoft.com/office/drawing/2014/main" id="{3C12864E-9B33-1B9C-C68B-F70DCE92ED97}"/>
              </a:ext>
            </a:extLst>
          </p:cNvPr>
          <p:cNvSpPr txBox="1"/>
          <p:nvPr/>
        </p:nvSpPr>
        <p:spPr>
          <a:xfrm>
            <a:off x="473036" y="617879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55D7F400-BF71-1280-4B35-9A5E61B6B8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8AD348E-C7B3-1508-0864-BC43439F7B5F}"/>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32དེ་ཡང་པེ་ཏྲོ་ཡུལ་ཕྱོགས་ཀུན་ཏུ་རྒྱུ་བའི་དུས་སུ་ལད་རྡ་རུ་གནས་པའི་དད་ལྡན་དམ་པ་རྣམས་ཀྱི་དྲུང་དུ་ཕྱིན་པ༌དང༌།</a:t>
            </a:r>
            <a:endParaRPr lang="en-IN" dirty="0"/>
          </a:p>
        </p:txBody>
      </p:sp>
      <p:sp>
        <p:nvSpPr>
          <p:cNvPr id="4" name="TextBox 3">
            <a:extLst>
              <a:ext uri="{FF2B5EF4-FFF2-40B4-BE49-F238E27FC236}">
                <a16:creationId xmlns:a16="http://schemas.microsoft.com/office/drawing/2014/main" id="{CA9945FA-987D-4453-D2C3-28582CD05B5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32As Peter traveled throughout the area, he went to visit the saints in Lydda.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655"/>
    </mc:Choice>
    <mc:Fallback xmlns="">
      <p:transition spd="slow" advTm="8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72A031-159C-5959-B2E6-95DDFA184092}"/>
              </a:ext>
            </a:extLst>
          </p:cNvPr>
          <p:cNvPicPr>
            <a:picLocks noChangeAspect="1"/>
          </p:cNvPicPr>
          <p:nvPr/>
        </p:nvPicPr>
        <p:blipFill>
          <a:blip r:embed="rId2"/>
          <a:stretch>
            <a:fillRect/>
          </a:stretch>
        </p:blipFill>
        <p:spPr>
          <a:xfrm>
            <a:off x="0" y="-54112"/>
            <a:ext cx="12192000" cy="6912112"/>
          </a:xfrm>
          <a:prstGeom prst="rect">
            <a:avLst/>
          </a:prstGeom>
        </p:spPr>
      </p:pic>
      <p:sp>
        <p:nvSpPr>
          <p:cNvPr id="2" name="TextBox 1">
            <a:extLst>
              <a:ext uri="{FF2B5EF4-FFF2-40B4-BE49-F238E27FC236}">
                <a16:creationId xmlns:a16="http://schemas.microsoft.com/office/drawing/2014/main" id="{2582A891-0263-D0FF-5890-ACEE7D0F63A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D258B893-A58E-F6E3-737C-45BF6EE359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85E5D7B-9B10-5058-8867-6EDCC58D605B}"/>
              </a:ext>
            </a:extLst>
          </p:cNvPr>
          <p:cNvSpPr txBox="1"/>
          <p:nvPr/>
        </p:nvSpPr>
        <p:spPr>
          <a:xfrm>
            <a:off x="6096000" y="149949"/>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33དེ་རུ་མིང་ལ་ཨེ་ནེ་ཡཱ་བྱ་བ་ནད་བྱུང་ནས་ལོ་བརྒྱད་ལ་ཉལ་སར་ལྷུང་བའི་ཞ་བོ་ཞིག་ཡོད་པ་དང་ཕྲད་ཅིང༌། </a:t>
            </a:r>
            <a:endParaRPr lang="en-IN" dirty="0"/>
          </a:p>
        </p:txBody>
      </p:sp>
      <p:sp>
        <p:nvSpPr>
          <p:cNvPr id="4" name="TextBox 3">
            <a:extLst>
              <a:ext uri="{FF2B5EF4-FFF2-40B4-BE49-F238E27FC236}">
                <a16:creationId xmlns:a16="http://schemas.microsoft.com/office/drawing/2014/main" id="{F9C7CFCA-4D1E-C9FC-1DFA-F330F035791C}"/>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33There he found a man named Aeneas, who had been paralyzed and bedridden for eight years. </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857"/>
    </mc:Choice>
    <mc:Fallback xmlns="">
      <p:transition spd="slow" advTm="8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4A626-2322-2366-F1EC-921B0CBBA815}"/>
              </a:ext>
            </a:extLst>
          </p:cNvPr>
          <p:cNvPicPr>
            <a:picLocks noChangeAspect="1"/>
          </p:cNvPicPr>
          <p:nvPr/>
        </p:nvPicPr>
        <p:blipFill>
          <a:blip r:embed="rId2"/>
          <a:stretch>
            <a:fillRect/>
          </a:stretch>
        </p:blipFill>
        <p:spPr>
          <a:xfrm>
            <a:off x="-1" y="1"/>
            <a:ext cx="12990469" cy="6858000"/>
          </a:xfrm>
          <a:prstGeom prst="rect">
            <a:avLst/>
          </a:prstGeom>
        </p:spPr>
      </p:pic>
      <p:sp>
        <p:nvSpPr>
          <p:cNvPr id="2" name="TextBox 1">
            <a:extLst>
              <a:ext uri="{FF2B5EF4-FFF2-40B4-BE49-F238E27FC236}">
                <a16:creationId xmlns:a16="http://schemas.microsoft.com/office/drawing/2014/main" id="{AF179418-4C74-85CE-BD92-9C7E8531726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077BD2EB-BBBE-B527-BBBB-982EA803CA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DB4961A-3998-0918-918D-AFB4210B9F98}"/>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34པེ་ཏྲོ་ན༌རེ། ཨེ་ནེ༌ཡཱ། ཡེ་ཤུ་མཱ་ཤི་ཀས་ཁྱོད་ཀྱི་ནད་གསོས་པས་ཡར་ལངས་ནས་རང་གི་མལ་སྟན་བདག་གཉེར་གྱིས་ཞེས་གསུངས་མ་ཐག་ཁོ་རང་ཡར་ལངས་པ་དང་། 35ལད་རྡ་དང་ཤཱ་རོན་དུ་གནས་པའི་མི་ཐམས་ཅད་ཀྱིས་ཨེ་ནེ༌ཡཱ་མཐོང་སྟེ་གཙོ་བོའི་ཕྱོགས་སུ་འཁོར༌ཏོ།།</a:t>
            </a:r>
            <a:endParaRPr lang="en-IN" dirty="0"/>
          </a:p>
        </p:txBody>
      </p:sp>
      <p:sp>
        <p:nvSpPr>
          <p:cNvPr id="4" name="TextBox 3">
            <a:extLst>
              <a:ext uri="{FF2B5EF4-FFF2-40B4-BE49-F238E27FC236}">
                <a16:creationId xmlns:a16="http://schemas.microsoft.com/office/drawing/2014/main" id="{5CB27EBC-2342-C041-E3AC-3BAF56B7A786}"/>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34“Aeneas,” Peter said to him, “Jesus Christ heals you! Get up and put away your mat.” Immediately Aeneas got up, 35and all who lived in Lydda and Sharon saw him and turned to the Lord.</a:t>
            </a:r>
            <a:endParaRPr lang="en-IN" sz="4000"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20742"/>
    </mc:Choice>
    <mc:Fallback xmlns="">
      <p:transition spd="slow" advTm="2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7257</TotalTime>
  <Words>1127</Words>
  <Application>Microsoft Office PowerPoint</Application>
  <PresentationFormat>Widescreen</PresentationFormat>
  <Paragraphs>56</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2025-05-26T07:29:56Z</dcterms:modified>
</cp:coreProperties>
</file>