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7" r:id="rId17"/>
    <p:sldId id="267" r:id="rId18"/>
    <p:sldId id="278" r:id="rId19"/>
    <p:sldId id="295" r:id="rId20"/>
    <p:sldId id="297" r:id="rId21"/>
    <p:sldId id="268" r:id="rId22"/>
    <p:sldId id="279" r:id="rId23"/>
    <p:sldId id="26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8" r:id="rId37"/>
    <p:sldId id="296" r:id="rId38"/>
    <p:sldId id="292" r:id="rId39"/>
    <p:sldId id="293" r:id="rId40"/>
    <p:sldId id="294"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611DBC-AE0A-4BBD-8118-DA12225DDC38}" v="1" dt="2025-05-06T08:11:09.2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951" autoAdjust="0"/>
  </p:normalViewPr>
  <p:slideViewPr>
    <p:cSldViewPr snapToGrid="0">
      <p:cViewPr varScale="1">
        <p:scale>
          <a:sx n="45" d="100"/>
          <a:sy n="45" d="100"/>
        </p:scale>
        <p:origin x="113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4AD0523A-5ADE-462C-9D7B-65BEE4A8E88E}"/>
    <pc:docChg chg="custSel addSld modSld">
      <pc:chgData name="Leonie Smith" userId="fed1330f33f5650e" providerId="LiveId" clId="{4AD0523A-5ADE-462C-9D7B-65BEE4A8E88E}" dt="2023-03-03T04:03:41.033" v="273" actId="5793"/>
      <pc:docMkLst>
        <pc:docMk/>
      </pc:docMkLst>
      <pc:sldChg chg="addSp modSp modNotesTx">
        <pc:chgData name="Leonie Smith" userId="fed1330f33f5650e" providerId="LiveId" clId="{4AD0523A-5ADE-462C-9D7B-65BEE4A8E88E}" dt="2023-03-03T04:03:41.033" v="273" actId="5793"/>
        <pc:sldMkLst>
          <pc:docMk/>
          <pc:sldMk cId="1499918570" sldId="257"/>
        </pc:sldMkLst>
      </pc:sldChg>
      <pc:sldChg chg="addSp delSp modSp mod modTransition modAnim">
        <pc:chgData name="Leonie Smith" userId="fed1330f33f5650e" providerId="LiveId" clId="{4AD0523A-5ADE-462C-9D7B-65BEE4A8E88E}" dt="2023-03-01T04:58:05.030" v="36"/>
        <pc:sldMkLst>
          <pc:docMk/>
          <pc:sldMk cId="454763615" sldId="259"/>
        </pc:sldMkLst>
      </pc:sldChg>
      <pc:sldChg chg="addSp delSp modSp mod modTransition modAnim">
        <pc:chgData name="Leonie Smith" userId="fed1330f33f5650e" providerId="LiveId" clId="{4AD0523A-5ADE-462C-9D7B-65BEE4A8E88E}" dt="2023-03-01T05:02:24.230" v="49"/>
        <pc:sldMkLst>
          <pc:docMk/>
          <pc:sldMk cId="2346136586" sldId="260"/>
        </pc:sldMkLst>
      </pc:sldChg>
      <pc:sldChg chg="addSp delSp modSp mod modTransition modAnim">
        <pc:chgData name="Leonie Smith" userId="fed1330f33f5650e" providerId="LiveId" clId="{4AD0523A-5ADE-462C-9D7B-65BEE4A8E88E}" dt="2023-03-03T03:58:53.751" v="269"/>
        <pc:sldMkLst>
          <pc:docMk/>
          <pc:sldMk cId="4037329247" sldId="261"/>
        </pc:sldMkLst>
      </pc:sldChg>
      <pc:sldChg chg="addSp delSp modSp mod modTransition modAnim">
        <pc:chgData name="Leonie Smith" userId="fed1330f33f5650e" providerId="LiveId" clId="{4AD0523A-5ADE-462C-9D7B-65BEE4A8E88E}" dt="2023-03-01T05:09:27.216" v="79"/>
        <pc:sldMkLst>
          <pc:docMk/>
          <pc:sldMk cId="1909638311" sldId="262"/>
        </pc:sldMkLst>
      </pc:sldChg>
      <pc:sldChg chg="addSp delSp modSp mod modTransition modAnim">
        <pc:chgData name="Leonie Smith" userId="fed1330f33f5650e" providerId="LiveId" clId="{4AD0523A-5ADE-462C-9D7B-65BEE4A8E88E}" dt="2023-03-01T05:14:17.684" v="95"/>
        <pc:sldMkLst>
          <pc:docMk/>
          <pc:sldMk cId="641208035" sldId="263"/>
        </pc:sldMkLst>
      </pc:sldChg>
      <pc:sldChg chg="addSp delSp modSp mod modTransition modAnim">
        <pc:chgData name="Leonie Smith" userId="fed1330f33f5650e" providerId="LiveId" clId="{4AD0523A-5ADE-462C-9D7B-65BEE4A8E88E}" dt="2023-03-01T05:16:59.501" v="108"/>
        <pc:sldMkLst>
          <pc:docMk/>
          <pc:sldMk cId="4044745628" sldId="264"/>
        </pc:sldMkLst>
      </pc:sldChg>
      <pc:sldChg chg="addSp delSp modSp mod modTransition modAnim">
        <pc:chgData name="Leonie Smith" userId="fed1330f33f5650e" providerId="LiveId" clId="{4AD0523A-5ADE-462C-9D7B-65BEE4A8E88E}" dt="2023-03-01T05:18:54.471" v="115"/>
        <pc:sldMkLst>
          <pc:docMk/>
          <pc:sldMk cId="978260341" sldId="265"/>
        </pc:sldMkLst>
      </pc:sldChg>
      <pc:sldChg chg="addSp delSp modSp mod modTransition modAnim">
        <pc:chgData name="Leonie Smith" userId="fed1330f33f5650e" providerId="LiveId" clId="{4AD0523A-5ADE-462C-9D7B-65BEE4A8E88E}" dt="2023-03-01T05:59:23.159" v="260"/>
        <pc:sldMkLst>
          <pc:docMk/>
          <pc:sldMk cId="4017137865" sldId="267"/>
        </pc:sldMkLst>
      </pc:sldChg>
      <pc:sldChg chg="addSp delSp modSp mod modTransition modAnim">
        <pc:chgData name="Leonie Smith" userId="fed1330f33f5650e" providerId="LiveId" clId="{4AD0523A-5ADE-462C-9D7B-65BEE4A8E88E}" dt="2023-03-01T05:25:51.541" v="134"/>
        <pc:sldMkLst>
          <pc:docMk/>
          <pc:sldMk cId="3137811553" sldId="268"/>
        </pc:sldMkLst>
      </pc:sldChg>
      <pc:sldChg chg="addSp delSp modSp mod modTransition modAnim">
        <pc:chgData name="Leonie Smith" userId="fed1330f33f5650e" providerId="LiveId" clId="{4AD0523A-5ADE-462C-9D7B-65BEE4A8E88E}" dt="2023-03-01T05:28:24.034" v="138"/>
        <pc:sldMkLst>
          <pc:docMk/>
          <pc:sldMk cId="100491716" sldId="269"/>
        </pc:sldMkLst>
      </pc:sldChg>
      <pc:sldChg chg="modSp mod">
        <pc:chgData name="Leonie Smith" userId="fed1330f33f5650e" providerId="LiveId" clId="{4AD0523A-5ADE-462C-9D7B-65BEE4A8E88E}" dt="2023-03-01T05:03:56.491" v="54" actId="1076"/>
        <pc:sldMkLst>
          <pc:docMk/>
          <pc:sldMk cId="4024569785" sldId="272"/>
        </pc:sldMkLst>
      </pc:sldChg>
      <pc:sldChg chg="addSp delSp modSp mod modTransition modAnim">
        <pc:chgData name="Leonie Smith" userId="fed1330f33f5650e" providerId="LiveId" clId="{4AD0523A-5ADE-462C-9D7B-65BEE4A8E88E}" dt="2023-03-01T05:31:53.163" v="145"/>
        <pc:sldMkLst>
          <pc:docMk/>
          <pc:sldMk cId="1922139011" sldId="281"/>
        </pc:sldMkLst>
      </pc:sldChg>
      <pc:sldChg chg="addSp delSp modSp mod modTransition modAnim">
        <pc:chgData name="Leonie Smith" userId="fed1330f33f5650e" providerId="LiveId" clId="{4AD0523A-5ADE-462C-9D7B-65BEE4A8E88E}" dt="2023-03-01T05:33:09.783" v="149"/>
        <pc:sldMkLst>
          <pc:docMk/>
          <pc:sldMk cId="3166251957" sldId="283"/>
        </pc:sldMkLst>
      </pc:sldChg>
      <pc:sldChg chg="addSp delSp modSp mod modTransition modAnim">
        <pc:chgData name="Leonie Smith" userId="fed1330f33f5650e" providerId="LiveId" clId="{4AD0523A-5ADE-462C-9D7B-65BEE4A8E88E}" dt="2023-03-01T05:38:27.435" v="174"/>
        <pc:sldMkLst>
          <pc:docMk/>
          <pc:sldMk cId="1522780631" sldId="285"/>
        </pc:sldMkLst>
      </pc:sldChg>
      <pc:sldChg chg="addSp delSp modSp mod modTransition modAnim">
        <pc:chgData name="Leonie Smith" userId="fed1330f33f5650e" providerId="LiveId" clId="{4AD0523A-5ADE-462C-9D7B-65BEE4A8E88E}" dt="2023-03-01T05:42:18.346" v="187"/>
        <pc:sldMkLst>
          <pc:docMk/>
          <pc:sldMk cId="2332778949" sldId="287"/>
        </pc:sldMkLst>
      </pc:sldChg>
      <pc:sldChg chg="addSp delSp modSp mod modTransition modAnim">
        <pc:chgData name="Leonie Smith" userId="fed1330f33f5650e" providerId="LiveId" clId="{4AD0523A-5ADE-462C-9D7B-65BEE4A8E88E}" dt="2023-03-01T05:43:40.640" v="191"/>
        <pc:sldMkLst>
          <pc:docMk/>
          <pc:sldMk cId="3153919605" sldId="289"/>
        </pc:sldMkLst>
      </pc:sldChg>
      <pc:sldChg chg="addSp delSp modSp mod modTransition modAnim">
        <pc:chgData name="Leonie Smith" userId="fed1330f33f5650e" providerId="LiveId" clId="{4AD0523A-5ADE-462C-9D7B-65BEE4A8E88E}" dt="2023-03-01T05:52:50.721" v="235"/>
        <pc:sldMkLst>
          <pc:docMk/>
          <pc:sldMk cId="1878919862" sldId="291"/>
        </pc:sldMkLst>
      </pc:sldChg>
      <pc:sldChg chg="addSp modSp">
        <pc:chgData name="Leonie Smith" userId="fed1330f33f5650e" providerId="LiveId" clId="{4AD0523A-5ADE-462C-9D7B-65BEE4A8E88E}" dt="2023-03-01T05:56:03.523" v="257"/>
        <pc:sldMkLst>
          <pc:docMk/>
          <pc:sldMk cId="2219299321" sldId="293"/>
        </pc:sldMkLst>
      </pc:sldChg>
      <pc:sldChg chg="addSp modSp add mod">
        <pc:chgData name="Leonie Smith" userId="fed1330f33f5650e" providerId="LiveId" clId="{4AD0523A-5ADE-462C-9D7B-65BEE4A8E88E}" dt="2023-03-01T05:23:51.765" v="130"/>
        <pc:sldMkLst>
          <pc:docMk/>
          <pc:sldMk cId="2188807574" sldId="295"/>
        </pc:sldMkLst>
      </pc:sldChg>
      <pc:sldChg chg="addSp delSp modSp add mod modTransition modAnim">
        <pc:chgData name="Leonie Smith" userId="fed1330f33f5650e" providerId="LiveId" clId="{4AD0523A-5ADE-462C-9D7B-65BEE4A8E88E}" dt="2023-03-01T05:55:28.555" v="256"/>
        <pc:sldMkLst>
          <pc:docMk/>
          <pc:sldMk cId="2043211582" sldId="296"/>
        </pc:sldMkLst>
      </pc:sldChg>
    </pc:docChg>
  </pc:docChgLst>
  <pc:docChgLst>
    <pc:chgData name="Leonie Smith" userId="fed1330f33f5650e" providerId="LiveId" clId="{AF7974BF-3FF3-4A3D-BC39-51222934BC1E}"/>
    <pc:docChg chg="addSld modSld sldOrd">
      <pc:chgData name="Leonie Smith" userId="fed1330f33f5650e" providerId="LiveId" clId="{AF7974BF-3FF3-4A3D-BC39-51222934BC1E}" dt="2023-07-04T08:03:53.424" v="101" actId="20577"/>
      <pc:docMkLst>
        <pc:docMk/>
      </pc:docMkLst>
      <pc:sldChg chg="addSp modSp mod">
        <pc:chgData name="Leonie Smith" userId="fed1330f33f5650e" providerId="LiveId" clId="{AF7974BF-3FF3-4A3D-BC39-51222934BC1E}" dt="2023-07-04T07:55:44.077" v="5" actId="207"/>
        <pc:sldMkLst>
          <pc:docMk/>
          <pc:sldMk cId="3788111665" sldId="258"/>
        </pc:sldMkLst>
      </pc:sldChg>
      <pc:sldChg chg="addSp modSp">
        <pc:chgData name="Leonie Smith" userId="fed1330f33f5650e" providerId="LiveId" clId="{AF7974BF-3FF3-4A3D-BC39-51222934BC1E}" dt="2023-07-04T07:55:53.996" v="6"/>
        <pc:sldMkLst>
          <pc:docMk/>
          <pc:sldMk cId="4120481681" sldId="270"/>
        </pc:sldMkLst>
      </pc:sldChg>
      <pc:sldChg chg="addSp modSp mod">
        <pc:chgData name="Leonie Smith" userId="fed1330f33f5650e" providerId="LiveId" clId="{AF7974BF-3FF3-4A3D-BC39-51222934BC1E}" dt="2023-07-04T07:59:58.352" v="52" actId="20577"/>
        <pc:sldMkLst>
          <pc:docMk/>
          <pc:sldMk cId="939110669" sldId="271"/>
        </pc:sldMkLst>
      </pc:sldChg>
      <pc:sldChg chg="addSp modSp mod">
        <pc:chgData name="Leonie Smith" userId="fed1330f33f5650e" providerId="LiveId" clId="{AF7974BF-3FF3-4A3D-BC39-51222934BC1E}" dt="2023-07-04T08:01:09.594" v="55" actId="1076"/>
        <pc:sldMkLst>
          <pc:docMk/>
          <pc:sldMk cId="4024569785" sldId="272"/>
        </pc:sldMkLst>
      </pc:sldChg>
      <pc:sldChg chg="addSp delSp modSp mod">
        <pc:chgData name="Leonie Smith" userId="fed1330f33f5650e" providerId="LiveId" clId="{AF7974BF-3FF3-4A3D-BC39-51222934BC1E}" dt="2023-07-04T08:01:16.999" v="56" actId="20577"/>
        <pc:sldMkLst>
          <pc:docMk/>
          <pc:sldMk cId="487179600" sldId="273"/>
        </pc:sldMkLst>
      </pc:sldChg>
      <pc:sldChg chg="addSp modSp mod">
        <pc:chgData name="Leonie Smith" userId="fed1330f33f5650e" providerId="LiveId" clId="{AF7974BF-3FF3-4A3D-BC39-51222934BC1E}" dt="2023-07-04T08:01:21.781" v="57" actId="20577"/>
        <pc:sldMkLst>
          <pc:docMk/>
          <pc:sldMk cId="2168401200" sldId="274"/>
        </pc:sldMkLst>
      </pc:sldChg>
      <pc:sldChg chg="addSp modSp mod">
        <pc:chgData name="Leonie Smith" userId="fed1330f33f5650e" providerId="LiveId" clId="{AF7974BF-3FF3-4A3D-BC39-51222934BC1E}" dt="2023-07-04T08:01:47.173" v="62" actId="1076"/>
        <pc:sldMkLst>
          <pc:docMk/>
          <pc:sldMk cId="2996969115" sldId="275"/>
        </pc:sldMkLst>
      </pc:sldChg>
      <pc:sldChg chg="addSp modSp mod">
        <pc:chgData name="Leonie Smith" userId="fed1330f33f5650e" providerId="LiveId" clId="{AF7974BF-3FF3-4A3D-BC39-51222934BC1E}" dt="2023-07-04T08:01:56.287" v="65" actId="20577"/>
        <pc:sldMkLst>
          <pc:docMk/>
          <pc:sldMk cId="4265919077" sldId="277"/>
        </pc:sldMkLst>
      </pc:sldChg>
      <pc:sldChg chg="addSp modSp mod ord">
        <pc:chgData name="Leonie Smith" userId="fed1330f33f5650e" providerId="LiveId" clId="{AF7974BF-3FF3-4A3D-BC39-51222934BC1E}" dt="2023-07-04T08:02:03.082" v="66" actId="20577"/>
        <pc:sldMkLst>
          <pc:docMk/>
          <pc:sldMk cId="210266664" sldId="278"/>
        </pc:sldMkLst>
      </pc:sldChg>
      <pc:sldChg chg="addSp modSp mod">
        <pc:chgData name="Leonie Smith" userId="fed1330f33f5650e" providerId="LiveId" clId="{AF7974BF-3FF3-4A3D-BC39-51222934BC1E}" dt="2023-07-04T08:02:23.872" v="70" actId="20577"/>
        <pc:sldMkLst>
          <pc:docMk/>
          <pc:sldMk cId="888433145" sldId="279"/>
        </pc:sldMkLst>
      </pc:sldChg>
      <pc:sldChg chg="addSp modSp mod">
        <pc:chgData name="Leonie Smith" userId="fed1330f33f5650e" providerId="LiveId" clId="{AF7974BF-3FF3-4A3D-BC39-51222934BC1E}" dt="2023-07-04T08:02:32.603" v="75" actId="20577"/>
        <pc:sldMkLst>
          <pc:docMk/>
          <pc:sldMk cId="791300187" sldId="280"/>
        </pc:sldMkLst>
      </pc:sldChg>
      <pc:sldChg chg="addSp modSp mod">
        <pc:chgData name="Leonie Smith" userId="fed1330f33f5650e" providerId="LiveId" clId="{AF7974BF-3FF3-4A3D-BC39-51222934BC1E}" dt="2023-07-04T08:02:42.957" v="80" actId="20577"/>
        <pc:sldMkLst>
          <pc:docMk/>
          <pc:sldMk cId="1126511635" sldId="282"/>
        </pc:sldMkLst>
      </pc:sldChg>
      <pc:sldChg chg="addSp modSp mod">
        <pc:chgData name="Leonie Smith" userId="fed1330f33f5650e" providerId="LiveId" clId="{AF7974BF-3FF3-4A3D-BC39-51222934BC1E}" dt="2023-07-04T08:02:52.534" v="82" actId="20577"/>
        <pc:sldMkLst>
          <pc:docMk/>
          <pc:sldMk cId="3922583308" sldId="284"/>
        </pc:sldMkLst>
      </pc:sldChg>
      <pc:sldChg chg="addSp modSp mod">
        <pc:chgData name="Leonie Smith" userId="fed1330f33f5650e" providerId="LiveId" clId="{AF7974BF-3FF3-4A3D-BC39-51222934BC1E}" dt="2023-07-04T08:03:02.186" v="87" actId="20577"/>
        <pc:sldMkLst>
          <pc:docMk/>
          <pc:sldMk cId="1850742486" sldId="286"/>
        </pc:sldMkLst>
      </pc:sldChg>
      <pc:sldChg chg="addSp modSp mod">
        <pc:chgData name="Leonie Smith" userId="fed1330f33f5650e" providerId="LiveId" clId="{AF7974BF-3FF3-4A3D-BC39-51222934BC1E}" dt="2023-07-04T08:03:21.265" v="93" actId="1076"/>
        <pc:sldMkLst>
          <pc:docMk/>
          <pc:sldMk cId="1828872212" sldId="288"/>
        </pc:sldMkLst>
      </pc:sldChg>
      <pc:sldChg chg="addSp modSp mod">
        <pc:chgData name="Leonie Smith" userId="fed1330f33f5650e" providerId="LiveId" clId="{AF7974BF-3FF3-4A3D-BC39-51222934BC1E}" dt="2023-07-04T08:03:29.367" v="95" actId="20577"/>
        <pc:sldMkLst>
          <pc:docMk/>
          <pc:sldMk cId="1292473336" sldId="290"/>
        </pc:sldMkLst>
      </pc:sldChg>
      <pc:sldChg chg="addSp modSp mod">
        <pc:chgData name="Leonie Smith" userId="fed1330f33f5650e" providerId="LiveId" clId="{AF7974BF-3FF3-4A3D-BC39-51222934BC1E}" dt="2023-07-04T08:03:44.291" v="99" actId="20577"/>
        <pc:sldMkLst>
          <pc:docMk/>
          <pc:sldMk cId="1014080634" sldId="292"/>
        </pc:sldMkLst>
      </pc:sldChg>
      <pc:sldChg chg="addSp modSp mod">
        <pc:chgData name="Leonie Smith" userId="fed1330f33f5650e" providerId="LiveId" clId="{AF7974BF-3FF3-4A3D-BC39-51222934BC1E}" dt="2023-07-04T08:03:53.424" v="101" actId="20577"/>
        <pc:sldMkLst>
          <pc:docMk/>
          <pc:sldMk cId="2859407553" sldId="294"/>
        </pc:sldMkLst>
      </pc:sldChg>
      <pc:sldChg chg="addSp modSp add mod ord">
        <pc:chgData name="Leonie Smith" userId="fed1330f33f5650e" providerId="LiveId" clId="{AF7974BF-3FF3-4A3D-BC39-51222934BC1E}" dt="2023-07-04T08:02:14.752" v="68" actId="20577"/>
        <pc:sldMkLst>
          <pc:docMk/>
          <pc:sldMk cId="34671678" sldId="297"/>
        </pc:sldMkLst>
      </pc:sldChg>
      <pc:sldChg chg="addSp modSp add mod ord">
        <pc:chgData name="Leonie Smith" userId="fed1330f33f5650e" providerId="LiveId" clId="{AF7974BF-3FF3-4A3D-BC39-51222934BC1E}" dt="2023-07-04T08:03:36.084" v="97" actId="20577"/>
        <pc:sldMkLst>
          <pc:docMk/>
          <pc:sldMk cId="2678581667" sldId="298"/>
        </pc:sldMkLst>
      </pc:sldChg>
    </pc:docChg>
  </pc:docChgLst>
  <pc:docChgLst>
    <pc:chgData name="Alfred Smith" userId="3c60a3631c0db8ad" providerId="LiveId" clId="{B4611DBC-AE0A-4BBD-8118-DA12225DDC38}"/>
    <pc:docChg chg="custSel modSld">
      <pc:chgData name="Alfred Smith" userId="3c60a3631c0db8ad" providerId="LiveId" clId="{B4611DBC-AE0A-4BBD-8118-DA12225DDC38}" dt="2025-05-06T08:12:03.567" v="2" actId="27636"/>
      <pc:docMkLst>
        <pc:docMk/>
      </pc:docMkLst>
      <pc:sldChg chg="modSp mod">
        <pc:chgData name="Alfred Smith" userId="3c60a3631c0db8ad" providerId="LiveId" clId="{B4611DBC-AE0A-4BBD-8118-DA12225DDC38}" dt="2025-05-06T08:12:03.567" v="2" actId="27636"/>
        <pc:sldMkLst>
          <pc:docMk/>
          <pc:sldMk cId="1499918570" sldId="257"/>
        </pc:sldMkLst>
        <pc:spChg chg="mod">
          <ac:chgData name="Alfred Smith" userId="3c60a3631c0db8ad" providerId="LiveId" clId="{B4611DBC-AE0A-4BBD-8118-DA12225DDC38}" dt="2025-05-06T08:12:03.567" v="2" actId="27636"/>
          <ac:spMkLst>
            <pc:docMk/>
            <pc:sldMk cId="1499918570" sldId="257"/>
            <ac:spMk id="6" creationId="{95793E19-2A7D-23E2-C804-A32EA10C2030}"/>
          </ac:spMkLst>
        </pc:spChg>
      </pc:sldChg>
      <pc:sldChg chg="modSp">
        <pc:chgData name="Alfred Smith" userId="3c60a3631c0db8ad" providerId="LiveId" clId="{B4611DBC-AE0A-4BBD-8118-DA12225DDC38}" dt="2025-05-06T08:11:09.250" v="0"/>
        <pc:sldMkLst>
          <pc:docMk/>
          <pc:sldMk cId="3788111665" sldId="258"/>
        </pc:sldMkLst>
        <pc:spChg chg="mod">
          <ac:chgData name="Alfred Smith" userId="3c60a3631c0db8ad" providerId="LiveId" clId="{B4611DBC-AE0A-4BBD-8118-DA12225DDC38}" dt="2025-05-06T08:11:09.250" v="0"/>
          <ac:spMkLst>
            <pc:docMk/>
            <pc:sldMk cId="3788111665" sldId="258"/>
            <ac:spMk id="2" creationId="{85FADF07-EBC2-7C57-2F1D-76D6C76400A2}"/>
          </ac:spMkLst>
        </pc:spChg>
      </pc:sldChg>
      <pc:sldChg chg="modSp">
        <pc:chgData name="Alfred Smith" userId="3c60a3631c0db8ad" providerId="LiveId" clId="{B4611DBC-AE0A-4BBD-8118-DA12225DDC38}" dt="2025-05-06T08:11:09.250" v="0"/>
        <pc:sldMkLst>
          <pc:docMk/>
          <pc:sldMk cId="454763615" sldId="259"/>
        </pc:sldMkLst>
        <pc:spChg chg="mod">
          <ac:chgData name="Alfred Smith" userId="3c60a3631c0db8ad" providerId="LiveId" clId="{B4611DBC-AE0A-4BBD-8118-DA12225DDC38}" dt="2025-05-06T08:11:09.250" v="0"/>
          <ac:spMkLst>
            <pc:docMk/>
            <pc:sldMk cId="454763615" sldId="259"/>
            <ac:spMk id="3" creationId="{A58184BD-88F1-BA02-40C1-D8403D0EEC0D}"/>
          </ac:spMkLst>
        </pc:spChg>
      </pc:sldChg>
      <pc:sldChg chg="modSp">
        <pc:chgData name="Alfred Smith" userId="3c60a3631c0db8ad" providerId="LiveId" clId="{B4611DBC-AE0A-4BBD-8118-DA12225DDC38}" dt="2025-05-06T08:11:09.250" v="0"/>
        <pc:sldMkLst>
          <pc:docMk/>
          <pc:sldMk cId="4120481681" sldId="270"/>
        </pc:sldMkLst>
        <pc:spChg chg="mod">
          <ac:chgData name="Alfred Smith" userId="3c60a3631c0db8ad" providerId="LiveId" clId="{B4611DBC-AE0A-4BBD-8118-DA12225DDC38}" dt="2025-05-06T08:11:09.250" v="0"/>
          <ac:spMkLst>
            <pc:docMk/>
            <pc:sldMk cId="4120481681" sldId="270"/>
            <ac:spMk id="3" creationId="{22A29638-8FFF-81E0-788F-387D484A04A7}"/>
          </ac:spMkLst>
        </pc:spChg>
      </pc:sldChg>
      <pc:sldChg chg="modSp">
        <pc:chgData name="Alfred Smith" userId="3c60a3631c0db8ad" providerId="LiveId" clId="{B4611DBC-AE0A-4BBD-8118-DA12225DDC38}" dt="2025-05-06T08:11:09.250" v="0"/>
        <pc:sldMkLst>
          <pc:docMk/>
          <pc:sldMk cId="939110669" sldId="271"/>
        </pc:sldMkLst>
        <pc:spChg chg="mod">
          <ac:chgData name="Alfred Smith" userId="3c60a3631c0db8ad" providerId="LiveId" clId="{B4611DBC-AE0A-4BBD-8118-DA12225DDC38}" dt="2025-05-06T08:11:09.250" v="0"/>
          <ac:spMkLst>
            <pc:docMk/>
            <pc:sldMk cId="939110669" sldId="271"/>
            <ac:spMk id="2" creationId="{FA051C83-9F6A-583C-80F9-1FF4C45500B8}"/>
          </ac:spMkLst>
        </pc:spChg>
      </pc:sldChg>
      <pc:sldChg chg="modSp">
        <pc:chgData name="Alfred Smith" userId="3c60a3631c0db8ad" providerId="LiveId" clId="{B4611DBC-AE0A-4BBD-8118-DA12225DDC38}" dt="2025-05-06T08:11:09.250" v="0"/>
        <pc:sldMkLst>
          <pc:docMk/>
          <pc:sldMk cId="4024569785" sldId="272"/>
        </pc:sldMkLst>
        <pc:spChg chg="mod">
          <ac:chgData name="Alfred Smith" userId="3c60a3631c0db8ad" providerId="LiveId" clId="{B4611DBC-AE0A-4BBD-8118-DA12225DDC38}" dt="2025-05-06T08:11:09.250" v="0"/>
          <ac:spMkLst>
            <pc:docMk/>
            <pc:sldMk cId="4024569785" sldId="272"/>
            <ac:spMk id="2" creationId="{4318CDAD-7F35-1413-EDEF-D8A68DE95F48}"/>
          </ac:spMkLst>
        </pc:spChg>
      </pc:sldChg>
      <pc:sldChg chg="modSp">
        <pc:chgData name="Alfred Smith" userId="3c60a3631c0db8ad" providerId="LiveId" clId="{B4611DBC-AE0A-4BBD-8118-DA12225DDC38}" dt="2025-05-06T08:11:09.250" v="0"/>
        <pc:sldMkLst>
          <pc:docMk/>
          <pc:sldMk cId="487179600" sldId="273"/>
        </pc:sldMkLst>
        <pc:spChg chg="mod">
          <ac:chgData name="Alfred Smith" userId="3c60a3631c0db8ad" providerId="LiveId" clId="{B4611DBC-AE0A-4BBD-8118-DA12225DDC38}" dt="2025-05-06T08:11:09.250" v="0"/>
          <ac:spMkLst>
            <pc:docMk/>
            <pc:sldMk cId="487179600" sldId="273"/>
            <ac:spMk id="2" creationId="{88D23695-58F9-8C4E-B6FF-42B4CF682A52}"/>
          </ac:spMkLst>
        </pc:spChg>
      </pc:sldChg>
      <pc:sldChg chg="modSp">
        <pc:chgData name="Alfred Smith" userId="3c60a3631c0db8ad" providerId="LiveId" clId="{B4611DBC-AE0A-4BBD-8118-DA12225DDC38}" dt="2025-05-06T08:11:09.250" v="0"/>
        <pc:sldMkLst>
          <pc:docMk/>
          <pc:sldMk cId="2168401200" sldId="274"/>
        </pc:sldMkLst>
        <pc:spChg chg="mod">
          <ac:chgData name="Alfred Smith" userId="3c60a3631c0db8ad" providerId="LiveId" clId="{B4611DBC-AE0A-4BBD-8118-DA12225DDC38}" dt="2025-05-06T08:11:09.250" v="0"/>
          <ac:spMkLst>
            <pc:docMk/>
            <pc:sldMk cId="2168401200" sldId="274"/>
            <ac:spMk id="2" creationId="{5B627EB8-4DDF-620C-FAC1-F4FA3CF3BC74}"/>
          </ac:spMkLst>
        </pc:spChg>
      </pc:sldChg>
      <pc:sldChg chg="modSp">
        <pc:chgData name="Alfred Smith" userId="3c60a3631c0db8ad" providerId="LiveId" clId="{B4611DBC-AE0A-4BBD-8118-DA12225DDC38}" dt="2025-05-06T08:11:09.250" v="0"/>
        <pc:sldMkLst>
          <pc:docMk/>
          <pc:sldMk cId="2996969115" sldId="275"/>
        </pc:sldMkLst>
        <pc:spChg chg="mod">
          <ac:chgData name="Alfred Smith" userId="3c60a3631c0db8ad" providerId="LiveId" clId="{B4611DBC-AE0A-4BBD-8118-DA12225DDC38}" dt="2025-05-06T08:11:09.250" v="0"/>
          <ac:spMkLst>
            <pc:docMk/>
            <pc:sldMk cId="2996969115" sldId="275"/>
            <ac:spMk id="2" creationId="{51A986FC-C50F-5139-4418-BD5943719B06}"/>
          </ac:spMkLst>
        </pc:spChg>
      </pc:sldChg>
      <pc:sldChg chg="modSp">
        <pc:chgData name="Alfred Smith" userId="3c60a3631c0db8ad" providerId="LiveId" clId="{B4611DBC-AE0A-4BBD-8118-DA12225DDC38}" dt="2025-05-06T08:11:09.250" v="0"/>
        <pc:sldMkLst>
          <pc:docMk/>
          <pc:sldMk cId="4265919077" sldId="277"/>
        </pc:sldMkLst>
        <pc:spChg chg="mod">
          <ac:chgData name="Alfred Smith" userId="3c60a3631c0db8ad" providerId="LiveId" clId="{B4611DBC-AE0A-4BBD-8118-DA12225DDC38}" dt="2025-05-06T08:11:09.250" v="0"/>
          <ac:spMkLst>
            <pc:docMk/>
            <pc:sldMk cId="4265919077" sldId="277"/>
            <ac:spMk id="2" creationId="{470F6F7D-C6C2-6BA0-1986-B368ACFBE4E7}"/>
          </ac:spMkLst>
        </pc:spChg>
      </pc:sldChg>
      <pc:sldChg chg="modSp">
        <pc:chgData name="Alfred Smith" userId="3c60a3631c0db8ad" providerId="LiveId" clId="{B4611DBC-AE0A-4BBD-8118-DA12225DDC38}" dt="2025-05-06T08:11:09.250" v="0"/>
        <pc:sldMkLst>
          <pc:docMk/>
          <pc:sldMk cId="210266664" sldId="278"/>
        </pc:sldMkLst>
        <pc:spChg chg="mod">
          <ac:chgData name="Alfred Smith" userId="3c60a3631c0db8ad" providerId="LiveId" clId="{B4611DBC-AE0A-4BBD-8118-DA12225DDC38}" dt="2025-05-06T08:11:09.250" v="0"/>
          <ac:spMkLst>
            <pc:docMk/>
            <pc:sldMk cId="210266664" sldId="278"/>
            <ac:spMk id="2" creationId="{9E9D6700-A6EA-FE4B-FB43-B59C74C26F4E}"/>
          </ac:spMkLst>
        </pc:spChg>
      </pc:sldChg>
      <pc:sldChg chg="modSp">
        <pc:chgData name="Alfred Smith" userId="3c60a3631c0db8ad" providerId="LiveId" clId="{B4611DBC-AE0A-4BBD-8118-DA12225DDC38}" dt="2025-05-06T08:11:09.250" v="0"/>
        <pc:sldMkLst>
          <pc:docMk/>
          <pc:sldMk cId="888433145" sldId="279"/>
        </pc:sldMkLst>
        <pc:spChg chg="mod">
          <ac:chgData name="Alfred Smith" userId="3c60a3631c0db8ad" providerId="LiveId" clId="{B4611DBC-AE0A-4BBD-8118-DA12225DDC38}" dt="2025-05-06T08:11:09.250" v="0"/>
          <ac:spMkLst>
            <pc:docMk/>
            <pc:sldMk cId="888433145" sldId="279"/>
            <ac:spMk id="2" creationId="{99DF1E1F-ED0C-3E1E-527F-AD7932EBEB4B}"/>
          </ac:spMkLst>
        </pc:spChg>
      </pc:sldChg>
      <pc:sldChg chg="modSp">
        <pc:chgData name="Alfred Smith" userId="3c60a3631c0db8ad" providerId="LiveId" clId="{B4611DBC-AE0A-4BBD-8118-DA12225DDC38}" dt="2025-05-06T08:11:09.250" v="0"/>
        <pc:sldMkLst>
          <pc:docMk/>
          <pc:sldMk cId="791300187" sldId="280"/>
        </pc:sldMkLst>
        <pc:spChg chg="mod">
          <ac:chgData name="Alfred Smith" userId="3c60a3631c0db8ad" providerId="LiveId" clId="{B4611DBC-AE0A-4BBD-8118-DA12225DDC38}" dt="2025-05-06T08:11:09.250" v="0"/>
          <ac:spMkLst>
            <pc:docMk/>
            <pc:sldMk cId="791300187" sldId="280"/>
            <ac:spMk id="2" creationId="{70592CF5-BFB6-2873-FBC1-7A30CC50ABA3}"/>
          </ac:spMkLst>
        </pc:spChg>
      </pc:sldChg>
      <pc:sldChg chg="modSp">
        <pc:chgData name="Alfred Smith" userId="3c60a3631c0db8ad" providerId="LiveId" clId="{B4611DBC-AE0A-4BBD-8118-DA12225DDC38}" dt="2025-05-06T08:11:09.250" v="0"/>
        <pc:sldMkLst>
          <pc:docMk/>
          <pc:sldMk cId="1126511635" sldId="282"/>
        </pc:sldMkLst>
        <pc:spChg chg="mod">
          <ac:chgData name="Alfred Smith" userId="3c60a3631c0db8ad" providerId="LiveId" clId="{B4611DBC-AE0A-4BBD-8118-DA12225DDC38}" dt="2025-05-06T08:11:09.250" v="0"/>
          <ac:spMkLst>
            <pc:docMk/>
            <pc:sldMk cId="1126511635" sldId="282"/>
            <ac:spMk id="2" creationId="{9E6ACA8C-9AE4-883B-AFF3-4DE0DFD7229F}"/>
          </ac:spMkLst>
        </pc:spChg>
      </pc:sldChg>
      <pc:sldChg chg="modSp">
        <pc:chgData name="Alfred Smith" userId="3c60a3631c0db8ad" providerId="LiveId" clId="{B4611DBC-AE0A-4BBD-8118-DA12225DDC38}" dt="2025-05-06T08:11:09.250" v="0"/>
        <pc:sldMkLst>
          <pc:docMk/>
          <pc:sldMk cId="3922583308" sldId="284"/>
        </pc:sldMkLst>
        <pc:spChg chg="mod">
          <ac:chgData name="Alfred Smith" userId="3c60a3631c0db8ad" providerId="LiveId" clId="{B4611DBC-AE0A-4BBD-8118-DA12225DDC38}" dt="2025-05-06T08:11:09.250" v="0"/>
          <ac:spMkLst>
            <pc:docMk/>
            <pc:sldMk cId="3922583308" sldId="284"/>
            <ac:spMk id="2" creationId="{05A1F287-4EFA-DA9D-9293-6B1074A3A759}"/>
          </ac:spMkLst>
        </pc:spChg>
      </pc:sldChg>
      <pc:sldChg chg="modSp">
        <pc:chgData name="Alfred Smith" userId="3c60a3631c0db8ad" providerId="LiveId" clId="{B4611DBC-AE0A-4BBD-8118-DA12225DDC38}" dt="2025-05-06T08:11:09.250" v="0"/>
        <pc:sldMkLst>
          <pc:docMk/>
          <pc:sldMk cId="1850742486" sldId="286"/>
        </pc:sldMkLst>
        <pc:spChg chg="mod">
          <ac:chgData name="Alfred Smith" userId="3c60a3631c0db8ad" providerId="LiveId" clId="{B4611DBC-AE0A-4BBD-8118-DA12225DDC38}" dt="2025-05-06T08:11:09.250" v="0"/>
          <ac:spMkLst>
            <pc:docMk/>
            <pc:sldMk cId="1850742486" sldId="286"/>
            <ac:spMk id="2" creationId="{99BF1682-3BE0-11D3-71B9-7A0D0E1F54DC}"/>
          </ac:spMkLst>
        </pc:spChg>
      </pc:sldChg>
      <pc:sldChg chg="modSp">
        <pc:chgData name="Alfred Smith" userId="3c60a3631c0db8ad" providerId="LiveId" clId="{B4611DBC-AE0A-4BBD-8118-DA12225DDC38}" dt="2025-05-06T08:11:09.250" v="0"/>
        <pc:sldMkLst>
          <pc:docMk/>
          <pc:sldMk cId="1828872212" sldId="288"/>
        </pc:sldMkLst>
        <pc:spChg chg="mod">
          <ac:chgData name="Alfred Smith" userId="3c60a3631c0db8ad" providerId="LiveId" clId="{B4611DBC-AE0A-4BBD-8118-DA12225DDC38}" dt="2025-05-06T08:11:09.250" v="0"/>
          <ac:spMkLst>
            <pc:docMk/>
            <pc:sldMk cId="1828872212" sldId="288"/>
            <ac:spMk id="2" creationId="{73FAECEF-DA5E-F4FC-B4EB-478CA6EC169A}"/>
          </ac:spMkLst>
        </pc:spChg>
      </pc:sldChg>
      <pc:sldChg chg="modSp">
        <pc:chgData name="Alfred Smith" userId="3c60a3631c0db8ad" providerId="LiveId" clId="{B4611DBC-AE0A-4BBD-8118-DA12225DDC38}" dt="2025-05-06T08:11:09.250" v="0"/>
        <pc:sldMkLst>
          <pc:docMk/>
          <pc:sldMk cId="1292473336" sldId="290"/>
        </pc:sldMkLst>
        <pc:spChg chg="mod">
          <ac:chgData name="Alfred Smith" userId="3c60a3631c0db8ad" providerId="LiveId" clId="{B4611DBC-AE0A-4BBD-8118-DA12225DDC38}" dt="2025-05-06T08:11:09.250" v="0"/>
          <ac:spMkLst>
            <pc:docMk/>
            <pc:sldMk cId="1292473336" sldId="290"/>
            <ac:spMk id="2" creationId="{675B66BF-78B1-8318-8EA3-DD85B105CD2E}"/>
          </ac:spMkLst>
        </pc:spChg>
      </pc:sldChg>
      <pc:sldChg chg="modSp">
        <pc:chgData name="Alfred Smith" userId="3c60a3631c0db8ad" providerId="LiveId" clId="{B4611DBC-AE0A-4BBD-8118-DA12225DDC38}" dt="2025-05-06T08:11:09.250" v="0"/>
        <pc:sldMkLst>
          <pc:docMk/>
          <pc:sldMk cId="1014080634" sldId="292"/>
        </pc:sldMkLst>
        <pc:spChg chg="mod">
          <ac:chgData name="Alfred Smith" userId="3c60a3631c0db8ad" providerId="LiveId" clId="{B4611DBC-AE0A-4BBD-8118-DA12225DDC38}" dt="2025-05-06T08:11:09.250" v="0"/>
          <ac:spMkLst>
            <pc:docMk/>
            <pc:sldMk cId="1014080634" sldId="292"/>
            <ac:spMk id="2" creationId="{EB741AD8-0538-F2AC-EA22-E7B3A859260E}"/>
          </ac:spMkLst>
        </pc:spChg>
      </pc:sldChg>
      <pc:sldChg chg="modSp">
        <pc:chgData name="Alfred Smith" userId="3c60a3631c0db8ad" providerId="LiveId" clId="{B4611DBC-AE0A-4BBD-8118-DA12225DDC38}" dt="2025-05-06T08:11:09.250" v="0"/>
        <pc:sldMkLst>
          <pc:docMk/>
          <pc:sldMk cId="2859407553" sldId="294"/>
        </pc:sldMkLst>
        <pc:spChg chg="mod">
          <ac:chgData name="Alfred Smith" userId="3c60a3631c0db8ad" providerId="LiveId" clId="{B4611DBC-AE0A-4BBD-8118-DA12225DDC38}" dt="2025-05-06T08:11:09.250" v="0"/>
          <ac:spMkLst>
            <pc:docMk/>
            <pc:sldMk cId="2859407553" sldId="294"/>
            <ac:spMk id="2" creationId="{5E1C5B92-78E6-B102-68E3-16CEFD63621D}"/>
          </ac:spMkLst>
        </pc:spChg>
      </pc:sldChg>
      <pc:sldChg chg="modSp">
        <pc:chgData name="Alfred Smith" userId="3c60a3631c0db8ad" providerId="LiveId" clId="{B4611DBC-AE0A-4BBD-8118-DA12225DDC38}" dt="2025-05-06T08:11:09.250" v="0"/>
        <pc:sldMkLst>
          <pc:docMk/>
          <pc:sldMk cId="34671678" sldId="297"/>
        </pc:sldMkLst>
        <pc:spChg chg="mod">
          <ac:chgData name="Alfred Smith" userId="3c60a3631c0db8ad" providerId="LiveId" clId="{B4611DBC-AE0A-4BBD-8118-DA12225DDC38}" dt="2025-05-06T08:11:09.250" v="0"/>
          <ac:spMkLst>
            <pc:docMk/>
            <pc:sldMk cId="34671678" sldId="297"/>
            <ac:spMk id="2" creationId="{06E1C0F3-1579-D6FC-A41B-EE08D60FD43B}"/>
          </ac:spMkLst>
        </pc:spChg>
      </pc:sldChg>
      <pc:sldChg chg="modSp">
        <pc:chgData name="Alfred Smith" userId="3c60a3631c0db8ad" providerId="LiveId" clId="{B4611DBC-AE0A-4BBD-8118-DA12225DDC38}" dt="2025-05-06T08:11:09.250" v="0"/>
        <pc:sldMkLst>
          <pc:docMk/>
          <pc:sldMk cId="2678581667" sldId="298"/>
        </pc:sldMkLst>
        <pc:spChg chg="mod">
          <ac:chgData name="Alfred Smith" userId="3c60a3631c0db8ad" providerId="LiveId" clId="{B4611DBC-AE0A-4BBD-8118-DA12225DDC38}" dt="2025-05-06T08:11:09.250" v="0"/>
          <ac:spMkLst>
            <pc:docMk/>
            <pc:sldMk cId="2678581667" sldId="298"/>
            <ac:spMk id="2" creationId="{9AD4EA55-B742-493C-8749-DF82A8FA007E}"/>
          </ac:spMkLst>
        </pc:spChg>
      </pc:sldChg>
    </pc:docChg>
  </pc:docChgLst>
  <pc:docChgLst>
    <pc:chgData name="Alfred Smith" userId="3c60a3631c0db8ad" providerId="LiveId" clId="{CC97AEE6-4C52-431C-9C2A-BE50E09E9CBF}"/>
    <pc:docChg chg="custSel modSld">
      <pc:chgData name="Alfred Smith" userId="3c60a3631c0db8ad" providerId="LiveId" clId="{CC97AEE6-4C52-431C-9C2A-BE50E09E9CBF}" dt="2025-04-22T05:18:01.451" v="39"/>
      <pc:docMkLst>
        <pc:docMk/>
      </pc:docMkLst>
      <pc:sldChg chg="addSp delSp modSp mod">
        <pc:chgData name="Alfred Smith" userId="3c60a3631c0db8ad" providerId="LiveId" clId="{CC97AEE6-4C52-431C-9C2A-BE50E09E9CBF}" dt="2025-04-22T05:14:55.002" v="2"/>
        <pc:sldMkLst>
          <pc:docMk/>
          <pc:sldMk cId="1499918570" sldId="257"/>
        </pc:sldMkLst>
        <pc:spChg chg="add mod">
          <ac:chgData name="Alfred Smith" userId="3c60a3631c0db8ad" providerId="LiveId" clId="{CC97AEE6-4C52-431C-9C2A-BE50E09E9CBF}" dt="2025-04-22T05:14:55.002" v="2"/>
          <ac:spMkLst>
            <pc:docMk/>
            <pc:sldMk cId="1499918570" sldId="257"/>
            <ac:spMk id="6" creationId="{95793E19-2A7D-23E2-C804-A32EA10C2030}"/>
          </ac:spMkLst>
        </pc:spChg>
      </pc:sldChg>
      <pc:sldChg chg="addSp delSp modSp mod">
        <pc:chgData name="Alfred Smith" userId="3c60a3631c0db8ad" providerId="LiveId" clId="{CC97AEE6-4C52-431C-9C2A-BE50E09E9CBF}" dt="2025-04-22T05:15:17.247" v="5"/>
        <pc:sldMkLst>
          <pc:docMk/>
          <pc:sldMk cId="2346136586" sldId="260"/>
        </pc:sldMkLst>
        <pc:spChg chg="add mod">
          <ac:chgData name="Alfred Smith" userId="3c60a3631c0db8ad" providerId="LiveId" clId="{CC97AEE6-4C52-431C-9C2A-BE50E09E9CBF}" dt="2025-04-22T05:15:17.247" v="5"/>
          <ac:spMkLst>
            <pc:docMk/>
            <pc:sldMk cId="2346136586" sldId="260"/>
            <ac:spMk id="2" creationId="{63DA33FE-D3F6-A328-16A1-AB4C436EB303}"/>
          </ac:spMkLst>
        </pc:spChg>
        <pc:spChg chg="add mod">
          <ac:chgData name="Alfred Smith" userId="3c60a3631c0db8ad" providerId="LiveId" clId="{CC97AEE6-4C52-431C-9C2A-BE50E09E9CBF}" dt="2025-04-22T05:15:17.247" v="5"/>
          <ac:spMkLst>
            <pc:docMk/>
            <pc:sldMk cId="2346136586" sldId="260"/>
            <ac:spMk id="5" creationId="{477E4EEA-B511-1784-BE34-B3E89C9CA9CA}"/>
          </ac:spMkLst>
        </pc:spChg>
      </pc:sldChg>
      <pc:sldChg chg="addSp delSp modSp mod">
        <pc:chgData name="Alfred Smith" userId="3c60a3631c0db8ad" providerId="LiveId" clId="{CC97AEE6-4C52-431C-9C2A-BE50E09E9CBF}" dt="2025-04-22T05:15:25.789" v="7"/>
        <pc:sldMkLst>
          <pc:docMk/>
          <pc:sldMk cId="4037329247" sldId="261"/>
        </pc:sldMkLst>
        <pc:spChg chg="add mod">
          <ac:chgData name="Alfred Smith" userId="3c60a3631c0db8ad" providerId="LiveId" clId="{CC97AEE6-4C52-431C-9C2A-BE50E09E9CBF}" dt="2025-04-22T05:15:25.789" v="7"/>
          <ac:spMkLst>
            <pc:docMk/>
            <pc:sldMk cId="4037329247" sldId="261"/>
            <ac:spMk id="2" creationId="{23BE4E69-2B43-40C6-3BCF-6F7065913A78}"/>
          </ac:spMkLst>
        </pc:spChg>
        <pc:spChg chg="add mod">
          <ac:chgData name="Alfred Smith" userId="3c60a3631c0db8ad" providerId="LiveId" clId="{CC97AEE6-4C52-431C-9C2A-BE50E09E9CBF}" dt="2025-04-22T05:15:25.789" v="7"/>
          <ac:spMkLst>
            <pc:docMk/>
            <pc:sldMk cId="4037329247" sldId="261"/>
            <ac:spMk id="5" creationId="{65A117EF-A0F9-D44B-BB48-CD2CACD3290E}"/>
          </ac:spMkLst>
        </pc:spChg>
      </pc:sldChg>
      <pc:sldChg chg="addSp delSp modSp mod">
        <pc:chgData name="Alfred Smith" userId="3c60a3631c0db8ad" providerId="LiveId" clId="{CC97AEE6-4C52-431C-9C2A-BE50E09E9CBF}" dt="2025-04-22T05:15:35.419" v="9"/>
        <pc:sldMkLst>
          <pc:docMk/>
          <pc:sldMk cId="1909638311" sldId="262"/>
        </pc:sldMkLst>
        <pc:spChg chg="add mod">
          <ac:chgData name="Alfred Smith" userId="3c60a3631c0db8ad" providerId="LiveId" clId="{CC97AEE6-4C52-431C-9C2A-BE50E09E9CBF}" dt="2025-04-22T05:15:35.419" v="9"/>
          <ac:spMkLst>
            <pc:docMk/>
            <pc:sldMk cId="1909638311" sldId="262"/>
            <ac:spMk id="2" creationId="{CD119760-CA7F-05F3-DB72-ACE752F502D4}"/>
          </ac:spMkLst>
        </pc:spChg>
        <pc:spChg chg="add mod">
          <ac:chgData name="Alfred Smith" userId="3c60a3631c0db8ad" providerId="LiveId" clId="{CC97AEE6-4C52-431C-9C2A-BE50E09E9CBF}" dt="2025-04-22T05:15:35.419" v="9"/>
          <ac:spMkLst>
            <pc:docMk/>
            <pc:sldMk cId="1909638311" sldId="262"/>
            <ac:spMk id="5" creationId="{949C875A-5344-51E7-EA30-1EE5EF02C2A6}"/>
          </ac:spMkLst>
        </pc:spChg>
      </pc:sldChg>
      <pc:sldChg chg="addSp delSp modSp mod">
        <pc:chgData name="Alfred Smith" userId="3c60a3631c0db8ad" providerId="LiveId" clId="{CC97AEE6-4C52-431C-9C2A-BE50E09E9CBF}" dt="2025-04-22T05:15:44.060" v="11"/>
        <pc:sldMkLst>
          <pc:docMk/>
          <pc:sldMk cId="641208035" sldId="263"/>
        </pc:sldMkLst>
        <pc:spChg chg="add mod">
          <ac:chgData name="Alfred Smith" userId="3c60a3631c0db8ad" providerId="LiveId" clId="{CC97AEE6-4C52-431C-9C2A-BE50E09E9CBF}" dt="2025-04-22T05:15:44.060" v="11"/>
          <ac:spMkLst>
            <pc:docMk/>
            <pc:sldMk cId="641208035" sldId="263"/>
            <ac:spMk id="2" creationId="{CDD9FDAB-3ADF-19A3-67D3-A87F79B9FE1C}"/>
          </ac:spMkLst>
        </pc:spChg>
        <pc:spChg chg="add mod">
          <ac:chgData name="Alfred Smith" userId="3c60a3631c0db8ad" providerId="LiveId" clId="{CC97AEE6-4C52-431C-9C2A-BE50E09E9CBF}" dt="2025-04-22T05:15:44.060" v="11"/>
          <ac:spMkLst>
            <pc:docMk/>
            <pc:sldMk cId="641208035" sldId="263"/>
            <ac:spMk id="5" creationId="{66A64DB8-F64B-C24D-C626-BDAEC6EBC21A}"/>
          </ac:spMkLst>
        </pc:spChg>
      </pc:sldChg>
      <pc:sldChg chg="addSp delSp modSp mod">
        <pc:chgData name="Alfred Smith" userId="3c60a3631c0db8ad" providerId="LiveId" clId="{CC97AEE6-4C52-431C-9C2A-BE50E09E9CBF}" dt="2025-04-22T05:15:58.662" v="13"/>
        <pc:sldMkLst>
          <pc:docMk/>
          <pc:sldMk cId="4044745628" sldId="264"/>
        </pc:sldMkLst>
        <pc:spChg chg="add mod">
          <ac:chgData name="Alfred Smith" userId="3c60a3631c0db8ad" providerId="LiveId" clId="{CC97AEE6-4C52-431C-9C2A-BE50E09E9CBF}" dt="2025-04-22T05:15:58.662" v="13"/>
          <ac:spMkLst>
            <pc:docMk/>
            <pc:sldMk cId="4044745628" sldId="264"/>
            <ac:spMk id="2" creationId="{4C25AC00-2714-8E7B-3B42-37984D0B013F}"/>
          </ac:spMkLst>
        </pc:spChg>
        <pc:spChg chg="add mod">
          <ac:chgData name="Alfred Smith" userId="3c60a3631c0db8ad" providerId="LiveId" clId="{CC97AEE6-4C52-431C-9C2A-BE50E09E9CBF}" dt="2025-04-22T05:15:58.662" v="13"/>
          <ac:spMkLst>
            <pc:docMk/>
            <pc:sldMk cId="4044745628" sldId="264"/>
            <ac:spMk id="5" creationId="{7E4F3342-B384-D3FF-C5C7-0A3D28DBA550}"/>
          </ac:spMkLst>
        </pc:spChg>
      </pc:sldChg>
      <pc:sldChg chg="addSp delSp modSp mod">
        <pc:chgData name="Alfred Smith" userId="3c60a3631c0db8ad" providerId="LiveId" clId="{CC97AEE6-4C52-431C-9C2A-BE50E09E9CBF}" dt="2025-04-22T05:16:12.656" v="15"/>
        <pc:sldMkLst>
          <pc:docMk/>
          <pc:sldMk cId="978260341" sldId="265"/>
        </pc:sldMkLst>
        <pc:spChg chg="add mod">
          <ac:chgData name="Alfred Smith" userId="3c60a3631c0db8ad" providerId="LiveId" clId="{CC97AEE6-4C52-431C-9C2A-BE50E09E9CBF}" dt="2025-04-22T05:16:12.656" v="15"/>
          <ac:spMkLst>
            <pc:docMk/>
            <pc:sldMk cId="978260341" sldId="265"/>
            <ac:spMk id="2" creationId="{0E108941-79B6-6B28-E40B-937F58423EE5}"/>
          </ac:spMkLst>
        </pc:spChg>
        <pc:spChg chg="add mod">
          <ac:chgData name="Alfred Smith" userId="3c60a3631c0db8ad" providerId="LiveId" clId="{CC97AEE6-4C52-431C-9C2A-BE50E09E9CBF}" dt="2025-04-22T05:16:12.656" v="15"/>
          <ac:spMkLst>
            <pc:docMk/>
            <pc:sldMk cId="978260341" sldId="265"/>
            <ac:spMk id="5" creationId="{F535EE6B-9C32-F97C-4430-F41482ABC579}"/>
          </ac:spMkLst>
        </pc:spChg>
      </pc:sldChg>
      <pc:sldChg chg="addSp delSp modSp mod">
        <pc:chgData name="Alfred Smith" userId="3c60a3631c0db8ad" providerId="LiveId" clId="{CC97AEE6-4C52-431C-9C2A-BE50E09E9CBF}" dt="2025-04-22T05:16:20.980" v="17"/>
        <pc:sldMkLst>
          <pc:docMk/>
          <pc:sldMk cId="4017137865" sldId="267"/>
        </pc:sldMkLst>
        <pc:spChg chg="add mod">
          <ac:chgData name="Alfred Smith" userId="3c60a3631c0db8ad" providerId="LiveId" clId="{CC97AEE6-4C52-431C-9C2A-BE50E09E9CBF}" dt="2025-04-22T05:16:20.980" v="17"/>
          <ac:spMkLst>
            <pc:docMk/>
            <pc:sldMk cId="4017137865" sldId="267"/>
            <ac:spMk id="2" creationId="{4380BAA6-A496-7C47-E923-DB99254113DB}"/>
          </ac:spMkLst>
        </pc:spChg>
        <pc:spChg chg="add mod">
          <ac:chgData name="Alfred Smith" userId="3c60a3631c0db8ad" providerId="LiveId" clId="{CC97AEE6-4C52-431C-9C2A-BE50E09E9CBF}" dt="2025-04-22T05:16:20.980" v="17"/>
          <ac:spMkLst>
            <pc:docMk/>
            <pc:sldMk cId="4017137865" sldId="267"/>
            <ac:spMk id="5" creationId="{12CFAF75-8B41-D004-72F2-5C795B6BF978}"/>
          </ac:spMkLst>
        </pc:spChg>
      </pc:sldChg>
      <pc:sldChg chg="addSp delSp modSp mod">
        <pc:chgData name="Alfred Smith" userId="3c60a3631c0db8ad" providerId="LiveId" clId="{CC97AEE6-4C52-431C-9C2A-BE50E09E9CBF}" dt="2025-04-22T05:16:36.072" v="21"/>
        <pc:sldMkLst>
          <pc:docMk/>
          <pc:sldMk cId="3137811553" sldId="268"/>
        </pc:sldMkLst>
        <pc:spChg chg="add mod">
          <ac:chgData name="Alfred Smith" userId="3c60a3631c0db8ad" providerId="LiveId" clId="{CC97AEE6-4C52-431C-9C2A-BE50E09E9CBF}" dt="2025-04-22T05:16:36.072" v="21"/>
          <ac:spMkLst>
            <pc:docMk/>
            <pc:sldMk cId="3137811553" sldId="268"/>
            <ac:spMk id="2" creationId="{88E3E6E4-9DB7-5384-E02D-A8B8723D9135}"/>
          </ac:spMkLst>
        </pc:spChg>
        <pc:spChg chg="add mod">
          <ac:chgData name="Alfred Smith" userId="3c60a3631c0db8ad" providerId="LiveId" clId="{CC97AEE6-4C52-431C-9C2A-BE50E09E9CBF}" dt="2025-04-22T05:16:36.072" v="21"/>
          <ac:spMkLst>
            <pc:docMk/>
            <pc:sldMk cId="3137811553" sldId="268"/>
            <ac:spMk id="5" creationId="{BC43D7A6-693A-1A71-F1BB-9F67B0BE1D0D}"/>
          </ac:spMkLst>
        </pc:spChg>
      </pc:sldChg>
      <pc:sldChg chg="addSp delSp modSp mod">
        <pc:chgData name="Alfred Smith" userId="3c60a3631c0db8ad" providerId="LiveId" clId="{CC97AEE6-4C52-431C-9C2A-BE50E09E9CBF}" dt="2025-04-22T05:16:44.108" v="23"/>
        <pc:sldMkLst>
          <pc:docMk/>
          <pc:sldMk cId="100491716" sldId="269"/>
        </pc:sldMkLst>
        <pc:spChg chg="add mod">
          <ac:chgData name="Alfred Smith" userId="3c60a3631c0db8ad" providerId="LiveId" clId="{CC97AEE6-4C52-431C-9C2A-BE50E09E9CBF}" dt="2025-04-22T05:16:44.108" v="23"/>
          <ac:spMkLst>
            <pc:docMk/>
            <pc:sldMk cId="100491716" sldId="269"/>
            <ac:spMk id="2" creationId="{BB7CABB6-DAFA-66F4-0DCE-A8FACA9FEAD5}"/>
          </ac:spMkLst>
        </pc:spChg>
        <pc:spChg chg="add mod">
          <ac:chgData name="Alfred Smith" userId="3c60a3631c0db8ad" providerId="LiveId" clId="{CC97AEE6-4C52-431C-9C2A-BE50E09E9CBF}" dt="2025-04-22T05:16:44.108" v="23"/>
          <ac:spMkLst>
            <pc:docMk/>
            <pc:sldMk cId="100491716" sldId="269"/>
            <ac:spMk id="5" creationId="{627A48BA-BE47-00B3-37A3-BDE7D40C8CDF}"/>
          </ac:spMkLst>
        </pc:spChg>
      </pc:sldChg>
      <pc:sldChg chg="addSp modSp">
        <pc:chgData name="Alfred Smith" userId="3c60a3631c0db8ad" providerId="LiveId" clId="{CC97AEE6-4C52-431C-9C2A-BE50E09E9CBF}" dt="2025-04-22T05:15:08.061" v="3"/>
        <pc:sldMkLst>
          <pc:docMk/>
          <pc:sldMk cId="4120481681" sldId="270"/>
        </pc:sldMkLst>
        <pc:spChg chg="add mod">
          <ac:chgData name="Alfred Smith" userId="3c60a3631c0db8ad" providerId="LiveId" clId="{CC97AEE6-4C52-431C-9C2A-BE50E09E9CBF}" dt="2025-04-22T05:15:08.061" v="3"/>
          <ac:spMkLst>
            <pc:docMk/>
            <pc:sldMk cId="4120481681" sldId="270"/>
            <ac:spMk id="4" creationId="{B4FC32AE-5105-47B8-A7AD-E131C7F97971}"/>
          </ac:spMkLst>
        </pc:spChg>
      </pc:sldChg>
      <pc:sldChg chg="addSp delSp modSp mod">
        <pc:chgData name="Alfred Smith" userId="3c60a3631c0db8ad" providerId="LiveId" clId="{CC97AEE6-4C52-431C-9C2A-BE50E09E9CBF}" dt="2025-04-22T05:16:55.810" v="25"/>
        <pc:sldMkLst>
          <pc:docMk/>
          <pc:sldMk cId="1922139011" sldId="281"/>
        </pc:sldMkLst>
        <pc:spChg chg="add mod">
          <ac:chgData name="Alfred Smith" userId="3c60a3631c0db8ad" providerId="LiveId" clId="{CC97AEE6-4C52-431C-9C2A-BE50E09E9CBF}" dt="2025-04-22T05:16:55.810" v="25"/>
          <ac:spMkLst>
            <pc:docMk/>
            <pc:sldMk cId="1922139011" sldId="281"/>
            <ac:spMk id="2" creationId="{DE2302DB-097A-89C2-9269-40437433B88C}"/>
          </ac:spMkLst>
        </pc:spChg>
        <pc:spChg chg="add mod">
          <ac:chgData name="Alfred Smith" userId="3c60a3631c0db8ad" providerId="LiveId" clId="{CC97AEE6-4C52-431C-9C2A-BE50E09E9CBF}" dt="2025-04-22T05:16:55.810" v="25"/>
          <ac:spMkLst>
            <pc:docMk/>
            <pc:sldMk cId="1922139011" sldId="281"/>
            <ac:spMk id="5" creationId="{17A7BBE2-49F3-AC3C-F940-B857D3F54341}"/>
          </ac:spMkLst>
        </pc:spChg>
      </pc:sldChg>
      <pc:sldChg chg="addSp delSp modSp mod">
        <pc:chgData name="Alfred Smith" userId="3c60a3631c0db8ad" providerId="LiveId" clId="{CC97AEE6-4C52-431C-9C2A-BE50E09E9CBF}" dt="2025-04-22T05:17:06.255" v="27"/>
        <pc:sldMkLst>
          <pc:docMk/>
          <pc:sldMk cId="3166251957" sldId="283"/>
        </pc:sldMkLst>
        <pc:spChg chg="add mod">
          <ac:chgData name="Alfred Smith" userId="3c60a3631c0db8ad" providerId="LiveId" clId="{CC97AEE6-4C52-431C-9C2A-BE50E09E9CBF}" dt="2025-04-22T05:17:06.255" v="27"/>
          <ac:spMkLst>
            <pc:docMk/>
            <pc:sldMk cId="3166251957" sldId="283"/>
            <ac:spMk id="2" creationId="{5BC36550-86D5-3551-9C9D-804A5D2B823E}"/>
          </ac:spMkLst>
        </pc:spChg>
        <pc:spChg chg="add mod">
          <ac:chgData name="Alfred Smith" userId="3c60a3631c0db8ad" providerId="LiveId" clId="{CC97AEE6-4C52-431C-9C2A-BE50E09E9CBF}" dt="2025-04-22T05:17:06.255" v="27"/>
          <ac:spMkLst>
            <pc:docMk/>
            <pc:sldMk cId="3166251957" sldId="283"/>
            <ac:spMk id="5" creationId="{D3D4B97D-677E-BC18-085F-5696FECB9E8B}"/>
          </ac:spMkLst>
        </pc:spChg>
      </pc:sldChg>
      <pc:sldChg chg="addSp delSp modSp mod">
        <pc:chgData name="Alfred Smith" userId="3c60a3631c0db8ad" providerId="LiveId" clId="{CC97AEE6-4C52-431C-9C2A-BE50E09E9CBF}" dt="2025-04-22T05:17:17.764" v="29"/>
        <pc:sldMkLst>
          <pc:docMk/>
          <pc:sldMk cId="1522780631" sldId="285"/>
        </pc:sldMkLst>
        <pc:spChg chg="add mod">
          <ac:chgData name="Alfred Smith" userId="3c60a3631c0db8ad" providerId="LiveId" clId="{CC97AEE6-4C52-431C-9C2A-BE50E09E9CBF}" dt="2025-04-22T05:17:17.764" v="29"/>
          <ac:spMkLst>
            <pc:docMk/>
            <pc:sldMk cId="1522780631" sldId="285"/>
            <ac:spMk id="2" creationId="{76D0C1B5-7B5C-682B-1B82-8663546BAEE1}"/>
          </ac:spMkLst>
        </pc:spChg>
        <pc:spChg chg="add mod">
          <ac:chgData name="Alfred Smith" userId="3c60a3631c0db8ad" providerId="LiveId" clId="{CC97AEE6-4C52-431C-9C2A-BE50E09E9CBF}" dt="2025-04-22T05:17:17.764" v="29"/>
          <ac:spMkLst>
            <pc:docMk/>
            <pc:sldMk cId="1522780631" sldId="285"/>
            <ac:spMk id="5" creationId="{167576FB-71F7-1810-9347-195AC87FC163}"/>
          </ac:spMkLst>
        </pc:spChg>
      </pc:sldChg>
      <pc:sldChg chg="addSp delSp modSp mod">
        <pc:chgData name="Alfred Smith" userId="3c60a3631c0db8ad" providerId="LiveId" clId="{CC97AEE6-4C52-431C-9C2A-BE50E09E9CBF}" dt="2025-04-22T05:17:25.828" v="31"/>
        <pc:sldMkLst>
          <pc:docMk/>
          <pc:sldMk cId="2332778949" sldId="287"/>
        </pc:sldMkLst>
        <pc:spChg chg="add mod">
          <ac:chgData name="Alfred Smith" userId="3c60a3631c0db8ad" providerId="LiveId" clId="{CC97AEE6-4C52-431C-9C2A-BE50E09E9CBF}" dt="2025-04-22T05:17:25.828" v="31"/>
          <ac:spMkLst>
            <pc:docMk/>
            <pc:sldMk cId="2332778949" sldId="287"/>
            <ac:spMk id="2" creationId="{5B53AD35-D905-996D-2EB4-BB1AD83FFAC9}"/>
          </ac:spMkLst>
        </pc:spChg>
        <pc:spChg chg="add mod">
          <ac:chgData name="Alfred Smith" userId="3c60a3631c0db8ad" providerId="LiveId" clId="{CC97AEE6-4C52-431C-9C2A-BE50E09E9CBF}" dt="2025-04-22T05:17:25.828" v="31"/>
          <ac:spMkLst>
            <pc:docMk/>
            <pc:sldMk cId="2332778949" sldId="287"/>
            <ac:spMk id="5" creationId="{C3C56996-7304-4196-47B7-429EF779D1A9}"/>
          </ac:spMkLst>
        </pc:spChg>
      </pc:sldChg>
      <pc:sldChg chg="addSp delSp modSp mod">
        <pc:chgData name="Alfred Smith" userId="3c60a3631c0db8ad" providerId="LiveId" clId="{CC97AEE6-4C52-431C-9C2A-BE50E09E9CBF}" dt="2025-04-22T05:17:33.885" v="33"/>
        <pc:sldMkLst>
          <pc:docMk/>
          <pc:sldMk cId="3153919605" sldId="289"/>
        </pc:sldMkLst>
        <pc:spChg chg="add mod">
          <ac:chgData name="Alfred Smith" userId="3c60a3631c0db8ad" providerId="LiveId" clId="{CC97AEE6-4C52-431C-9C2A-BE50E09E9CBF}" dt="2025-04-22T05:17:33.885" v="33"/>
          <ac:spMkLst>
            <pc:docMk/>
            <pc:sldMk cId="3153919605" sldId="289"/>
            <ac:spMk id="2" creationId="{F03704C5-87B0-090E-9670-6825796B8883}"/>
          </ac:spMkLst>
        </pc:spChg>
        <pc:spChg chg="add mod">
          <ac:chgData name="Alfred Smith" userId="3c60a3631c0db8ad" providerId="LiveId" clId="{CC97AEE6-4C52-431C-9C2A-BE50E09E9CBF}" dt="2025-04-22T05:17:33.885" v="33"/>
          <ac:spMkLst>
            <pc:docMk/>
            <pc:sldMk cId="3153919605" sldId="289"/>
            <ac:spMk id="5" creationId="{6E73B65C-3EDE-1F05-FCC6-3E68F397AA6F}"/>
          </ac:spMkLst>
        </pc:spChg>
      </pc:sldChg>
      <pc:sldChg chg="addSp delSp modSp mod">
        <pc:chgData name="Alfred Smith" userId="3c60a3631c0db8ad" providerId="LiveId" clId="{CC97AEE6-4C52-431C-9C2A-BE50E09E9CBF}" dt="2025-04-22T05:17:42.808" v="35"/>
        <pc:sldMkLst>
          <pc:docMk/>
          <pc:sldMk cId="1878919862" sldId="291"/>
        </pc:sldMkLst>
        <pc:spChg chg="add mod">
          <ac:chgData name="Alfred Smith" userId="3c60a3631c0db8ad" providerId="LiveId" clId="{CC97AEE6-4C52-431C-9C2A-BE50E09E9CBF}" dt="2025-04-22T05:17:42.808" v="35"/>
          <ac:spMkLst>
            <pc:docMk/>
            <pc:sldMk cId="1878919862" sldId="291"/>
            <ac:spMk id="2" creationId="{6B7E73EC-567D-1999-6EA7-08E89C020672}"/>
          </ac:spMkLst>
        </pc:spChg>
        <pc:spChg chg="add mod">
          <ac:chgData name="Alfred Smith" userId="3c60a3631c0db8ad" providerId="LiveId" clId="{CC97AEE6-4C52-431C-9C2A-BE50E09E9CBF}" dt="2025-04-22T05:17:42.808" v="35"/>
          <ac:spMkLst>
            <pc:docMk/>
            <pc:sldMk cId="1878919862" sldId="291"/>
            <ac:spMk id="5" creationId="{4E860754-8AFE-2BB5-6DCD-6F065220F85B}"/>
          </ac:spMkLst>
        </pc:spChg>
      </pc:sldChg>
      <pc:sldChg chg="addSp delSp modSp mod">
        <pc:chgData name="Alfred Smith" userId="3c60a3631c0db8ad" providerId="LiveId" clId="{CC97AEE6-4C52-431C-9C2A-BE50E09E9CBF}" dt="2025-04-22T05:18:01.451" v="39"/>
        <pc:sldMkLst>
          <pc:docMk/>
          <pc:sldMk cId="2219299321" sldId="293"/>
        </pc:sldMkLst>
        <pc:spChg chg="add mod">
          <ac:chgData name="Alfred Smith" userId="3c60a3631c0db8ad" providerId="LiveId" clId="{CC97AEE6-4C52-431C-9C2A-BE50E09E9CBF}" dt="2025-04-22T05:18:01.451" v="39"/>
          <ac:spMkLst>
            <pc:docMk/>
            <pc:sldMk cId="2219299321" sldId="293"/>
            <ac:spMk id="2" creationId="{A67B55B9-7E34-B0FE-9F37-2E77EAFE4D1D}"/>
          </ac:spMkLst>
        </pc:spChg>
        <pc:spChg chg="add mod">
          <ac:chgData name="Alfred Smith" userId="3c60a3631c0db8ad" providerId="LiveId" clId="{CC97AEE6-4C52-431C-9C2A-BE50E09E9CBF}" dt="2025-04-22T05:18:01.451" v="39"/>
          <ac:spMkLst>
            <pc:docMk/>
            <pc:sldMk cId="2219299321" sldId="293"/>
            <ac:spMk id="5" creationId="{BF5C92E8-2D73-73CA-79B2-046287B2DA23}"/>
          </ac:spMkLst>
        </pc:spChg>
      </pc:sldChg>
      <pc:sldChg chg="addSp delSp modSp mod">
        <pc:chgData name="Alfred Smith" userId="3c60a3631c0db8ad" providerId="LiveId" clId="{CC97AEE6-4C52-431C-9C2A-BE50E09E9CBF}" dt="2025-04-22T05:16:28.816" v="19"/>
        <pc:sldMkLst>
          <pc:docMk/>
          <pc:sldMk cId="2188807574" sldId="295"/>
        </pc:sldMkLst>
        <pc:spChg chg="add mod">
          <ac:chgData name="Alfred Smith" userId="3c60a3631c0db8ad" providerId="LiveId" clId="{CC97AEE6-4C52-431C-9C2A-BE50E09E9CBF}" dt="2025-04-22T05:16:28.816" v="19"/>
          <ac:spMkLst>
            <pc:docMk/>
            <pc:sldMk cId="2188807574" sldId="295"/>
            <ac:spMk id="2" creationId="{A8733343-AA98-0534-524D-7F963C399F79}"/>
          </ac:spMkLst>
        </pc:spChg>
        <pc:spChg chg="add mod">
          <ac:chgData name="Alfred Smith" userId="3c60a3631c0db8ad" providerId="LiveId" clId="{CC97AEE6-4C52-431C-9C2A-BE50E09E9CBF}" dt="2025-04-22T05:16:28.816" v="19"/>
          <ac:spMkLst>
            <pc:docMk/>
            <pc:sldMk cId="2188807574" sldId="295"/>
            <ac:spMk id="5" creationId="{E1628771-72EC-AD03-3697-0E0D52BB196D}"/>
          </ac:spMkLst>
        </pc:spChg>
      </pc:sldChg>
      <pc:sldChg chg="addSp delSp modSp mod">
        <pc:chgData name="Alfred Smith" userId="3c60a3631c0db8ad" providerId="LiveId" clId="{CC97AEE6-4C52-431C-9C2A-BE50E09E9CBF}" dt="2025-04-22T05:17:52.138" v="37"/>
        <pc:sldMkLst>
          <pc:docMk/>
          <pc:sldMk cId="2043211582" sldId="296"/>
        </pc:sldMkLst>
        <pc:spChg chg="add mod">
          <ac:chgData name="Alfred Smith" userId="3c60a3631c0db8ad" providerId="LiveId" clId="{CC97AEE6-4C52-431C-9C2A-BE50E09E9CBF}" dt="2025-04-22T05:17:52.138" v="37"/>
          <ac:spMkLst>
            <pc:docMk/>
            <pc:sldMk cId="2043211582" sldId="296"/>
            <ac:spMk id="2" creationId="{18EEFF57-6C45-D18A-C1A4-4E8D0311F3F1}"/>
          </ac:spMkLst>
        </pc:spChg>
        <pc:spChg chg="add mod">
          <ac:chgData name="Alfred Smith" userId="3c60a3631c0db8ad" providerId="LiveId" clId="{CC97AEE6-4C52-431C-9C2A-BE50E09E9CBF}" dt="2025-04-22T05:17:52.138" v="37"/>
          <ac:spMkLst>
            <pc:docMk/>
            <pc:sldMk cId="2043211582" sldId="296"/>
            <ac:spMk id="5" creationId="{90C7BB11-1C31-B76D-14A9-5F59008827E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06-05-2025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49 </a:t>
            </a:r>
            <a:r>
              <a:rPr lang="en-IN" sz="1200" b="1" i="0" u="none" strike="noStrike" baseline="0" dirty="0">
                <a:latin typeface="TimesNewRomanPS-BoldMT"/>
              </a:rPr>
              <a:t>Cornelius</a:t>
            </a:r>
          </a:p>
          <a:p>
            <a:pPr algn="l"/>
            <a:r>
              <a:rPr lang="en-US" sz="1200" b="0" i="0" u="none" strike="noStrike" baseline="0" dirty="0">
                <a:latin typeface="TimesNewRomanPSMT"/>
              </a:rPr>
              <a:t>1. Peter Heals Aeneas – Acts 9:32-35 (Left Top)</a:t>
            </a:r>
          </a:p>
          <a:p>
            <a:pPr algn="l"/>
            <a:r>
              <a:rPr lang="en-US" sz="1200" b="0" i="0" u="none" strike="noStrike" baseline="0" dirty="0">
                <a:latin typeface="TimesNewRomanPSMT"/>
              </a:rPr>
              <a:t>2. Tabitha raised – Acts 9:36-43 (Right Top)</a:t>
            </a:r>
          </a:p>
          <a:p>
            <a:pPr algn="l"/>
            <a:r>
              <a:rPr lang="en-US" sz="1200" b="0" i="0" u="none" strike="noStrike" baseline="0" dirty="0">
                <a:latin typeface="TimesNewRomanPSMT"/>
              </a:rPr>
              <a:t>3. Cornelius has a vision – Acts 10:1-8 (Right Bottom)</a:t>
            </a:r>
          </a:p>
          <a:p>
            <a:pPr algn="l"/>
            <a:r>
              <a:rPr lang="en-US" sz="1200" b="0" i="0" u="none" strike="noStrike" baseline="0" dirty="0">
                <a:latin typeface="TimesNewRomanPSMT"/>
              </a:rPr>
              <a:t>4. Peter’s vision – Acts 10:9-23 (Left Bottom and Center)</a:t>
            </a:r>
          </a:p>
          <a:p>
            <a:pPr algn="l"/>
            <a:r>
              <a:rPr lang="en-US" sz="1200" b="0" i="0" u="none" strike="noStrike" baseline="0" dirty="0">
                <a:latin typeface="TimesNewRomanPSMT"/>
              </a:rPr>
              <a:t>5. Cornelius Believes– Acts 10:24 – 11:18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06-05-2025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06-05-2025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49-2</a:t>
            </a:r>
          </a:p>
        </p:txBody>
      </p:sp>
      <p:pic>
        <p:nvPicPr>
          <p:cNvPr id="10" name="Audio 9">
            <a:hlinkClick r:id="" action="ppaction://media"/>
            <a:extLst>
              <a:ext uri="{FF2B5EF4-FFF2-40B4-BE49-F238E27FC236}">
                <a16:creationId xmlns:a16="http://schemas.microsoft.com/office/drawing/2014/main" id="{8F005EF2-CF20-F3CE-4CC1-FC365A6BB9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95793E19-2A7D-23E2-C804-A32EA10C2030}"/>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a:t>
            </a:r>
            <a:r>
              <a:rPr lang="en-US" sz="1800">
                <a:solidFill>
                  <a:srgbClr val="2C3943"/>
                </a:solidFill>
                <a:effectLst/>
                <a:highlight>
                  <a:srgbClr val="FFFFFF"/>
                </a:highlight>
                <a:latin typeface="PT Serif" panose="020A0603040505020204" pitchFamily="18" charset="0"/>
                <a:ea typeface="Times New Roman" panose="02020603050405020304" pitchFamily="18" charset="0"/>
              </a:rPr>
              <a:t>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540"/>
    </mc:Choice>
    <mc:Fallback xmlns="">
      <p:transition spd="slow" advTm="3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B51FC0-452E-9014-C51E-836C0FACF05D}"/>
              </a:ext>
            </a:extLst>
          </p:cNvPr>
          <p:cNvPicPr>
            <a:picLocks noChangeAspect="1"/>
          </p:cNvPicPr>
          <p:nvPr/>
        </p:nvPicPr>
        <p:blipFill>
          <a:blip r:embed="rId2"/>
          <a:stretch>
            <a:fillRect/>
          </a:stretch>
        </p:blipFill>
        <p:spPr>
          <a:xfrm>
            <a:off x="-25948" y="-1"/>
            <a:ext cx="12217948" cy="7004957"/>
          </a:xfrm>
          <a:prstGeom prst="rect">
            <a:avLst/>
          </a:prstGeom>
        </p:spPr>
      </p:pic>
      <p:sp>
        <p:nvSpPr>
          <p:cNvPr id="2" name="TextBox 1">
            <a:extLst>
              <a:ext uri="{FF2B5EF4-FFF2-40B4-BE49-F238E27FC236}">
                <a16:creationId xmlns:a16="http://schemas.microsoft.com/office/drawing/2014/main" id="{88D23695-58F9-8C4E-B6FF-42B4CF682A5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Audio 36">
            <a:hlinkClick r:id="" action="ppaction://media"/>
            <a:extLst>
              <a:ext uri="{FF2B5EF4-FFF2-40B4-BE49-F238E27FC236}">
                <a16:creationId xmlns:a16="http://schemas.microsoft.com/office/drawing/2014/main" id="{2E5A8D55-D4F2-4BE4-246B-ED2349CA55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DD9FDAB-3ADF-19A3-67D3-A87F79B9FE1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ཁོ་འཇིགས་སྐྲག་སྐྱེས་ནས་ཁོང་ལ་མིག་ནན་གྱིས་བལྟས་ཏེ་ཁོས་“སྐུ་ཞབས། ཅི་ལགས་”ཞེས་ཟེར་བས་ཕོ་ཉས་ཁོ་ལ་“ཁྱོད་ཀྱི་སྨོན་ལམ་དང་སྦྱིན་པ་རྣམས་དྲན་རྟེན་ལྟར་དཀོན་མཆོག་གི་མདུན་དུ་བྱུང་ངོ༌།</a:t>
            </a:r>
            <a:endParaRPr lang="en-IN" dirty="0"/>
          </a:p>
        </p:txBody>
      </p:sp>
      <p:sp>
        <p:nvSpPr>
          <p:cNvPr id="5" name="TextBox 4">
            <a:extLst>
              <a:ext uri="{FF2B5EF4-FFF2-40B4-BE49-F238E27FC236}">
                <a16:creationId xmlns:a16="http://schemas.microsoft.com/office/drawing/2014/main" id="{66A64DB8-F64B-C24D-C626-BDAEC6EBC21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4Cornelius stared at him in fear and asked, “What is it, Lord?”</a:t>
            </a:r>
          </a:p>
          <a:p>
            <a:r>
              <a:rPr lang="en-US" sz="4000" dirty="0">
                <a:solidFill>
                  <a:srgbClr val="777A7B"/>
                </a:solidFill>
                <a:latin typeface="Arial" panose="020B0604020202020204" pitchFamily="34" charset="0"/>
              </a:rPr>
              <a:t>The angel answered, “Your prayers and gifts to the poor have ascended as a memorial offering before God.</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7036"/>
    </mc:Choice>
    <mc:Fallback xmlns="">
      <p:transition spd="slow" advTm="170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ED685F-6291-D1AD-3E35-101A73E541C6}"/>
              </a:ext>
            </a:extLst>
          </p:cNvPr>
          <p:cNvPicPr>
            <a:picLocks noChangeAspect="1"/>
          </p:cNvPicPr>
          <p:nvPr/>
        </p:nvPicPr>
        <p:blipFill>
          <a:blip r:embed="rId2"/>
          <a:stretch>
            <a:fillRect/>
          </a:stretch>
        </p:blipFill>
        <p:spPr>
          <a:xfrm>
            <a:off x="-950375" y="0"/>
            <a:ext cx="13142375" cy="6858000"/>
          </a:xfrm>
          <a:prstGeom prst="rect">
            <a:avLst/>
          </a:prstGeom>
        </p:spPr>
      </p:pic>
      <p:sp>
        <p:nvSpPr>
          <p:cNvPr id="2" name="TextBox 1">
            <a:extLst>
              <a:ext uri="{FF2B5EF4-FFF2-40B4-BE49-F238E27FC236}">
                <a16:creationId xmlns:a16="http://schemas.microsoft.com/office/drawing/2014/main" id="{5B627EB8-4DDF-620C-FAC1-F4FA3CF3BC7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Audio 27">
            <a:hlinkClick r:id="" action="ppaction://media"/>
            <a:extLst>
              <a:ext uri="{FF2B5EF4-FFF2-40B4-BE49-F238E27FC236}">
                <a16:creationId xmlns:a16="http://schemas.microsoft.com/office/drawing/2014/main" id="{0A50747E-7B7B-E295-3FB9-92FEDE33A2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C25AC00-2714-8E7B-3B42-37984D0B013F}"/>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ད་སི་མོན་ཏེ་པེ་ཏྲོ་ཡང་ཟེར་བ་དེ་ཚུར་འཁྲིད་པའི་ཕྱིར་ཡོ་ཕཱ་ལ་མི་འགའ་ཤས་གཏོང་ཞིག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ཁོ་ནི་རྒྱ་མཚོའི་འགྲམ་ལ་གནས་པའི་ཀོ་བ་མཉེད་མཁན་སི་མོན་གྱི་ཁང་པར་བཞུགས་”ཞེས་གསུངས། </a:t>
            </a:r>
            <a:endParaRPr lang="en-IN" dirty="0"/>
          </a:p>
        </p:txBody>
      </p:sp>
      <p:sp>
        <p:nvSpPr>
          <p:cNvPr id="5" name="TextBox 4">
            <a:extLst>
              <a:ext uri="{FF2B5EF4-FFF2-40B4-BE49-F238E27FC236}">
                <a16:creationId xmlns:a16="http://schemas.microsoft.com/office/drawing/2014/main" id="{7E4F3342-B384-D3FF-C5C7-0A3D28DBA550}"/>
              </a:ext>
            </a:extLst>
          </p:cNvPr>
          <p:cNvSpPr txBox="1"/>
          <p:nvPr/>
        </p:nvSpPr>
        <p:spPr>
          <a:xfrm>
            <a:off x="110836" y="149950"/>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5Now send men to Joppa to call for a man named Simon who is called Peter. 6He is staying with Simon the tanner, whose house is by the sea.”</a:t>
            </a:r>
            <a:endParaRPr lang="en-IN" sz="4400"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017"/>
    </mc:Choice>
    <mc:Fallback xmlns="">
      <p:transition spd="slow" advTm="13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B58517-7F29-56ED-541D-9AF10F4CD191}"/>
              </a:ext>
            </a:extLst>
          </p:cNvPr>
          <p:cNvPicPr>
            <a:picLocks noChangeAspect="1"/>
          </p:cNvPicPr>
          <p:nvPr/>
        </p:nvPicPr>
        <p:blipFill>
          <a:blip r:embed="rId2"/>
          <a:stretch>
            <a:fillRect/>
          </a:stretch>
        </p:blipFill>
        <p:spPr>
          <a:xfrm>
            <a:off x="-658345" y="1"/>
            <a:ext cx="12850345" cy="6858000"/>
          </a:xfrm>
          <a:prstGeom prst="rect">
            <a:avLst/>
          </a:prstGeom>
        </p:spPr>
      </p:pic>
      <p:sp>
        <p:nvSpPr>
          <p:cNvPr id="2" name="TextBox 1">
            <a:extLst>
              <a:ext uri="{FF2B5EF4-FFF2-40B4-BE49-F238E27FC236}">
                <a16:creationId xmlns:a16="http://schemas.microsoft.com/office/drawing/2014/main" id="{51A986FC-C50F-5139-4418-BD5943719B06}"/>
              </a:ext>
            </a:extLst>
          </p:cNvPr>
          <p:cNvSpPr txBox="1"/>
          <p:nvPr/>
        </p:nvSpPr>
        <p:spPr>
          <a:xfrm>
            <a:off x="180527" y="560578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96EAAE9F-7235-31A3-E127-375C081680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E108941-79B6-6B28-E40B-937F58423EE5}"/>
              </a:ext>
            </a:extLst>
          </p:cNvPr>
          <p:cNvSpPr txBox="1"/>
          <p:nvPr/>
        </p:nvSpPr>
        <p:spPr>
          <a:xfrm>
            <a:off x="6096000" y="166254"/>
            <a:ext cx="6096000" cy="6558101"/>
          </a:xfrm>
          <a:prstGeom prst="rect">
            <a:avLst/>
          </a:prstGeom>
          <a:noFill/>
        </p:spPr>
        <p:txBody>
          <a:bodyPr wrap="square" rtlCol="0">
            <a:noAutofit/>
          </a:bodyPr>
          <a:lstStyle/>
          <a:p>
            <a:r>
              <a:rPr lang="en-IN" sz="5400" dirty="0"/>
              <a:t> </a:t>
            </a:r>
            <a:r>
              <a:rPr lang="bo-CN" sz="5400" b="0" i="0" dirty="0">
                <a:solidFill>
                  <a:srgbClr val="777A7B"/>
                </a:solidFill>
                <a:effectLst/>
                <a:latin typeface="Arial" panose="020B0604020202020204" pitchFamily="34" charset="0"/>
              </a:rPr>
              <a:t>7</a:t>
            </a:r>
            <a:r>
              <a:rPr lang="bo-CN" sz="5400" b="0" i="0" dirty="0">
                <a:solidFill>
                  <a:srgbClr val="121212"/>
                </a:solidFill>
                <a:effectLst/>
                <a:latin typeface="Arial" panose="020B0604020202020204" pitchFamily="34" charset="0"/>
              </a:rPr>
              <a:t>བརྒྱ་དཔོན་ལ་གསུང་མཁན་ཕོ་ཉ་དེ་ཕེབས་པ་དང༌། ཁོས་རང་གི་གཡོག་པོ་གཉིས་དང་ཁོ་ལ་གཡོག་བྱེད་མཁན་དམག་མིའི་ནང་ནས་ཆོས་སེམས་དང་ལྡན་པ་ཞིག་བོས་ནས། </a:t>
            </a:r>
            <a:r>
              <a:rPr lang="bo-CN" sz="5400" b="0" i="0" dirty="0">
                <a:solidFill>
                  <a:srgbClr val="777A7B"/>
                </a:solidFill>
                <a:effectLst/>
                <a:latin typeface="Arial" panose="020B0604020202020204" pitchFamily="34" charset="0"/>
              </a:rPr>
              <a:t>8</a:t>
            </a:r>
            <a:r>
              <a:rPr lang="bo-CN" sz="5400" b="0" i="0" dirty="0">
                <a:solidFill>
                  <a:srgbClr val="121212"/>
                </a:solidFill>
                <a:effectLst/>
                <a:latin typeface="Arial" panose="020B0604020202020204" pitchFamily="34" charset="0"/>
              </a:rPr>
              <a:t>དོན་དེ་ཐམས་ཅད་ཁོ་ཚོར་གསལ་བཤད་བྱས་ཏེ་ཁོས་ཁོ་རྣམས་ཡོ་ཕཱ་གྲོང་ཁྱེར་དུ་བཏང༌།</a:t>
            </a:r>
            <a:endParaRPr lang="en-IN" sz="5400" dirty="0"/>
          </a:p>
        </p:txBody>
      </p:sp>
      <p:sp>
        <p:nvSpPr>
          <p:cNvPr id="5" name="TextBox 4">
            <a:extLst>
              <a:ext uri="{FF2B5EF4-FFF2-40B4-BE49-F238E27FC236}">
                <a16:creationId xmlns:a16="http://schemas.microsoft.com/office/drawing/2014/main" id="{F535EE6B-9C32-F97C-4430-F41482ABC57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7When the angel who spoke to him had gone, Cornelius called two of his servants and a devout soldier from among his attendants. 8He explained what had happened and sent them to Joppa.</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2206"/>
    </mc:Choice>
    <mc:Fallback xmlns="">
      <p:transition spd="slow" advTm="12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D5A410-E065-F36E-A45C-A4B91403E7EE}"/>
              </a:ext>
            </a:extLst>
          </p:cNvPr>
          <p:cNvPicPr>
            <a:picLocks noChangeAspect="1"/>
          </p:cNvPicPr>
          <p:nvPr/>
        </p:nvPicPr>
        <p:blipFill>
          <a:blip r:embed="rId2"/>
          <a:stretch>
            <a:fillRect/>
          </a:stretch>
        </p:blipFill>
        <p:spPr>
          <a:xfrm>
            <a:off x="-455079" y="1"/>
            <a:ext cx="12910550" cy="6858000"/>
          </a:xfrm>
          <a:prstGeom prst="rect">
            <a:avLst/>
          </a:prstGeom>
        </p:spPr>
      </p:pic>
      <p:sp>
        <p:nvSpPr>
          <p:cNvPr id="2" name="TextBox 1">
            <a:extLst>
              <a:ext uri="{FF2B5EF4-FFF2-40B4-BE49-F238E27FC236}">
                <a16:creationId xmlns:a16="http://schemas.microsoft.com/office/drawing/2014/main" id="{470F6F7D-C6C2-6BA0-1986-B368ACFBE4E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Audio 37">
            <a:hlinkClick r:id="" action="ppaction://media"/>
            <a:extLst>
              <a:ext uri="{FF2B5EF4-FFF2-40B4-BE49-F238E27FC236}">
                <a16:creationId xmlns:a16="http://schemas.microsoft.com/office/drawing/2014/main" id="{8F0D9614-2846-3BE8-3C3E-B6478BB58D9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380BAA6-A496-7C47-E923-DB99254113DB}"/>
              </a:ext>
            </a:extLst>
          </p:cNvPr>
          <p:cNvSpPr txBox="1"/>
          <p:nvPr/>
        </p:nvSpPr>
        <p:spPr>
          <a:xfrm>
            <a:off x="6096000" y="166254"/>
            <a:ext cx="6096000" cy="6558101"/>
          </a:xfrm>
          <a:prstGeom prst="rect">
            <a:avLst/>
          </a:prstGeom>
          <a:noFill/>
        </p:spPr>
        <p:txBody>
          <a:bodyPr wrap="square" rtlCol="0">
            <a:noAutofit/>
          </a:bodyPr>
          <a:lstStyle/>
          <a:p>
            <a:r>
              <a:rPr lang="en-IN" sz="2400" dirty="0"/>
              <a:t> </a:t>
            </a:r>
            <a:r>
              <a:rPr lang="bo-CN" sz="6600" dirty="0">
                <a:solidFill>
                  <a:srgbClr val="777A7B"/>
                </a:solidFill>
                <a:latin typeface="Arial" panose="020B0604020202020204" pitchFamily="34" charset="0"/>
              </a:rPr>
              <a:t>9</a:t>
            </a:r>
            <a:r>
              <a:rPr lang="bo-CN" sz="6600" dirty="0">
                <a:solidFill>
                  <a:srgbClr val="121212"/>
                </a:solidFill>
                <a:latin typeface="Arial" panose="020B0604020202020204" pitchFamily="34" charset="0"/>
              </a:rPr>
              <a:t>དེའི་སང་ཉིན་ཁོ་ཚོ་ལམ་ལ་འགྲོ་དུས་གྲོང་ཁྱེར་དང་ཉེ་བར་སླེབས་པ་དང༌། ཉིན་གུང་ཙམ་ལ་སྨོན་ལམ་འདེབས་པའི་ཆེད་དུ་པེ་ཏྲོ་ཁང་པའི་ཐོག་ཁར་ཕེབས། </a:t>
            </a:r>
            <a:endParaRPr lang="en-IN" sz="2400" dirty="0"/>
          </a:p>
        </p:txBody>
      </p:sp>
      <p:sp>
        <p:nvSpPr>
          <p:cNvPr id="5" name="TextBox 4">
            <a:extLst>
              <a:ext uri="{FF2B5EF4-FFF2-40B4-BE49-F238E27FC236}">
                <a16:creationId xmlns:a16="http://schemas.microsoft.com/office/drawing/2014/main" id="{12CFAF75-8B41-D004-72F2-5C795B6BF978}"/>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9The next day at about the sixth hour (noon), as the men were approaching the city on their journey, Peter went up on the roof to pray. </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1693"/>
    </mc:Choice>
    <mc:Fallback xmlns="">
      <p:transition spd="slow" advTm="11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2616D-9985-E15A-6820-8238BC23F741}"/>
              </a:ext>
            </a:extLst>
          </p:cNvPr>
          <p:cNvPicPr>
            <a:picLocks noChangeAspect="1"/>
          </p:cNvPicPr>
          <p:nvPr/>
        </p:nvPicPr>
        <p:blipFill>
          <a:blip r:embed="rId2"/>
          <a:stretch>
            <a:fillRect/>
          </a:stretch>
        </p:blipFill>
        <p:spPr>
          <a:xfrm>
            <a:off x="0" y="1"/>
            <a:ext cx="12692418" cy="6858000"/>
          </a:xfrm>
          <a:prstGeom prst="rect">
            <a:avLst/>
          </a:prstGeom>
        </p:spPr>
      </p:pic>
      <p:sp>
        <p:nvSpPr>
          <p:cNvPr id="2" name="TextBox 1">
            <a:extLst>
              <a:ext uri="{FF2B5EF4-FFF2-40B4-BE49-F238E27FC236}">
                <a16:creationId xmlns:a16="http://schemas.microsoft.com/office/drawing/2014/main" id="{9E9D6700-A6EA-FE4B-FB43-B59C74C26F4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D7446117-218B-A3FB-D436-DC5E44C80DF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8733343-AA98-0534-524D-7F963C399F79}"/>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10</a:t>
            </a:r>
            <a:r>
              <a:rPr lang="bo-CN" sz="5400" dirty="0">
                <a:solidFill>
                  <a:srgbClr val="121212"/>
                </a:solidFill>
                <a:latin typeface="Arial" panose="020B0604020202020204" pitchFamily="34" charset="0"/>
              </a:rPr>
              <a:t>ཁོང་ལྟོགས་ཏེ་ཟས་ཟ་བར་འདོད་ཅིང་ཁ་ལག་གྲ་སྒྲིག་བྱེད་བཞིན་པའི་དུས་སུ་ཁོང་གིས་ཞལ་གཟིགས་མཐོང་ཞིང༌། </a:t>
            </a:r>
            <a:endParaRPr lang="en-IN" dirty="0"/>
          </a:p>
        </p:txBody>
      </p:sp>
      <p:sp>
        <p:nvSpPr>
          <p:cNvPr id="5" name="TextBox 4">
            <a:extLst>
              <a:ext uri="{FF2B5EF4-FFF2-40B4-BE49-F238E27FC236}">
                <a16:creationId xmlns:a16="http://schemas.microsoft.com/office/drawing/2014/main" id="{E1628771-72EC-AD03-3697-0E0D52BB196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10He became hungry and wanted something to eat, but while the meal was being prepared, he fell into a trance.</a:t>
            </a:r>
            <a:endParaRPr lang="en-IN" dirty="0"/>
          </a:p>
        </p:txBody>
      </p:sp>
    </p:spTree>
    <p:extLst>
      <p:ext uri="{BB962C8B-B14F-4D97-AF65-F5344CB8AC3E}">
        <p14:creationId xmlns:p14="http://schemas.microsoft.com/office/powerpoint/2010/main" val="2188807574"/>
      </p:ext>
    </p:extLst>
  </p:cSld>
  <p:clrMapOvr>
    <a:masterClrMapping/>
  </p:clrMapOvr>
  <mc:AlternateContent xmlns:mc="http://schemas.openxmlformats.org/markup-compatibility/2006" xmlns:p14="http://schemas.microsoft.com/office/powerpoint/2010/main">
    <mc:Choice Requires="p14">
      <p:transition spd="slow" p14:dur="2000" advTm="8203"/>
    </mc:Choice>
    <mc:Fallback xmlns="">
      <p:transition spd="slow" advTm="8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37730DF-52C5-A74E-F3AB-8800AD41FECD}"/>
              </a:ext>
            </a:extLst>
          </p:cNvPr>
          <p:cNvPicPr>
            <a:picLocks noChangeAspect="1"/>
          </p:cNvPicPr>
          <p:nvPr/>
        </p:nvPicPr>
        <p:blipFill>
          <a:blip r:embed="rId2"/>
          <a:stretch>
            <a:fillRect/>
          </a:stretch>
        </p:blipFill>
        <p:spPr>
          <a:xfrm>
            <a:off x="0" y="0"/>
            <a:ext cx="13375230" cy="6858000"/>
          </a:xfrm>
          <a:prstGeom prst="rect">
            <a:avLst/>
          </a:prstGeom>
        </p:spPr>
      </p:pic>
      <p:sp>
        <p:nvSpPr>
          <p:cNvPr id="2" name="TextBox 1">
            <a:extLst>
              <a:ext uri="{FF2B5EF4-FFF2-40B4-BE49-F238E27FC236}">
                <a16:creationId xmlns:a16="http://schemas.microsoft.com/office/drawing/2014/main" id="{85FADF07-EBC2-7C57-2F1D-76D6C76400A2}"/>
              </a:ext>
            </a:extLst>
          </p:cNvPr>
          <p:cNvSpPr txBox="1"/>
          <p:nvPr/>
        </p:nvSpPr>
        <p:spPr>
          <a:xfrm>
            <a:off x="6482367" y="0"/>
            <a:ext cx="4851042" cy="4533363"/>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མཛད་པ 10</a:t>
            </a:r>
          </a:p>
          <a:p>
            <a:r>
              <a:rPr lang="bo-CN" sz="8000" b="1" dirty="0">
                <a:solidFill>
                  <a:schemeClr val="bg1"/>
                </a:solidFill>
                <a:latin typeface="Arial" panose="020B0604020202020204" pitchFamily="34" charset="0"/>
              </a:rPr>
              <a:t>སྐུ་ཚབ་པེ་ཏྲོ་དང་བརྒྱ་དཔོན་ཀོར་ནེ་ལི་ཡཱུའི་སྐོར།</a:t>
            </a: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92616D-9985-E15A-6820-8238BC23F741}"/>
              </a:ext>
            </a:extLst>
          </p:cNvPr>
          <p:cNvPicPr>
            <a:picLocks noChangeAspect="1"/>
          </p:cNvPicPr>
          <p:nvPr/>
        </p:nvPicPr>
        <p:blipFill>
          <a:blip r:embed="rId2"/>
          <a:stretch>
            <a:fillRect/>
          </a:stretch>
        </p:blipFill>
        <p:spPr>
          <a:xfrm>
            <a:off x="-2337905" y="0"/>
            <a:ext cx="15436723" cy="8340810"/>
          </a:xfrm>
          <a:prstGeom prst="rect">
            <a:avLst/>
          </a:prstGeom>
        </p:spPr>
      </p:pic>
      <p:sp>
        <p:nvSpPr>
          <p:cNvPr id="2" name="TextBox 1">
            <a:extLst>
              <a:ext uri="{FF2B5EF4-FFF2-40B4-BE49-F238E27FC236}">
                <a16:creationId xmlns:a16="http://schemas.microsoft.com/office/drawing/2014/main" id="{06E1C0F3-1579-D6FC-A41B-EE08D60FD43B}"/>
              </a:ext>
            </a:extLst>
          </p:cNvPr>
          <p:cNvSpPr txBox="1"/>
          <p:nvPr/>
        </p:nvSpPr>
        <p:spPr>
          <a:xfrm>
            <a:off x="9005654" y="3826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671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A2726817-CFA0-7256-2602-87A9CBFEABF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8E3E6E4-9DB7-5384-E02D-A8B8723D913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11</a:t>
            </a:r>
            <a:r>
              <a:rPr lang="bo-CN" sz="7200" dirty="0">
                <a:solidFill>
                  <a:srgbClr val="121212"/>
                </a:solidFill>
                <a:latin typeface="Arial" panose="020B0604020202020204" pitchFamily="34" charset="0"/>
              </a:rPr>
              <a:t>དཀོན་མཆོག་གི་ཞིང་ཁམས་བྱེ་ནས་རས་ཆེན་པོ་དང་འདྲ་བ་ཞིག་གྲུ་བཞི་ནས་བཟུང་སྟེ་ས་ལ་མར་འབེབས་བཞིན་པ་ཁོང་གིས་མཐོང༌། </a:t>
            </a:r>
            <a:endParaRPr lang="en-IN" dirty="0"/>
          </a:p>
        </p:txBody>
      </p:sp>
      <p:sp>
        <p:nvSpPr>
          <p:cNvPr id="5" name="TextBox 4">
            <a:extLst>
              <a:ext uri="{FF2B5EF4-FFF2-40B4-BE49-F238E27FC236}">
                <a16:creationId xmlns:a16="http://schemas.microsoft.com/office/drawing/2014/main" id="{BC43D7A6-693A-1A71-F1BB-9F67B0BE1D0D}"/>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11He saw heaven open and something like a large sheet being let down to earth by its four corners. </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375"/>
    </mc:Choice>
    <mc:Fallback xmlns="">
      <p:transition spd="slow" advTm="9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398343-B3A6-F752-A701-46ECF7965B2A}"/>
              </a:ext>
            </a:extLst>
          </p:cNvPr>
          <p:cNvPicPr>
            <a:picLocks noChangeAspect="1"/>
          </p:cNvPicPr>
          <p:nvPr/>
        </p:nvPicPr>
        <p:blipFill>
          <a:blip r:embed="rId2"/>
          <a:stretch>
            <a:fillRect/>
          </a:stretch>
        </p:blipFill>
        <p:spPr>
          <a:xfrm>
            <a:off x="0" y="-39033"/>
            <a:ext cx="12192000" cy="6897033"/>
          </a:xfrm>
          <a:prstGeom prst="rect">
            <a:avLst/>
          </a:prstGeom>
        </p:spPr>
      </p:pic>
      <p:sp>
        <p:nvSpPr>
          <p:cNvPr id="2" name="TextBox 1">
            <a:extLst>
              <a:ext uri="{FF2B5EF4-FFF2-40B4-BE49-F238E27FC236}">
                <a16:creationId xmlns:a16="http://schemas.microsoft.com/office/drawing/2014/main" id="{99DF1E1F-ED0C-3E1E-527F-AD7932EBEB4B}"/>
              </a:ext>
            </a:extLst>
          </p:cNvPr>
          <p:cNvSpPr txBox="1"/>
          <p:nvPr/>
        </p:nvSpPr>
        <p:spPr>
          <a:xfrm>
            <a:off x="267024" y="567992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B8A5B289-C74C-B736-0277-191827766F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BB7CABB6-DAFA-66F4-0DCE-A8FACA9FEAD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དེའི་ནང་ལ་རྐང་པ་བཞི་ལྡན་གྱི་སེམས་ཅན་དང༌། ས་ལ་འགྲོ་བའི་འབུ་སྲིན། ནམ་མཁའི་བྱ་བྱིའུ་སྣ་ཚོགས་ཡོད།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དེ་ནས་“པེ་ཏྲོ། ལོངས་ལ་འདི་རྣམས་ལས་གང་རུང་ཞིག་བསད་ནས་ཟོ་ཞིག་”ཅེས་གསུངས་པའི་སྐད་ཅིག་བྱུང་ན་ཡང༌།</a:t>
            </a:r>
            <a:endParaRPr lang="en-IN" dirty="0"/>
          </a:p>
        </p:txBody>
      </p:sp>
      <p:sp>
        <p:nvSpPr>
          <p:cNvPr id="5" name="TextBox 4">
            <a:extLst>
              <a:ext uri="{FF2B5EF4-FFF2-40B4-BE49-F238E27FC236}">
                <a16:creationId xmlns:a16="http://schemas.microsoft.com/office/drawing/2014/main" id="{627A48BA-BE47-00B3-37A3-BDE7D40C8CD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12It contained all kinds of four-footed animals and reptiles of the earth, as well as birds of the air. 13Then a voice said to him: “Get up, Peter, kill and eat!”</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5996"/>
    </mc:Choice>
    <mc:Fallback xmlns="">
      <p:transition spd="slow" advTm="15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3086D0-3CD6-67FF-CF17-4C6774E3EF45}"/>
              </a:ext>
            </a:extLst>
          </p:cNvPr>
          <p:cNvPicPr>
            <a:picLocks noChangeAspect="1"/>
          </p:cNvPicPr>
          <p:nvPr/>
        </p:nvPicPr>
        <p:blipFill>
          <a:blip r:embed="rId2"/>
          <a:stretch>
            <a:fillRect/>
          </a:stretch>
        </p:blipFill>
        <p:spPr>
          <a:xfrm>
            <a:off x="0" y="-1"/>
            <a:ext cx="12192000" cy="6979429"/>
          </a:xfrm>
          <a:prstGeom prst="rect">
            <a:avLst/>
          </a:prstGeom>
        </p:spPr>
      </p:pic>
      <p:sp>
        <p:nvSpPr>
          <p:cNvPr id="2" name="TextBox 1">
            <a:extLst>
              <a:ext uri="{FF2B5EF4-FFF2-40B4-BE49-F238E27FC236}">
                <a16:creationId xmlns:a16="http://schemas.microsoft.com/office/drawing/2014/main" id="{70592CF5-BFB6-2873-FBC1-7A30CC50ABA3}"/>
              </a:ext>
            </a:extLst>
          </p:cNvPr>
          <p:cNvSpPr txBox="1"/>
          <p:nvPr/>
        </p:nvSpPr>
        <p:spPr>
          <a:xfrm>
            <a:off x="575943" y="564285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Audio 20">
            <a:hlinkClick r:id="" action="ppaction://media"/>
            <a:extLst>
              <a:ext uri="{FF2B5EF4-FFF2-40B4-BE49-F238E27FC236}">
                <a16:creationId xmlns:a16="http://schemas.microsoft.com/office/drawing/2014/main" id="{BC08A863-6275-6BFA-57ED-1BCC918C1B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E2302DB-097A-89C2-9269-40437433B88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14</a:t>
            </a:r>
            <a:r>
              <a:rPr lang="bo-CN" sz="5400" dirty="0">
                <a:solidFill>
                  <a:srgbClr val="121212"/>
                </a:solidFill>
                <a:latin typeface="Arial" panose="020B0604020202020204" pitchFamily="34" charset="0"/>
              </a:rPr>
              <a:t>པེ་ཏྲོས་“གཙོ་བོ་ལགས། ངས་མི་བྱ། གང་ཡིན་ཞེ་ན། ཆོས་ཁྲིམས་ལྟར་ཟས་མི་རུང་བའམ། མི་གཙང་བ་ངས་གཏན་ནས་ཟ་མ་མྱོང་”ཞེས་སྨྲས། </a:t>
            </a:r>
            <a:r>
              <a:rPr lang="bo-CN" sz="5400" dirty="0">
                <a:solidFill>
                  <a:srgbClr val="777A7B"/>
                </a:solidFill>
                <a:latin typeface="Arial" panose="020B0604020202020204" pitchFamily="34" charset="0"/>
              </a:rPr>
              <a:t>15</a:t>
            </a:r>
            <a:r>
              <a:rPr lang="bo-CN" sz="5400" dirty="0">
                <a:solidFill>
                  <a:srgbClr val="121212"/>
                </a:solidFill>
                <a:latin typeface="Arial" panose="020B0604020202020204" pitchFamily="34" charset="0"/>
              </a:rPr>
              <a:t>ཡང་ཐེངས་གཉིས་པར་སྐད་དེས་“དཀོན་མཆོག་གིས་གང་གཙང་མར་མཛད་པ་དེ་ཁྱོད་ཀྱིས་མི་གཙང་བར་རྩི་མི་རུང་”ཞེས་གསུངས། </a:t>
            </a:r>
            <a:endParaRPr lang="en-IN" dirty="0"/>
          </a:p>
        </p:txBody>
      </p:sp>
      <p:sp>
        <p:nvSpPr>
          <p:cNvPr id="5" name="TextBox 4">
            <a:extLst>
              <a:ext uri="{FF2B5EF4-FFF2-40B4-BE49-F238E27FC236}">
                <a16:creationId xmlns:a16="http://schemas.microsoft.com/office/drawing/2014/main" id="{17A7BBE2-49F3-AC3C-F940-B857D3F5434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14“No, Lord!” Peter answered. “I have never eaten anything impure  or unclean.”</a:t>
            </a:r>
          </a:p>
          <a:p>
            <a:r>
              <a:rPr lang="en-US" sz="4000" dirty="0">
                <a:solidFill>
                  <a:srgbClr val="777A7B"/>
                </a:solidFill>
                <a:latin typeface="Arial" panose="020B0604020202020204" pitchFamily="34" charset="0"/>
              </a:rPr>
              <a:t>15The voice spoke to him a second time: “Do not call anything impure that God has made clean.”</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20078"/>
    </mc:Choice>
    <mc:Fallback xmlns="">
      <p:transition spd="slow" advTm="200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2FAAA4-477C-3391-1115-45183483F27F}"/>
              </a:ext>
            </a:extLst>
          </p:cNvPr>
          <p:cNvPicPr>
            <a:picLocks noChangeAspect="1"/>
          </p:cNvPicPr>
          <p:nvPr/>
        </p:nvPicPr>
        <p:blipFill>
          <a:blip r:embed="rId2"/>
          <a:stretch>
            <a:fillRect/>
          </a:stretch>
        </p:blipFill>
        <p:spPr>
          <a:xfrm>
            <a:off x="-1" y="1"/>
            <a:ext cx="13270449" cy="6858000"/>
          </a:xfrm>
          <a:prstGeom prst="rect">
            <a:avLst/>
          </a:prstGeom>
        </p:spPr>
      </p:pic>
      <p:sp>
        <p:nvSpPr>
          <p:cNvPr id="2" name="TextBox 1">
            <a:extLst>
              <a:ext uri="{FF2B5EF4-FFF2-40B4-BE49-F238E27FC236}">
                <a16:creationId xmlns:a16="http://schemas.microsoft.com/office/drawing/2014/main" id="{9E6ACA8C-9AE4-883B-AFF3-4DE0DFD7229F}"/>
              </a:ext>
            </a:extLst>
          </p:cNvPr>
          <p:cNvSpPr txBox="1"/>
          <p:nvPr/>
        </p:nvSpPr>
        <p:spPr>
          <a:xfrm>
            <a:off x="353521" y="555635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29C66FF9-DB1B-342A-F673-8688834811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BC36550-86D5-3551-9C9D-804A5D2B823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16</a:t>
            </a:r>
            <a:r>
              <a:rPr lang="bo-CN" sz="8000" dirty="0">
                <a:solidFill>
                  <a:srgbClr val="121212"/>
                </a:solidFill>
                <a:latin typeface="Arial" panose="020B0604020202020204" pitchFamily="34" charset="0"/>
              </a:rPr>
              <a:t>དོན་དེ་ཐེངས་གསུམ་བྱུང་བའི་རྗེས་སུ་འཕྲལ་དུ་རས་ཆེན་དེ་ཞིང་ཁམས་སུ་ཡར་འཐེན་པར་གྱུར།</a:t>
            </a:r>
            <a:endParaRPr lang="en-IN" dirty="0"/>
          </a:p>
        </p:txBody>
      </p:sp>
      <p:sp>
        <p:nvSpPr>
          <p:cNvPr id="5" name="TextBox 4">
            <a:extLst>
              <a:ext uri="{FF2B5EF4-FFF2-40B4-BE49-F238E27FC236}">
                <a16:creationId xmlns:a16="http://schemas.microsoft.com/office/drawing/2014/main" id="{D3D4B97D-677E-BC18-085F-5696FECB9E8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16This happened three times, and all at once the sheet was taken back up into heaven.</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7136"/>
    </mc:Choice>
    <mc:Fallback xmlns="">
      <p:transition spd="slow" advTm="7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E08334-C464-FB77-F4AD-0B1725DC2B63}"/>
              </a:ext>
            </a:extLst>
          </p:cNvPr>
          <p:cNvPicPr>
            <a:picLocks noChangeAspect="1"/>
          </p:cNvPicPr>
          <p:nvPr/>
        </p:nvPicPr>
        <p:blipFill>
          <a:blip r:embed="rId2"/>
          <a:stretch>
            <a:fillRect/>
          </a:stretch>
        </p:blipFill>
        <p:spPr>
          <a:xfrm>
            <a:off x="-1" y="0"/>
            <a:ext cx="12526223" cy="6858000"/>
          </a:xfrm>
          <a:prstGeom prst="rect">
            <a:avLst/>
          </a:prstGeom>
        </p:spPr>
      </p:pic>
      <p:sp>
        <p:nvSpPr>
          <p:cNvPr id="2" name="TextBox 1">
            <a:extLst>
              <a:ext uri="{FF2B5EF4-FFF2-40B4-BE49-F238E27FC236}">
                <a16:creationId xmlns:a16="http://schemas.microsoft.com/office/drawing/2014/main" id="{05A1F287-4EFA-DA9D-9293-6B1074A3A75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udio 44">
            <a:hlinkClick r:id="" action="ppaction://media"/>
            <a:extLst>
              <a:ext uri="{FF2B5EF4-FFF2-40B4-BE49-F238E27FC236}">
                <a16:creationId xmlns:a16="http://schemas.microsoft.com/office/drawing/2014/main" id="{4175F2DF-7FCB-5CE3-BE79-82EA67963C1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6D0C1B5-7B5C-682B-1B82-8663546BAEE1}"/>
              </a:ext>
            </a:extLst>
          </p:cNvPr>
          <p:cNvSpPr txBox="1"/>
          <p:nvPr/>
        </p:nvSpPr>
        <p:spPr>
          <a:xfrm>
            <a:off x="6096000" y="149949"/>
            <a:ext cx="6096000" cy="6558101"/>
          </a:xfrm>
          <a:prstGeom prst="rect">
            <a:avLst/>
          </a:prstGeom>
          <a:noFill/>
        </p:spPr>
        <p:txBody>
          <a:bodyPr wrap="square" rtlCol="0">
            <a:noAutofit/>
          </a:bodyPr>
          <a:lstStyle/>
          <a:p>
            <a:r>
              <a:rPr lang="en-IN" dirty="0"/>
              <a:t> </a:t>
            </a:r>
            <a:r>
              <a:rPr lang="bo-CN" sz="4800" dirty="0">
                <a:solidFill>
                  <a:srgbClr val="777A7B"/>
                </a:solidFill>
                <a:latin typeface="Arial" panose="020B0604020202020204" pitchFamily="34" charset="0"/>
              </a:rPr>
              <a:t>17</a:t>
            </a:r>
            <a:r>
              <a:rPr lang="bo-CN" sz="4800" dirty="0">
                <a:solidFill>
                  <a:srgbClr val="121212"/>
                </a:solidFill>
                <a:latin typeface="Arial" panose="020B0604020202020204" pitchFamily="34" charset="0"/>
              </a:rPr>
              <a:t>པེ་ཏྲོས་ཞལ་གཟིགས་དེའི་དོན་མ་རྟོགས་པས་ག་བྱེད་འདི་བྱེད་མེད་པར་གྱུར་བའི་དུས་དེར། གློ་བུར་དུ་བརྒྱ་དཔོན་ཀོར་ནེ་ལི་ཡཱུ་ཡིས་བཏང་བའི་མི་རྣམས་ཀྱིས་སི་མོན་གྱི་ཁང་པར་འགྲོ་བའི་ལམ་གང་ཡིན་དྲིས་ནས་སྒོའི་འགྲམ་ལ་སླེབས་པ་དང༌། </a:t>
            </a:r>
            <a:r>
              <a:rPr lang="bo-CN" sz="4800" dirty="0">
                <a:solidFill>
                  <a:srgbClr val="777A7B"/>
                </a:solidFill>
                <a:latin typeface="Arial" panose="020B0604020202020204" pitchFamily="34" charset="0"/>
              </a:rPr>
              <a:t>18</a:t>
            </a:r>
            <a:r>
              <a:rPr lang="bo-CN" sz="4800" dirty="0">
                <a:solidFill>
                  <a:srgbClr val="121212"/>
                </a:solidFill>
                <a:latin typeface="Arial" panose="020B0604020202020204" pitchFamily="34" charset="0"/>
              </a:rPr>
              <a:t>སི་མོན་ནམ་པེ་ཏྲོ་ཡང་བྱ་བ་ཞིག་དེར་བཞུགས་ཀྱི་ཡོད་མེད་དྲིས་ཏེ་བོས།</a:t>
            </a:r>
            <a:endParaRPr lang="en-IN" dirty="0"/>
          </a:p>
        </p:txBody>
      </p:sp>
      <p:sp>
        <p:nvSpPr>
          <p:cNvPr id="5" name="TextBox 4">
            <a:extLst>
              <a:ext uri="{FF2B5EF4-FFF2-40B4-BE49-F238E27FC236}">
                <a16:creationId xmlns:a16="http://schemas.microsoft.com/office/drawing/2014/main" id="{167576FB-71F7-1810-9347-195AC87FC163}"/>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17While Peter was puzzling over the meaning of the vision, the men sent by Cornelius found Simon’s house and approached the gate. 18They called out to ask if Simon called Peter was staying there.</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8357"/>
    </mc:Choice>
    <mc:Fallback xmlns="">
      <p:transition spd="slow" advTm="18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མཛད་པ 10</a:t>
            </a:r>
          </a:p>
          <a:p>
            <a:r>
              <a:rPr lang="bo-CN" sz="8000" b="1" dirty="0">
                <a:solidFill>
                  <a:srgbClr val="121212"/>
                </a:solidFill>
                <a:latin typeface="Arial" panose="020B0604020202020204" pitchFamily="34" charset="0"/>
              </a:rPr>
              <a:t>སྐུ་ཚབ་པེ་ཏྲོ་དང་བརྒྱ་དཔོན་ཀོར་ནེ་ལི་ཡཱུའི་སྐོར།</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Cornelius and Peter’s visions – Acts 10:1-23</a:t>
            </a:r>
          </a:p>
        </p:txBody>
      </p:sp>
      <p:pic>
        <p:nvPicPr>
          <p:cNvPr id="23" name="Audio 22">
            <a:hlinkClick r:id="" action="ppaction://media"/>
            <a:extLst>
              <a:ext uri="{FF2B5EF4-FFF2-40B4-BE49-F238E27FC236}">
                <a16:creationId xmlns:a16="http://schemas.microsoft.com/office/drawing/2014/main" id="{6F6A2642-627C-AA08-AB48-A0A1017FAD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6427"/>
    </mc:Choice>
    <mc:Fallback xmlns="">
      <p:transition spd="slow" advTm="64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D6B87E-C5D1-9179-F541-EC968122299F}"/>
              </a:ext>
            </a:extLst>
          </p:cNvPr>
          <p:cNvPicPr>
            <a:picLocks noChangeAspect="1"/>
          </p:cNvPicPr>
          <p:nvPr/>
        </p:nvPicPr>
        <p:blipFill>
          <a:blip r:embed="rId2"/>
          <a:stretch>
            <a:fillRect/>
          </a:stretch>
        </p:blipFill>
        <p:spPr>
          <a:xfrm>
            <a:off x="0" y="1"/>
            <a:ext cx="13123190" cy="6858000"/>
          </a:xfrm>
          <a:prstGeom prst="rect">
            <a:avLst/>
          </a:prstGeom>
        </p:spPr>
      </p:pic>
      <p:sp>
        <p:nvSpPr>
          <p:cNvPr id="2" name="TextBox 1">
            <a:extLst>
              <a:ext uri="{FF2B5EF4-FFF2-40B4-BE49-F238E27FC236}">
                <a16:creationId xmlns:a16="http://schemas.microsoft.com/office/drawing/2014/main" id="{99BF1682-3BE0-11D3-71B9-7A0D0E1F54DC}"/>
              </a:ext>
            </a:extLst>
          </p:cNvPr>
          <p:cNvSpPr txBox="1"/>
          <p:nvPr/>
        </p:nvSpPr>
        <p:spPr>
          <a:xfrm>
            <a:off x="365878" y="5642855"/>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10:17,18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Audio 26">
            <a:hlinkClick r:id="" action="ppaction://media"/>
            <a:extLst>
              <a:ext uri="{FF2B5EF4-FFF2-40B4-BE49-F238E27FC236}">
                <a16:creationId xmlns:a16="http://schemas.microsoft.com/office/drawing/2014/main" id="{BF22E65C-5E7A-D576-8D21-4F5B7CD618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B53AD35-D905-996D-2EB4-BB1AD83FFAC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19</a:t>
            </a:r>
            <a:r>
              <a:rPr lang="bo-CN" sz="5400" dirty="0">
                <a:solidFill>
                  <a:srgbClr val="121212"/>
                </a:solidFill>
                <a:latin typeface="Arial" panose="020B0604020202020204" pitchFamily="34" charset="0"/>
              </a:rPr>
              <a:t>པེ་ཏྲོས་ཞལ་གཟིགས་ཀྱི་དོན་དེའི་སྐོར་བསམ་བློ་ཞིབ་ཕྲ་གཏོང་དུས་དཀོན་མཆོག་གི་དམ་པའི་ཐུགས་ཉིད་ཀྱིས་ཁོ་ལ་“ལྟོས་ཤིག མི་གསུམ་གྱིས་ཁྱོད་འཚོལ་བཞིན་འདུག </a:t>
            </a:r>
            <a:r>
              <a:rPr lang="bo-CN" sz="5400" dirty="0">
                <a:solidFill>
                  <a:srgbClr val="777A7B"/>
                </a:solidFill>
                <a:latin typeface="Arial" panose="020B0604020202020204" pitchFamily="34" charset="0"/>
              </a:rPr>
              <a:t>20</a:t>
            </a:r>
            <a:r>
              <a:rPr lang="bo-CN" sz="5400" dirty="0">
                <a:solidFill>
                  <a:srgbClr val="121212"/>
                </a:solidFill>
                <a:latin typeface="Arial" panose="020B0604020202020204" pitchFamily="34" charset="0"/>
              </a:rPr>
              <a:t>ད་ལོངས་ལ་མར་འབབ། ང་རང་གིས་དེ་རྣམས་བཏང་བས་ཁྱོད་ཐེ་ཚོམ་མེད་པར་ཁོ་ཚོ་དང་མཉམ་དུ་སོང་ཞིག་”ཅེས་གསུངས་པས།</a:t>
            </a:r>
            <a:endParaRPr lang="en-IN" dirty="0"/>
          </a:p>
        </p:txBody>
      </p:sp>
      <p:sp>
        <p:nvSpPr>
          <p:cNvPr id="5" name="TextBox 4">
            <a:extLst>
              <a:ext uri="{FF2B5EF4-FFF2-40B4-BE49-F238E27FC236}">
                <a16:creationId xmlns:a16="http://schemas.microsoft.com/office/drawing/2014/main" id="{C3C56996-7304-4196-47B7-429EF779D1A9}"/>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19As Peter continued to reflect on the vision, the Spirit said to him, “Behold, three men are looking for you. 20So get up! Go downstairs and accompany them without hesitation, because I have sent them.”</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9350"/>
    </mc:Choice>
    <mc:Fallback xmlns="">
      <p:transition spd="slow" advTm="19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4D96D0-D457-6A4D-536B-15BCE5A5F743}"/>
              </a:ext>
            </a:extLst>
          </p:cNvPr>
          <p:cNvPicPr>
            <a:picLocks noChangeAspect="1"/>
          </p:cNvPicPr>
          <p:nvPr/>
        </p:nvPicPr>
        <p:blipFill>
          <a:blip r:embed="rId2"/>
          <a:stretch>
            <a:fillRect/>
          </a:stretch>
        </p:blipFill>
        <p:spPr>
          <a:xfrm>
            <a:off x="-1" y="1"/>
            <a:ext cx="12731833" cy="6858000"/>
          </a:xfrm>
          <a:prstGeom prst="rect">
            <a:avLst/>
          </a:prstGeom>
        </p:spPr>
      </p:pic>
      <p:sp>
        <p:nvSpPr>
          <p:cNvPr id="2" name="TextBox 1">
            <a:extLst>
              <a:ext uri="{FF2B5EF4-FFF2-40B4-BE49-F238E27FC236}">
                <a16:creationId xmlns:a16="http://schemas.microsoft.com/office/drawing/2014/main" id="{73FAECEF-DA5E-F4FC-B4EB-478CA6EC169A}"/>
              </a:ext>
            </a:extLst>
          </p:cNvPr>
          <p:cNvSpPr txBox="1"/>
          <p:nvPr/>
        </p:nvSpPr>
        <p:spPr>
          <a:xfrm>
            <a:off x="613014" y="569228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96ECF981-EB69-A7E1-2DA2-44B1D21D8A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03704C5-87B0-090E-9670-6825796B888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21</a:t>
            </a:r>
            <a:r>
              <a:rPr lang="bo-CN" sz="7200" dirty="0">
                <a:solidFill>
                  <a:srgbClr val="121212"/>
                </a:solidFill>
                <a:latin typeface="Arial" panose="020B0604020202020204" pitchFamily="34" charset="0"/>
              </a:rPr>
              <a:t>པེ་ཏྲོ་ཁོ་ཚོའི་རྩར་མར་བབས་ནས་“ཁྱེད་རྣམས་ཀྱིས་འཚོལ་བཞིན་པ་དེ་ང་ཡིན། ཁྱེད་རྣམས་ཅིའི་ཕྱིར་ཕེབས་པ་ཡིན་”ཞེས་བཤད།</a:t>
            </a:r>
            <a:endParaRPr lang="en-IN" dirty="0"/>
          </a:p>
        </p:txBody>
      </p:sp>
      <p:sp>
        <p:nvSpPr>
          <p:cNvPr id="5" name="TextBox 4">
            <a:extLst>
              <a:ext uri="{FF2B5EF4-FFF2-40B4-BE49-F238E27FC236}">
                <a16:creationId xmlns:a16="http://schemas.microsoft.com/office/drawing/2014/main" id="{6E73B65C-3EDE-1F05-FCC6-3E68F397AA6F}"/>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21So Peter went down to the men  and said, “Here am I, the one you are looking for. Why have you come?”</a:t>
            </a:r>
            <a:endParaRPr lang="en-IN" sz="4400"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9815"/>
    </mc:Choice>
    <mc:Fallback xmlns="">
      <p:transition spd="slow" advTm="9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DA3496-080E-2473-0BEA-E49D5DAF0829}"/>
              </a:ext>
            </a:extLst>
          </p:cNvPr>
          <p:cNvPicPr>
            <a:picLocks noChangeAspect="1"/>
          </p:cNvPicPr>
          <p:nvPr/>
        </p:nvPicPr>
        <p:blipFill>
          <a:blip r:embed="rId2"/>
          <a:stretch>
            <a:fillRect/>
          </a:stretch>
        </p:blipFill>
        <p:spPr>
          <a:xfrm>
            <a:off x="-1" y="1"/>
            <a:ext cx="12331369" cy="6858000"/>
          </a:xfrm>
          <a:prstGeom prst="rect">
            <a:avLst/>
          </a:prstGeom>
        </p:spPr>
      </p:pic>
      <p:sp>
        <p:nvSpPr>
          <p:cNvPr id="2" name="TextBox 1">
            <a:extLst>
              <a:ext uri="{FF2B5EF4-FFF2-40B4-BE49-F238E27FC236}">
                <a16:creationId xmlns:a16="http://schemas.microsoft.com/office/drawing/2014/main" id="{675B66BF-78B1-8318-8EA3-DD85B105CD2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Audio 61">
            <a:hlinkClick r:id="" action="ppaction://media"/>
            <a:extLst>
              <a:ext uri="{FF2B5EF4-FFF2-40B4-BE49-F238E27FC236}">
                <a16:creationId xmlns:a16="http://schemas.microsoft.com/office/drawing/2014/main" id="{C62FDF27-58FD-A633-CB05-444E0F913A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B7E73EC-567D-1999-6EA7-08E89C02067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ལན་དུ་ཁོ་ཚོས་“ང་ཚོ་བརྒྱ་དཔོན་ཀོར་ནེ་ལི་ཡཱུའི་ས་ནས་ཡོང་བ་ཡིན། ཁོང་ནི་རང་གཤིས་དྲང་བ་དང་དཀོན་མཆོག་ལ་བསྙེན་བཀུར་བྱེད་མཁན་ཅིག་ཡིན་ཏེ་ཡ་ཧུ་དཱ་པའི་མི་རིགས་ཡོངས་ཀྱིས་ཁོང་ལ་བཀུར་སྟི་བྱེད།</a:t>
            </a:r>
            <a:r>
              <a:rPr lang="en-IN" sz="6000" dirty="0">
                <a:solidFill>
                  <a:srgbClr val="121212"/>
                </a:solidFill>
                <a:latin typeface="Arial" panose="020B0604020202020204" pitchFamily="34" charset="0"/>
              </a:rPr>
              <a:t>…</a:t>
            </a:r>
            <a:endParaRPr lang="en-IN" dirty="0"/>
          </a:p>
        </p:txBody>
      </p:sp>
      <p:sp>
        <p:nvSpPr>
          <p:cNvPr id="5" name="TextBox 4">
            <a:extLst>
              <a:ext uri="{FF2B5EF4-FFF2-40B4-BE49-F238E27FC236}">
                <a16:creationId xmlns:a16="http://schemas.microsoft.com/office/drawing/2014/main" id="{4E860754-8AFE-2BB5-6DCD-6F065220F85B}"/>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22“Cornelius the centurion has sent us,” they said. “He is a righteous and God-fearing man with a good reputation among the whole Jewish nation…</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2390"/>
    </mc:Choice>
    <mc:Fallback xmlns="">
      <p:transition spd="slow" advTm="12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B4B10-32EF-CF03-5C12-27DD82E27DBC}"/>
              </a:ext>
            </a:extLst>
          </p:cNvPr>
          <p:cNvPicPr>
            <a:picLocks noChangeAspect="1"/>
          </p:cNvPicPr>
          <p:nvPr/>
        </p:nvPicPr>
        <p:blipFill>
          <a:blip r:embed="rId2"/>
          <a:stretch>
            <a:fillRect/>
          </a:stretch>
        </p:blipFill>
        <p:spPr>
          <a:xfrm>
            <a:off x="0" y="-29420"/>
            <a:ext cx="12352149" cy="6887420"/>
          </a:xfrm>
          <a:prstGeom prst="rect">
            <a:avLst/>
          </a:prstGeom>
        </p:spPr>
      </p:pic>
      <p:sp>
        <p:nvSpPr>
          <p:cNvPr id="2" name="TextBox 1">
            <a:extLst>
              <a:ext uri="{FF2B5EF4-FFF2-40B4-BE49-F238E27FC236}">
                <a16:creationId xmlns:a16="http://schemas.microsoft.com/office/drawing/2014/main" id="{9AD4EA55-B742-493C-8749-DF82A8FA007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785816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Audio 30">
            <a:hlinkClick r:id="" action="ppaction://media"/>
            <a:extLst>
              <a:ext uri="{FF2B5EF4-FFF2-40B4-BE49-F238E27FC236}">
                <a16:creationId xmlns:a16="http://schemas.microsoft.com/office/drawing/2014/main" id="{527BDF78-639B-567D-FBCC-5823CE506BB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8EEFF57-6C45-D18A-C1A4-4E8D0311F3F1}"/>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121212"/>
                </a:solidFill>
                <a:latin typeface="Arial" panose="020B0604020202020204" pitchFamily="34" charset="0"/>
              </a:rPr>
              <a:t>དཀོན་མཆོག་གི་ཕོ་ཉ་དམ་པ་ཞིག་གིས་ཁོང་ལ་ཁྱེད་ཀྱི་གསུང་ཉན་པའི་ཆེད་དུ་ཁྱེད་གདན་འདྲེན་ཞུས་དགོས་པའི་བཀའ་གནང་”ཞེས་སྨྲས། </a:t>
            </a:r>
            <a:endParaRPr lang="en-IN" dirty="0"/>
          </a:p>
        </p:txBody>
      </p:sp>
      <p:sp>
        <p:nvSpPr>
          <p:cNvPr id="5" name="TextBox 4">
            <a:extLst>
              <a:ext uri="{FF2B5EF4-FFF2-40B4-BE49-F238E27FC236}">
                <a16:creationId xmlns:a16="http://schemas.microsoft.com/office/drawing/2014/main" id="{90C7BB11-1C31-B76D-14A9-5F59008827E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121212"/>
                </a:solidFill>
                <a:latin typeface="Arial" panose="020B0604020202020204" pitchFamily="34" charset="0"/>
              </a:rPr>
              <a:t>A holy angel instructed him to request your presence in his home so he could hear a message from you.”</a:t>
            </a:r>
            <a:endParaRPr lang="en-IN" dirty="0"/>
          </a:p>
        </p:txBody>
      </p:sp>
    </p:spTree>
    <p:extLst>
      <p:ext uri="{BB962C8B-B14F-4D97-AF65-F5344CB8AC3E}">
        <p14:creationId xmlns:p14="http://schemas.microsoft.com/office/powerpoint/2010/main" val="2043211582"/>
      </p:ext>
    </p:extLst>
  </p:cSld>
  <p:clrMapOvr>
    <a:masterClrMapping/>
  </p:clrMapOvr>
  <mc:AlternateContent xmlns:mc="http://schemas.openxmlformats.org/markup-compatibility/2006" xmlns:p14="http://schemas.microsoft.com/office/powerpoint/2010/main">
    <mc:Choice Requires="p14">
      <p:transition spd="slow" p14:dur="2000" advTm="12404"/>
    </mc:Choice>
    <mc:Fallback xmlns="">
      <p:transition spd="slow" advTm="124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B4B10-32EF-CF03-5C12-27DD82E27DBC}"/>
              </a:ext>
            </a:extLst>
          </p:cNvPr>
          <p:cNvPicPr>
            <a:picLocks noChangeAspect="1"/>
          </p:cNvPicPr>
          <p:nvPr/>
        </p:nvPicPr>
        <p:blipFill>
          <a:blip r:embed="rId2"/>
          <a:stretch>
            <a:fillRect/>
          </a:stretch>
        </p:blipFill>
        <p:spPr>
          <a:xfrm>
            <a:off x="0" y="-29420"/>
            <a:ext cx="13925584" cy="7764750"/>
          </a:xfrm>
          <a:prstGeom prst="rect">
            <a:avLst/>
          </a:prstGeom>
        </p:spPr>
      </p:pic>
      <p:sp>
        <p:nvSpPr>
          <p:cNvPr id="2" name="TextBox 1">
            <a:extLst>
              <a:ext uri="{FF2B5EF4-FFF2-40B4-BE49-F238E27FC236}">
                <a16:creationId xmlns:a16="http://schemas.microsoft.com/office/drawing/2014/main" id="{EB741AD8-0538-F2AC-EA22-E7B3A859260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B9640B7B-294D-B6C9-DB96-A9FEBF03A3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67B55B9-7E34-B0FE-9F37-2E77EAFE4D1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དེ་ནས་པེ་ཏྲོས་ཁོ་རྣམས་བསུས་ནས་ཁང་པ་དེར་བཞུགས།</a:t>
            </a:r>
          </a:p>
          <a:p>
            <a:r>
              <a:rPr lang="bo-CN" sz="6000" dirty="0">
                <a:solidFill>
                  <a:srgbClr val="121212"/>
                </a:solidFill>
                <a:latin typeface="Arial" panose="020B0604020202020204" pitchFamily="34" charset="0"/>
              </a:rPr>
              <a:t>དེའི་སང་ཉིན་པེ་ཏྲོ་ལངས་ཤིང༌། ཡོ་ཕཱ་གྲོང་ཁྱེར་ནས་དད་ལྡན་པ་ཁ་ཤས་དང་འགྲོགས་ཏེ་ཁོ་ཚོ་དང་མཉམ་དུ་ཕེབས།</a:t>
            </a:r>
          </a:p>
          <a:p>
            <a:endParaRPr lang="en-IN" dirty="0"/>
          </a:p>
        </p:txBody>
      </p:sp>
      <p:sp>
        <p:nvSpPr>
          <p:cNvPr id="5" name="TextBox 4">
            <a:extLst>
              <a:ext uri="{FF2B5EF4-FFF2-40B4-BE49-F238E27FC236}">
                <a16:creationId xmlns:a16="http://schemas.microsoft.com/office/drawing/2014/main" id="{BF5C92E8-2D73-73CA-79B2-046287B2DA2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23So Peter invited them in as his guests…</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6026"/>
    </mc:Choice>
    <mc:Fallback xmlns="">
      <p:transition spd="slow" advTm="6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F777DB-D93F-DF4F-17B1-859B8986A5E9}"/>
              </a:ext>
            </a:extLst>
          </p:cNvPr>
          <p:cNvPicPr>
            <a:picLocks noChangeAspect="1"/>
          </p:cNvPicPr>
          <p:nvPr/>
        </p:nvPicPr>
        <p:blipFill>
          <a:blip r:embed="rId2"/>
          <a:stretch>
            <a:fillRect/>
          </a:stretch>
        </p:blipFill>
        <p:spPr>
          <a:xfrm>
            <a:off x="0" y="0"/>
            <a:ext cx="13375230" cy="6858000"/>
          </a:xfrm>
          <a:prstGeom prst="rect">
            <a:avLst/>
          </a:prstGeom>
        </p:spPr>
      </p:pic>
      <p:sp>
        <p:nvSpPr>
          <p:cNvPr id="3" name="TextBox 2">
            <a:extLst>
              <a:ext uri="{FF2B5EF4-FFF2-40B4-BE49-F238E27FC236}">
                <a16:creationId xmlns:a16="http://schemas.microsoft.com/office/drawing/2014/main" id="{22A29638-8FFF-81E0-788F-387D484A04A7}"/>
              </a:ext>
            </a:extLst>
          </p:cNvPr>
          <p:cNvSpPr txBox="1"/>
          <p:nvPr/>
        </p:nvSpPr>
        <p:spPr>
          <a:xfrm>
            <a:off x="6482367" y="0"/>
            <a:ext cx="4851042" cy="4533363"/>
          </a:xfrm>
          <a:prstGeom prst="rect">
            <a:avLst/>
          </a:prstGeom>
          <a:noFill/>
        </p:spPr>
        <p:txBody>
          <a:bodyPr wrap="square" rtlCol="0">
            <a:noAutofit/>
          </a:bodyPr>
          <a:lstStyle/>
          <a:p>
            <a:pPr algn="ctr"/>
            <a:r>
              <a:rPr lang="en-IN" sz="8000" dirty="0"/>
              <a:t> </a:t>
            </a:r>
            <a:r>
              <a:rPr lang="bo-CN" sz="8000" b="1" cap="all" dirty="0">
                <a:solidFill>
                  <a:schemeClr val="bg1"/>
                </a:solidFill>
                <a:latin typeface="ArialMT"/>
              </a:rPr>
              <a:t>མཛད་པ 10</a:t>
            </a:r>
          </a:p>
          <a:p>
            <a:r>
              <a:rPr lang="bo-CN" sz="8000" b="1" dirty="0">
                <a:solidFill>
                  <a:schemeClr val="bg1"/>
                </a:solidFill>
                <a:latin typeface="Arial" panose="020B0604020202020204" pitchFamily="34" charset="0"/>
              </a:rPr>
              <a:t>སྐུ་ཚབ་པེ་ཏྲོ་དང་བརྒྱ་དཔོན་ཀོར་ནེ་ལི་ཡཱུའི་སྐོར།</a:t>
            </a:r>
          </a:p>
        </p:txBody>
      </p:sp>
      <p:sp>
        <p:nvSpPr>
          <p:cNvPr id="4" name="TextBox 2">
            <a:extLst>
              <a:ext uri="{FF2B5EF4-FFF2-40B4-BE49-F238E27FC236}">
                <a16:creationId xmlns:a16="http://schemas.microsoft.com/office/drawing/2014/main" id="{B4FC32AE-5105-47B8-A7AD-E131C7F97971}"/>
              </a:ext>
            </a:extLst>
          </p:cNvPr>
          <p:cNvSpPr txBox="1"/>
          <p:nvPr/>
        </p:nvSpPr>
        <p:spPr>
          <a:xfrm>
            <a:off x="473036" y="617879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86A956-F1F3-C086-0280-CDC5D6DAE77E}"/>
              </a:ext>
            </a:extLst>
          </p:cNvPr>
          <p:cNvPicPr>
            <a:picLocks noChangeAspect="1"/>
          </p:cNvPicPr>
          <p:nvPr/>
        </p:nvPicPr>
        <p:blipFill>
          <a:blip r:embed="rId2"/>
          <a:stretch>
            <a:fillRect/>
          </a:stretch>
        </p:blipFill>
        <p:spPr>
          <a:xfrm>
            <a:off x="-742444" y="1"/>
            <a:ext cx="12934444" cy="6858000"/>
          </a:xfrm>
          <a:prstGeom prst="rect">
            <a:avLst/>
          </a:prstGeom>
        </p:spPr>
      </p:pic>
      <p:sp>
        <p:nvSpPr>
          <p:cNvPr id="2" name="TextBox 1">
            <a:extLst>
              <a:ext uri="{FF2B5EF4-FFF2-40B4-BE49-F238E27FC236}">
                <a16:creationId xmlns:a16="http://schemas.microsoft.com/office/drawing/2014/main" id="{5E1C5B92-78E6-B102-68E3-16CEFD63621D}"/>
              </a:ext>
            </a:extLst>
          </p:cNvPr>
          <p:cNvSpPr txBox="1"/>
          <p:nvPr/>
        </p:nvSpPr>
        <p:spPr>
          <a:xfrm>
            <a:off x="7950200" y="2810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9021CD83-C768-5201-1D73-18621F3DE25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3DA33FE-D3F6-A328-16A1-AB4C436EB30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a:t>
            </a:r>
            <a:r>
              <a:rPr lang="bo-CN" sz="6600" dirty="0">
                <a:solidFill>
                  <a:srgbClr val="121212"/>
                </a:solidFill>
                <a:latin typeface="Arial" panose="020B0604020202020204" pitchFamily="34" charset="0"/>
              </a:rPr>
              <a:t>སེ་སར་རེ་ཡཱ་གྲོང་ཁྱེར་ལ་ཀོར་ནེ་ལི་ཡཱུ་ཞེས་ཟེར་བའི་མི་ཞིག་ཡོད་དེ། ཁོ་ནི་དབྱི་ཏ་ལི་པ་ཞེས་པའི་དམག་དཔུང་གི་བརྒྱ་དཔོན་ཡིན་ལ། </a:t>
            </a:r>
            <a:endParaRPr lang="en-IN" dirty="0"/>
          </a:p>
        </p:txBody>
      </p:sp>
      <p:sp>
        <p:nvSpPr>
          <p:cNvPr id="5" name="TextBox 4">
            <a:extLst>
              <a:ext uri="{FF2B5EF4-FFF2-40B4-BE49-F238E27FC236}">
                <a16:creationId xmlns:a16="http://schemas.microsoft.com/office/drawing/2014/main" id="{477E4EEA-B511-1784-BE34-B3E89C9CA9CA}"/>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1At Caesarea there was a man named Cornelius, a centurion in what was called the Italian Regiment. </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781"/>
    </mc:Choice>
    <mc:Fallback xmlns="">
      <p:transition spd="slow" advTm="9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57E3A9-8AD2-1DC4-00E8-005618D55ADF}"/>
              </a:ext>
            </a:extLst>
          </p:cNvPr>
          <p:cNvPicPr>
            <a:picLocks noChangeAspect="1"/>
          </p:cNvPicPr>
          <p:nvPr/>
        </p:nvPicPr>
        <p:blipFill>
          <a:blip r:embed="rId2"/>
          <a:stretch>
            <a:fillRect/>
          </a:stretch>
        </p:blipFill>
        <p:spPr>
          <a:xfrm>
            <a:off x="-393771" y="0"/>
            <a:ext cx="12585771" cy="6858000"/>
          </a:xfrm>
          <a:prstGeom prst="rect">
            <a:avLst/>
          </a:prstGeom>
        </p:spPr>
      </p:pic>
      <p:sp>
        <p:nvSpPr>
          <p:cNvPr id="2" name="TextBox 1">
            <a:extLst>
              <a:ext uri="{FF2B5EF4-FFF2-40B4-BE49-F238E27FC236}">
                <a16:creationId xmlns:a16="http://schemas.microsoft.com/office/drawing/2014/main" id="{FA051C83-9F6A-583C-80F9-1FF4C45500B8}"/>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669E06E1-736C-604A-4B93-48F94F0CE1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3BE4E69-2B43-40C6-3BCF-6F7065913A7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a:t>
            </a:r>
            <a:r>
              <a:rPr lang="bo-CN" sz="6000" dirty="0">
                <a:solidFill>
                  <a:srgbClr val="121212"/>
                </a:solidFill>
                <a:latin typeface="Arial" panose="020B0604020202020204" pitchFamily="34" charset="0"/>
              </a:rPr>
              <a:t>ཆོས་སེམས་དང་ལྡན་པའི་མི་ཞིག་ཀྱང་ཡིན་ཏེ་ཁོ་རང་དང་ནང་མི་ཚང་མས་དཀོན་མཆོག་ལ་བསྙེན་བཀུར་བྱེད། དབུལ་པོ་རྣམས་ལ་སྦྱིན་པ་མང་པོ་བཏང་ཞིང་དཀོན་མཆོག་ལ་རྒྱུན་དུ་སྨོན་ལམ་འདེབས། </a:t>
            </a:r>
            <a:endParaRPr lang="en-IN" dirty="0"/>
          </a:p>
        </p:txBody>
      </p:sp>
      <p:sp>
        <p:nvSpPr>
          <p:cNvPr id="5" name="TextBox 4">
            <a:extLst>
              <a:ext uri="{FF2B5EF4-FFF2-40B4-BE49-F238E27FC236}">
                <a16:creationId xmlns:a16="http://schemas.microsoft.com/office/drawing/2014/main" id="{65A117EF-A0F9-D44B-BB48-CD2CACD3290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2He and all his household were devout and God-fearing. He gave generously to the people and prayed to God regularly.</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469"/>
    </mc:Choice>
    <mc:Fallback xmlns="">
      <p:transition spd="slow" advTm="124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7D19B9-E9AF-01EE-A919-0DDE07A7A4A8}"/>
              </a:ext>
            </a:extLst>
          </p:cNvPr>
          <p:cNvPicPr>
            <a:picLocks noChangeAspect="1"/>
          </p:cNvPicPr>
          <p:nvPr/>
        </p:nvPicPr>
        <p:blipFill>
          <a:blip r:embed="rId2"/>
          <a:stretch>
            <a:fillRect/>
          </a:stretch>
        </p:blipFill>
        <p:spPr>
          <a:xfrm>
            <a:off x="-494805" y="0"/>
            <a:ext cx="13181610" cy="6858000"/>
          </a:xfrm>
          <a:prstGeom prst="rect">
            <a:avLst/>
          </a:prstGeom>
        </p:spPr>
      </p:pic>
      <p:sp>
        <p:nvSpPr>
          <p:cNvPr id="2" name="TextBox 1">
            <a:extLst>
              <a:ext uri="{FF2B5EF4-FFF2-40B4-BE49-F238E27FC236}">
                <a16:creationId xmlns:a16="http://schemas.microsoft.com/office/drawing/2014/main" id="{4318CDAD-7F35-1413-EDEF-D8A68DE95F48}"/>
              </a:ext>
            </a:extLst>
          </p:cNvPr>
          <p:cNvSpPr txBox="1"/>
          <p:nvPr/>
        </p:nvSpPr>
        <p:spPr>
          <a:xfrm>
            <a:off x="229954" y="5791137"/>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10:2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Audio 52">
            <a:hlinkClick r:id="" action="ppaction://media"/>
            <a:extLst>
              <a:ext uri="{FF2B5EF4-FFF2-40B4-BE49-F238E27FC236}">
                <a16:creationId xmlns:a16="http://schemas.microsoft.com/office/drawing/2014/main" id="{250BBB22-E2B6-AA2E-201B-F98947F9FE7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D119760-CA7F-05F3-DB72-ACE752F502D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a:t>
            </a:r>
            <a:r>
              <a:rPr lang="bo-CN" sz="6600" dirty="0">
                <a:solidFill>
                  <a:srgbClr val="121212"/>
                </a:solidFill>
                <a:latin typeface="Arial" panose="020B0604020202020204" pitchFamily="34" charset="0"/>
              </a:rPr>
              <a:t>ཕྱི་དྲོའི་ཆུ་ཚོད་གསུམ་པ་ཙམ་ལ་ཞལ་གཟིགས་གནང་ནས་དཀོན་མཆོག་གི་ཕོ་ཉ་ཞིག་རང་གི་སར་ཕེབས་པ་གསལ་པོར་མཐོང་ནས་ཁོ་ལ་“ཀོར་ནེ་ལི་ཡཱུ་”ཞེས་གསུངས་པས།</a:t>
            </a:r>
            <a:endParaRPr lang="en-IN" dirty="0"/>
          </a:p>
        </p:txBody>
      </p:sp>
      <p:sp>
        <p:nvSpPr>
          <p:cNvPr id="5" name="TextBox 4">
            <a:extLst>
              <a:ext uri="{FF2B5EF4-FFF2-40B4-BE49-F238E27FC236}">
                <a16:creationId xmlns:a16="http://schemas.microsoft.com/office/drawing/2014/main" id="{949C875A-5344-51E7-EA30-1EE5EF02C2A6}"/>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3One day at about the ninth hour (3 o’ clock in the afternoon), he had a clear vision of an angel of God who came to him and said, “Cornelius!”</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758"/>
    </mc:Choice>
    <mc:Fallback xmlns="">
      <p:transition spd="slow" advTm="11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5542</TotalTime>
  <Words>1654</Words>
  <Application>Microsoft Office PowerPoint</Application>
  <PresentationFormat>Widescreen</PresentationFormat>
  <Paragraphs>82</Paragraphs>
  <Slides>40</Slides>
  <Notes>1</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49-2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2025-05-06T08:12:11Z</dcterms:modified>
</cp:coreProperties>
</file>