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7" r:id="rId17"/>
    <p:sldId id="267" r:id="rId18"/>
    <p:sldId id="278" r:id="rId19"/>
    <p:sldId id="295"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8" r:id="rId37"/>
    <p:sldId id="296"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AAADA-EA98-459C-89D5-07EF7D695C49}" v="1" dt="2025-05-26T07:30:58.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2"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AD0523A-5ADE-462C-9D7B-65BEE4A8E88E}"/>
    <pc:docChg chg="custSel addSld modSld">
      <pc:chgData name="Leonie Smith" userId="fed1330f33f5650e" providerId="LiveId" clId="{4AD0523A-5ADE-462C-9D7B-65BEE4A8E88E}" dt="2023-03-03T04:03:41.033" v="273" actId="5793"/>
      <pc:docMkLst>
        <pc:docMk/>
      </pc:docMkLst>
      <pc:sldChg chg="addSp modSp modNotesTx">
        <pc:chgData name="Leonie Smith" userId="fed1330f33f5650e" providerId="LiveId" clId="{4AD0523A-5ADE-462C-9D7B-65BEE4A8E88E}" dt="2023-03-03T04:03:41.033" v="273" actId="5793"/>
        <pc:sldMkLst>
          <pc:docMk/>
          <pc:sldMk cId="1499918570" sldId="257"/>
        </pc:sldMkLst>
      </pc:sldChg>
      <pc:sldChg chg="addSp delSp modSp mod modTransition modAnim">
        <pc:chgData name="Leonie Smith" userId="fed1330f33f5650e" providerId="LiveId" clId="{4AD0523A-5ADE-462C-9D7B-65BEE4A8E88E}" dt="2023-03-01T04:58:05.030" v="36"/>
        <pc:sldMkLst>
          <pc:docMk/>
          <pc:sldMk cId="454763615" sldId="259"/>
        </pc:sldMkLst>
      </pc:sldChg>
      <pc:sldChg chg="addSp delSp modSp mod modTransition modAnim">
        <pc:chgData name="Leonie Smith" userId="fed1330f33f5650e" providerId="LiveId" clId="{4AD0523A-5ADE-462C-9D7B-65BEE4A8E88E}" dt="2023-03-01T05:02:24.230" v="49"/>
        <pc:sldMkLst>
          <pc:docMk/>
          <pc:sldMk cId="2346136586" sldId="260"/>
        </pc:sldMkLst>
      </pc:sldChg>
      <pc:sldChg chg="addSp delSp modSp mod modTransition modAnim">
        <pc:chgData name="Leonie Smith" userId="fed1330f33f5650e" providerId="LiveId" clId="{4AD0523A-5ADE-462C-9D7B-65BEE4A8E88E}" dt="2023-03-03T03:58:53.751" v="269"/>
        <pc:sldMkLst>
          <pc:docMk/>
          <pc:sldMk cId="4037329247" sldId="261"/>
        </pc:sldMkLst>
      </pc:sldChg>
      <pc:sldChg chg="addSp delSp modSp mod modTransition modAnim">
        <pc:chgData name="Leonie Smith" userId="fed1330f33f5650e" providerId="LiveId" clId="{4AD0523A-5ADE-462C-9D7B-65BEE4A8E88E}" dt="2023-03-01T05:09:27.216" v="79"/>
        <pc:sldMkLst>
          <pc:docMk/>
          <pc:sldMk cId="1909638311" sldId="262"/>
        </pc:sldMkLst>
      </pc:sldChg>
      <pc:sldChg chg="addSp delSp modSp mod modTransition modAnim">
        <pc:chgData name="Leonie Smith" userId="fed1330f33f5650e" providerId="LiveId" clId="{4AD0523A-5ADE-462C-9D7B-65BEE4A8E88E}" dt="2023-03-01T05:14:17.684" v="95"/>
        <pc:sldMkLst>
          <pc:docMk/>
          <pc:sldMk cId="641208035" sldId="263"/>
        </pc:sldMkLst>
      </pc:sldChg>
      <pc:sldChg chg="addSp delSp modSp mod modTransition modAnim">
        <pc:chgData name="Leonie Smith" userId="fed1330f33f5650e" providerId="LiveId" clId="{4AD0523A-5ADE-462C-9D7B-65BEE4A8E88E}" dt="2023-03-01T05:16:59.501" v="108"/>
        <pc:sldMkLst>
          <pc:docMk/>
          <pc:sldMk cId="4044745628" sldId="264"/>
        </pc:sldMkLst>
      </pc:sldChg>
      <pc:sldChg chg="addSp delSp modSp mod modTransition modAnim">
        <pc:chgData name="Leonie Smith" userId="fed1330f33f5650e" providerId="LiveId" clId="{4AD0523A-5ADE-462C-9D7B-65BEE4A8E88E}" dt="2023-03-01T05:18:54.471" v="115"/>
        <pc:sldMkLst>
          <pc:docMk/>
          <pc:sldMk cId="978260341" sldId="265"/>
        </pc:sldMkLst>
      </pc:sldChg>
      <pc:sldChg chg="addSp delSp modSp mod modTransition modAnim">
        <pc:chgData name="Leonie Smith" userId="fed1330f33f5650e" providerId="LiveId" clId="{4AD0523A-5ADE-462C-9D7B-65BEE4A8E88E}" dt="2023-03-01T05:59:23.159" v="260"/>
        <pc:sldMkLst>
          <pc:docMk/>
          <pc:sldMk cId="4017137865" sldId="267"/>
        </pc:sldMkLst>
      </pc:sldChg>
      <pc:sldChg chg="addSp delSp modSp mod modTransition modAnim">
        <pc:chgData name="Leonie Smith" userId="fed1330f33f5650e" providerId="LiveId" clId="{4AD0523A-5ADE-462C-9D7B-65BEE4A8E88E}" dt="2023-03-01T05:25:51.541" v="134"/>
        <pc:sldMkLst>
          <pc:docMk/>
          <pc:sldMk cId="3137811553" sldId="268"/>
        </pc:sldMkLst>
      </pc:sldChg>
      <pc:sldChg chg="addSp delSp modSp mod modTransition modAnim">
        <pc:chgData name="Leonie Smith" userId="fed1330f33f5650e" providerId="LiveId" clId="{4AD0523A-5ADE-462C-9D7B-65BEE4A8E88E}" dt="2023-03-01T05:28:24.034" v="138"/>
        <pc:sldMkLst>
          <pc:docMk/>
          <pc:sldMk cId="100491716" sldId="269"/>
        </pc:sldMkLst>
      </pc:sldChg>
      <pc:sldChg chg="modSp mod">
        <pc:chgData name="Leonie Smith" userId="fed1330f33f5650e" providerId="LiveId" clId="{4AD0523A-5ADE-462C-9D7B-65BEE4A8E88E}" dt="2023-03-01T05:03:56.491" v="54" actId="1076"/>
        <pc:sldMkLst>
          <pc:docMk/>
          <pc:sldMk cId="4024569785" sldId="272"/>
        </pc:sldMkLst>
      </pc:sldChg>
      <pc:sldChg chg="addSp delSp modSp mod modTransition modAnim">
        <pc:chgData name="Leonie Smith" userId="fed1330f33f5650e" providerId="LiveId" clId="{4AD0523A-5ADE-462C-9D7B-65BEE4A8E88E}" dt="2023-03-01T05:31:53.163" v="145"/>
        <pc:sldMkLst>
          <pc:docMk/>
          <pc:sldMk cId="1922139011" sldId="281"/>
        </pc:sldMkLst>
      </pc:sldChg>
      <pc:sldChg chg="addSp delSp modSp mod modTransition modAnim">
        <pc:chgData name="Leonie Smith" userId="fed1330f33f5650e" providerId="LiveId" clId="{4AD0523A-5ADE-462C-9D7B-65BEE4A8E88E}" dt="2023-03-01T05:33:09.783" v="149"/>
        <pc:sldMkLst>
          <pc:docMk/>
          <pc:sldMk cId="3166251957" sldId="283"/>
        </pc:sldMkLst>
      </pc:sldChg>
      <pc:sldChg chg="addSp delSp modSp mod modTransition modAnim">
        <pc:chgData name="Leonie Smith" userId="fed1330f33f5650e" providerId="LiveId" clId="{4AD0523A-5ADE-462C-9D7B-65BEE4A8E88E}" dt="2023-03-01T05:38:27.435" v="174"/>
        <pc:sldMkLst>
          <pc:docMk/>
          <pc:sldMk cId="1522780631" sldId="285"/>
        </pc:sldMkLst>
      </pc:sldChg>
      <pc:sldChg chg="addSp delSp modSp mod modTransition modAnim">
        <pc:chgData name="Leonie Smith" userId="fed1330f33f5650e" providerId="LiveId" clId="{4AD0523A-5ADE-462C-9D7B-65BEE4A8E88E}" dt="2023-03-01T05:42:18.346" v="187"/>
        <pc:sldMkLst>
          <pc:docMk/>
          <pc:sldMk cId="2332778949" sldId="287"/>
        </pc:sldMkLst>
      </pc:sldChg>
      <pc:sldChg chg="addSp delSp modSp mod modTransition modAnim">
        <pc:chgData name="Leonie Smith" userId="fed1330f33f5650e" providerId="LiveId" clId="{4AD0523A-5ADE-462C-9D7B-65BEE4A8E88E}" dt="2023-03-01T05:43:40.640" v="191"/>
        <pc:sldMkLst>
          <pc:docMk/>
          <pc:sldMk cId="3153919605" sldId="289"/>
        </pc:sldMkLst>
      </pc:sldChg>
      <pc:sldChg chg="addSp delSp modSp mod modTransition modAnim">
        <pc:chgData name="Leonie Smith" userId="fed1330f33f5650e" providerId="LiveId" clId="{4AD0523A-5ADE-462C-9D7B-65BEE4A8E88E}" dt="2023-03-01T05:52:50.721" v="235"/>
        <pc:sldMkLst>
          <pc:docMk/>
          <pc:sldMk cId="1878919862" sldId="291"/>
        </pc:sldMkLst>
      </pc:sldChg>
      <pc:sldChg chg="addSp modSp">
        <pc:chgData name="Leonie Smith" userId="fed1330f33f5650e" providerId="LiveId" clId="{4AD0523A-5ADE-462C-9D7B-65BEE4A8E88E}" dt="2023-03-01T05:56:03.523" v="257"/>
        <pc:sldMkLst>
          <pc:docMk/>
          <pc:sldMk cId="2219299321" sldId="293"/>
        </pc:sldMkLst>
      </pc:sldChg>
      <pc:sldChg chg="addSp modSp add mod">
        <pc:chgData name="Leonie Smith" userId="fed1330f33f5650e" providerId="LiveId" clId="{4AD0523A-5ADE-462C-9D7B-65BEE4A8E88E}" dt="2023-03-01T05:23:51.765" v="130"/>
        <pc:sldMkLst>
          <pc:docMk/>
          <pc:sldMk cId="2188807574" sldId="295"/>
        </pc:sldMkLst>
      </pc:sldChg>
      <pc:sldChg chg="addSp delSp modSp add mod modTransition modAnim">
        <pc:chgData name="Leonie Smith" userId="fed1330f33f5650e" providerId="LiveId" clId="{4AD0523A-5ADE-462C-9D7B-65BEE4A8E88E}" dt="2023-03-01T05:55:28.555" v="256"/>
        <pc:sldMkLst>
          <pc:docMk/>
          <pc:sldMk cId="2043211582" sldId="296"/>
        </pc:sldMkLst>
      </pc:sldChg>
    </pc:docChg>
  </pc:docChgLst>
  <pc:docChgLst>
    <pc:chgData name="Leonie Smith" userId="fed1330f33f5650e" providerId="LiveId" clId="{AF7974BF-3FF3-4A3D-BC39-51222934BC1E}"/>
    <pc:docChg chg="addSld modSld sldOrd">
      <pc:chgData name="Leonie Smith" userId="fed1330f33f5650e" providerId="LiveId" clId="{AF7974BF-3FF3-4A3D-BC39-51222934BC1E}" dt="2023-07-04T08:03:53.424" v="101" actId="20577"/>
      <pc:docMkLst>
        <pc:docMk/>
      </pc:docMkLst>
      <pc:sldChg chg="addSp modSp mod">
        <pc:chgData name="Leonie Smith" userId="fed1330f33f5650e" providerId="LiveId" clId="{AF7974BF-3FF3-4A3D-BC39-51222934BC1E}" dt="2023-07-04T07:55:44.077" v="5" actId="207"/>
        <pc:sldMkLst>
          <pc:docMk/>
          <pc:sldMk cId="3788111665" sldId="258"/>
        </pc:sldMkLst>
      </pc:sldChg>
      <pc:sldChg chg="addSp modSp">
        <pc:chgData name="Leonie Smith" userId="fed1330f33f5650e" providerId="LiveId" clId="{AF7974BF-3FF3-4A3D-BC39-51222934BC1E}" dt="2023-07-04T07:55:53.996" v="6"/>
        <pc:sldMkLst>
          <pc:docMk/>
          <pc:sldMk cId="4120481681" sldId="270"/>
        </pc:sldMkLst>
      </pc:sldChg>
      <pc:sldChg chg="addSp modSp mod">
        <pc:chgData name="Leonie Smith" userId="fed1330f33f5650e" providerId="LiveId" clId="{AF7974BF-3FF3-4A3D-BC39-51222934BC1E}" dt="2023-07-04T07:59:58.352" v="52" actId="20577"/>
        <pc:sldMkLst>
          <pc:docMk/>
          <pc:sldMk cId="939110669" sldId="271"/>
        </pc:sldMkLst>
      </pc:sldChg>
      <pc:sldChg chg="addSp modSp mod">
        <pc:chgData name="Leonie Smith" userId="fed1330f33f5650e" providerId="LiveId" clId="{AF7974BF-3FF3-4A3D-BC39-51222934BC1E}" dt="2023-07-04T08:01:09.594" v="55" actId="1076"/>
        <pc:sldMkLst>
          <pc:docMk/>
          <pc:sldMk cId="4024569785" sldId="272"/>
        </pc:sldMkLst>
      </pc:sldChg>
      <pc:sldChg chg="addSp delSp modSp mod">
        <pc:chgData name="Leonie Smith" userId="fed1330f33f5650e" providerId="LiveId" clId="{AF7974BF-3FF3-4A3D-BC39-51222934BC1E}" dt="2023-07-04T08:01:16.999" v="56" actId="20577"/>
        <pc:sldMkLst>
          <pc:docMk/>
          <pc:sldMk cId="487179600" sldId="273"/>
        </pc:sldMkLst>
      </pc:sldChg>
      <pc:sldChg chg="addSp modSp mod">
        <pc:chgData name="Leonie Smith" userId="fed1330f33f5650e" providerId="LiveId" clId="{AF7974BF-3FF3-4A3D-BC39-51222934BC1E}" dt="2023-07-04T08:01:21.781" v="57" actId="20577"/>
        <pc:sldMkLst>
          <pc:docMk/>
          <pc:sldMk cId="2168401200" sldId="274"/>
        </pc:sldMkLst>
      </pc:sldChg>
      <pc:sldChg chg="addSp modSp mod">
        <pc:chgData name="Leonie Smith" userId="fed1330f33f5650e" providerId="LiveId" clId="{AF7974BF-3FF3-4A3D-BC39-51222934BC1E}" dt="2023-07-04T08:01:47.173" v="62" actId="1076"/>
        <pc:sldMkLst>
          <pc:docMk/>
          <pc:sldMk cId="2996969115" sldId="275"/>
        </pc:sldMkLst>
      </pc:sldChg>
      <pc:sldChg chg="addSp modSp mod">
        <pc:chgData name="Leonie Smith" userId="fed1330f33f5650e" providerId="LiveId" clId="{AF7974BF-3FF3-4A3D-BC39-51222934BC1E}" dt="2023-07-04T08:01:56.287" v="65" actId="20577"/>
        <pc:sldMkLst>
          <pc:docMk/>
          <pc:sldMk cId="4265919077" sldId="277"/>
        </pc:sldMkLst>
      </pc:sldChg>
      <pc:sldChg chg="addSp modSp mod ord">
        <pc:chgData name="Leonie Smith" userId="fed1330f33f5650e" providerId="LiveId" clId="{AF7974BF-3FF3-4A3D-BC39-51222934BC1E}" dt="2023-07-04T08:02:03.082" v="66" actId="20577"/>
        <pc:sldMkLst>
          <pc:docMk/>
          <pc:sldMk cId="210266664" sldId="278"/>
        </pc:sldMkLst>
      </pc:sldChg>
      <pc:sldChg chg="addSp modSp mod">
        <pc:chgData name="Leonie Smith" userId="fed1330f33f5650e" providerId="LiveId" clId="{AF7974BF-3FF3-4A3D-BC39-51222934BC1E}" dt="2023-07-04T08:02:23.872" v="70" actId="20577"/>
        <pc:sldMkLst>
          <pc:docMk/>
          <pc:sldMk cId="888433145" sldId="279"/>
        </pc:sldMkLst>
      </pc:sldChg>
      <pc:sldChg chg="addSp modSp mod">
        <pc:chgData name="Leonie Smith" userId="fed1330f33f5650e" providerId="LiveId" clId="{AF7974BF-3FF3-4A3D-BC39-51222934BC1E}" dt="2023-07-04T08:02:32.603" v="75" actId="20577"/>
        <pc:sldMkLst>
          <pc:docMk/>
          <pc:sldMk cId="791300187" sldId="280"/>
        </pc:sldMkLst>
      </pc:sldChg>
      <pc:sldChg chg="addSp modSp mod">
        <pc:chgData name="Leonie Smith" userId="fed1330f33f5650e" providerId="LiveId" clId="{AF7974BF-3FF3-4A3D-BC39-51222934BC1E}" dt="2023-07-04T08:02:42.957" v="80" actId="20577"/>
        <pc:sldMkLst>
          <pc:docMk/>
          <pc:sldMk cId="1126511635" sldId="282"/>
        </pc:sldMkLst>
      </pc:sldChg>
      <pc:sldChg chg="addSp modSp mod">
        <pc:chgData name="Leonie Smith" userId="fed1330f33f5650e" providerId="LiveId" clId="{AF7974BF-3FF3-4A3D-BC39-51222934BC1E}" dt="2023-07-04T08:02:52.534" v="82" actId="20577"/>
        <pc:sldMkLst>
          <pc:docMk/>
          <pc:sldMk cId="3922583308" sldId="284"/>
        </pc:sldMkLst>
      </pc:sldChg>
      <pc:sldChg chg="addSp modSp mod">
        <pc:chgData name="Leonie Smith" userId="fed1330f33f5650e" providerId="LiveId" clId="{AF7974BF-3FF3-4A3D-BC39-51222934BC1E}" dt="2023-07-04T08:03:02.186" v="87" actId="20577"/>
        <pc:sldMkLst>
          <pc:docMk/>
          <pc:sldMk cId="1850742486" sldId="286"/>
        </pc:sldMkLst>
      </pc:sldChg>
      <pc:sldChg chg="addSp modSp mod">
        <pc:chgData name="Leonie Smith" userId="fed1330f33f5650e" providerId="LiveId" clId="{AF7974BF-3FF3-4A3D-BC39-51222934BC1E}" dt="2023-07-04T08:03:21.265" v="93" actId="1076"/>
        <pc:sldMkLst>
          <pc:docMk/>
          <pc:sldMk cId="1828872212" sldId="288"/>
        </pc:sldMkLst>
      </pc:sldChg>
      <pc:sldChg chg="addSp modSp mod">
        <pc:chgData name="Leonie Smith" userId="fed1330f33f5650e" providerId="LiveId" clId="{AF7974BF-3FF3-4A3D-BC39-51222934BC1E}" dt="2023-07-04T08:03:29.367" v="95" actId="20577"/>
        <pc:sldMkLst>
          <pc:docMk/>
          <pc:sldMk cId="1292473336" sldId="290"/>
        </pc:sldMkLst>
      </pc:sldChg>
      <pc:sldChg chg="addSp modSp mod">
        <pc:chgData name="Leonie Smith" userId="fed1330f33f5650e" providerId="LiveId" clId="{AF7974BF-3FF3-4A3D-BC39-51222934BC1E}" dt="2023-07-04T08:03:44.291" v="99" actId="20577"/>
        <pc:sldMkLst>
          <pc:docMk/>
          <pc:sldMk cId="1014080634" sldId="292"/>
        </pc:sldMkLst>
      </pc:sldChg>
      <pc:sldChg chg="addSp modSp mod">
        <pc:chgData name="Leonie Smith" userId="fed1330f33f5650e" providerId="LiveId" clId="{AF7974BF-3FF3-4A3D-BC39-51222934BC1E}" dt="2023-07-04T08:03:53.424" v="101" actId="20577"/>
        <pc:sldMkLst>
          <pc:docMk/>
          <pc:sldMk cId="2859407553" sldId="294"/>
        </pc:sldMkLst>
      </pc:sldChg>
      <pc:sldChg chg="addSp modSp add mod ord">
        <pc:chgData name="Leonie Smith" userId="fed1330f33f5650e" providerId="LiveId" clId="{AF7974BF-3FF3-4A3D-BC39-51222934BC1E}" dt="2023-07-04T08:02:14.752" v="68" actId="20577"/>
        <pc:sldMkLst>
          <pc:docMk/>
          <pc:sldMk cId="34671678" sldId="297"/>
        </pc:sldMkLst>
      </pc:sldChg>
      <pc:sldChg chg="addSp modSp add mod ord">
        <pc:chgData name="Leonie Smith" userId="fed1330f33f5650e" providerId="LiveId" clId="{AF7974BF-3FF3-4A3D-BC39-51222934BC1E}" dt="2023-07-04T08:03:36.084" v="97" actId="20577"/>
        <pc:sldMkLst>
          <pc:docMk/>
          <pc:sldMk cId="2678581667" sldId="298"/>
        </pc:sldMkLst>
      </pc:sldChg>
    </pc:docChg>
  </pc:docChgLst>
  <pc:docChgLst>
    <pc:chgData name="Alfred Smith" userId="3c60a3631c0db8ad" providerId="LiveId" clId="{953AAADA-EA98-459C-89D5-07EF7D695C49}"/>
    <pc:docChg chg="undo custSel modSld">
      <pc:chgData name="Alfred Smith" userId="3c60a3631c0db8ad" providerId="LiveId" clId="{953AAADA-EA98-459C-89D5-07EF7D695C49}" dt="2025-05-26T07:40:21.739" v="46"/>
      <pc:docMkLst>
        <pc:docMk/>
      </pc:docMkLst>
      <pc:sldChg chg="modSp mod">
        <pc:chgData name="Alfred Smith" userId="3c60a3631c0db8ad" providerId="LiveId" clId="{953AAADA-EA98-459C-89D5-07EF7D695C49}" dt="2025-05-26T07:30:25.788" v="1" actId="27636"/>
        <pc:sldMkLst>
          <pc:docMk/>
          <pc:sldMk cId="1499918570" sldId="257"/>
        </pc:sldMkLst>
        <pc:spChg chg="mod">
          <ac:chgData name="Alfred Smith" userId="3c60a3631c0db8ad" providerId="LiveId" clId="{953AAADA-EA98-459C-89D5-07EF7D695C49}" dt="2025-05-26T07:30:25.788" v="1" actId="27636"/>
          <ac:spMkLst>
            <pc:docMk/>
            <pc:sldMk cId="1499918570" sldId="257"/>
            <ac:spMk id="6" creationId="{95793E19-2A7D-23E2-C804-A32EA10C2030}"/>
          </ac:spMkLst>
        </pc:spChg>
      </pc:sldChg>
      <pc:sldChg chg="modSp">
        <pc:chgData name="Alfred Smith" userId="3c60a3631c0db8ad" providerId="LiveId" clId="{953AAADA-EA98-459C-89D5-07EF7D695C49}" dt="2025-05-26T07:30:58.382" v="2"/>
        <pc:sldMkLst>
          <pc:docMk/>
          <pc:sldMk cId="3788111665" sldId="258"/>
        </pc:sldMkLst>
        <pc:spChg chg="mod">
          <ac:chgData name="Alfred Smith" userId="3c60a3631c0db8ad" providerId="LiveId" clId="{953AAADA-EA98-459C-89D5-07EF7D695C49}" dt="2025-05-26T07:30:58.382" v="2"/>
          <ac:spMkLst>
            <pc:docMk/>
            <pc:sldMk cId="3788111665" sldId="258"/>
            <ac:spMk id="2" creationId="{85FADF07-EBC2-7C57-2F1D-76D6C76400A2}"/>
          </ac:spMkLst>
        </pc:spChg>
      </pc:sldChg>
      <pc:sldChg chg="modSp">
        <pc:chgData name="Alfred Smith" userId="3c60a3631c0db8ad" providerId="LiveId" clId="{953AAADA-EA98-459C-89D5-07EF7D695C49}" dt="2025-05-26T07:30:58.382" v="2"/>
        <pc:sldMkLst>
          <pc:docMk/>
          <pc:sldMk cId="454763615" sldId="259"/>
        </pc:sldMkLst>
        <pc:spChg chg="mod">
          <ac:chgData name="Alfred Smith" userId="3c60a3631c0db8ad" providerId="LiveId" clId="{953AAADA-EA98-459C-89D5-07EF7D695C49}" dt="2025-05-26T07:30:58.382" v="2"/>
          <ac:spMkLst>
            <pc:docMk/>
            <pc:sldMk cId="454763615" sldId="259"/>
            <ac:spMk id="3" creationId="{A58184BD-88F1-BA02-40C1-D8403D0EEC0D}"/>
          </ac:spMkLst>
        </pc:spChg>
      </pc:sldChg>
      <pc:sldChg chg="modSp mod">
        <pc:chgData name="Alfred Smith" userId="3c60a3631c0db8ad" providerId="LiveId" clId="{953AAADA-EA98-459C-89D5-07EF7D695C49}" dt="2025-05-26T07:31:25.459" v="4"/>
        <pc:sldMkLst>
          <pc:docMk/>
          <pc:sldMk cId="2346136586" sldId="260"/>
        </pc:sldMkLst>
        <pc:spChg chg="mod">
          <ac:chgData name="Alfred Smith" userId="3c60a3631c0db8ad" providerId="LiveId" clId="{953AAADA-EA98-459C-89D5-07EF7D695C49}" dt="2025-05-26T07:31:25.459" v="4"/>
          <ac:spMkLst>
            <pc:docMk/>
            <pc:sldMk cId="2346136586" sldId="260"/>
            <ac:spMk id="2" creationId="{63DA33FE-D3F6-A328-16A1-AB4C436EB303}"/>
          </ac:spMkLst>
        </pc:spChg>
      </pc:sldChg>
      <pc:sldChg chg="modSp mod">
        <pc:chgData name="Alfred Smith" userId="3c60a3631c0db8ad" providerId="LiveId" clId="{953AAADA-EA98-459C-89D5-07EF7D695C49}" dt="2025-05-26T07:31:49.036" v="6"/>
        <pc:sldMkLst>
          <pc:docMk/>
          <pc:sldMk cId="4037329247" sldId="261"/>
        </pc:sldMkLst>
        <pc:spChg chg="mod">
          <ac:chgData name="Alfred Smith" userId="3c60a3631c0db8ad" providerId="LiveId" clId="{953AAADA-EA98-459C-89D5-07EF7D695C49}" dt="2025-05-26T07:31:49.036" v="6"/>
          <ac:spMkLst>
            <pc:docMk/>
            <pc:sldMk cId="4037329247" sldId="261"/>
            <ac:spMk id="2" creationId="{23BE4E69-2B43-40C6-3BCF-6F7065913A78}"/>
          </ac:spMkLst>
        </pc:spChg>
      </pc:sldChg>
      <pc:sldChg chg="modSp mod">
        <pc:chgData name="Alfred Smith" userId="3c60a3631c0db8ad" providerId="LiveId" clId="{953AAADA-EA98-459C-89D5-07EF7D695C49}" dt="2025-05-26T07:32:43.670" v="9" actId="404"/>
        <pc:sldMkLst>
          <pc:docMk/>
          <pc:sldMk cId="1909638311" sldId="262"/>
        </pc:sldMkLst>
        <pc:spChg chg="mod">
          <ac:chgData name="Alfred Smith" userId="3c60a3631c0db8ad" providerId="LiveId" clId="{953AAADA-EA98-459C-89D5-07EF7D695C49}" dt="2025-05-26T07:32:43.670" v="9" actId="404"/>
          <ac:spMkLst>
            <pc:docMk/>
            <pc:sldMk cId="1909638311" sldId="262"/>
            <ac:spMk id="2" creationId="{CD119760-CA7F-05F3-DB72-ACE752F502D4}"/>
          </ac:spMkLst>
        </pc:spChg>
      </pc:sldChg>
      <pc:sldChg chg="modSp mod">
        <pc:chgData name="Alfred Smith" userId="3c60a3631c0db8ad" providerId="LiveId" clId="{953AAADA-EA98-459C-89D5-07EF7D695C49}" dt="2025-05-26T07:33:03.896" v="11"/>
        <pc:sldMkLst>
          <pc:docMk/>
          <pc:sldMk cId="641208035" sldId="263"/>
        </pc:sldMkLst>
        <pc:spChg chg="mod">
          <ac:chgData name="Alfred Smith" userId="3c60a3631c0db8ad" providerId="LiveId" clId="{953AAADA-EA98-459C-89D5-07EF7D695C49}" dt="2025-05-26T07:33:03.896" v="11"/>
          <ac:spMkLst>
            <pc:docMk/>
            <pc:sldMk cId="641208035" sldId="263"/>
            <ac:spMk id="2" creationId="{CDD9FDAB-3ADF-19A3-67D3-A87F79B9FE1C}"/>
          </ac:spMkLst>
        </pc:spChg>
      </pc:sldChg>
      <pc:sldChg chg="modSp mod">
        <pc:chgData name="Alfred Smith" userId="3c60a3631c0db8ad" providerId="LiveId" clId="{953AAADA-EA98-459C-89D5-07EF7D695C49}" dt="2025-05-26T07:33:22.767" v="13"/>
        <pc:sldMkLst>
          <pc:docMk/>
          <pc:sldMk cId="4044745628" sldId="264"/>
        </pc:sldMkLst>
        <pc:spChg chg="mod">
          <ac:chgData name="Alfred Smith" userId="3c60a3631c0db8ad" providerId="LiveId" clId="{953AAADA-EA98-459C-89D5-07EF7D695C49}" dt="2025-05-26T07:33:22.767" v="13"/>
          <ac:spMkLst>
            <pc:docMk/>
            <pc:sldMk cId="4044745628" sldId="264"/>
            <ac:spMk id="2" creationId="{4C25AC00-2714-8E7B-3B42-37984D0B013F}"/>
          </ac:spMkLst>
        </pc:spChg>
      </pc:sldChg>
      <pc:sldChg chg="modSp mod">
        <pc:chgData name="Alfred Smith" userId="3c60a3631c0db8ad" providerId="LiveId" clId="{953AAADA-EA98-459C-89D5-07EF7D695C49}" dt="2025-05-26T07:33:50.557" v="16"/>
        <pc:sldMkLst>
          <pc:docMk/>
          <pc:sldMk cId="978260341" sldId="265"/>
        </pc:sldMkLst>
        <pc:spChg chg="mod">
          <ac:chgData name="Alfred Smith" userId="3c60a3631c0db8ad" providerId="LiveId" clId="{953AAADA-EA98-459C-89D5-07EF7D695C49}" dt="2025-05-26T07:33:50.557" v="16"/>
          <ac:spMkLst>
            <pc:docMk/>
            <pc:sldMk cId="978260341" sldId="265"/>
            <ac:spMk id="2" creationId="{0E108941-79B6-6B28-E40B-937F58423EE5}"/>
          </ac:spMkLst>
        </pc:spChg>
      </pc:sldChg>
      <pc:sldChg chg="modSp mod">
        <pc:chgData name="Alfred Smith" userId="3c60a3631c0db8ad" providerId="LiveId" clId="{953AAADA-EA98-459C-89D5-07EF7D695C49}" dt="2025-05-26T07:34:09.654" v="18"/>
        <pc:sldMkLst>
          <pc:docMk/>
          <pc:sldMk cId="4017137865" sldId="267"/>
        </pc:sldMkLst>
        <pc:spChg chg="mod">
          <ac:chgData name="Alfred Smith" userId="3c60a3631c0db8ad" providerId="LiveId" clId="{953AAADA-EA98-459C-89D5-07EF7D695C49}" dt="2025-05-26T07:34:09.654" v="18"/>
          <ac:spMkLst>
            <pc:docMk/>
            <pc:sldMk cId="4017137865" sldId="267"/>
            <ac:spMk id="2" creationId="{4380BAA6-A496-7C47-E923-DB99254113DB}"/>
          </ac:spMkLst>
        </pc:spChg>
      </pc:sldChg>
      <pc:sldChg chg="modSp mod">
        <pc:chgData name="Alfred Smith" userId="3c60a3631c0db8ad" providerId="LiveId" clId="{953AAADA-EA98-459C-89D5-07EF7D695C49}" dt="2025-05-26T07:34:48.297" v="22"/>
        <pc:sldMkLst>
          <pc:docMk/>
          <pc:sldMk cId="3137811553" sldId="268"/>
        </pc:sldMkLst>
        <pc:spChg chg="mod">
          <ac:chgData name="Alfred Smith" userId="3c60a3631c0db8ad" providerId="LiveId" clId="{953AAADA-EA98-459C-89D5-07EF7D695C49}" dt="2025-05-26T07:34:48.297" v="22"/>
          <ac:spMkLst>
            <pc:docMk/>
            <pc:sldMk cId="3137811553" sldId="268"/>
            <ac:spMk id="2" creationId="{88E3E6E4-9DB7-5384-E02D-A8B8723D9135}"/>
          </ac:spMkLst>
        </pc:spChg>
      </pc:sldChg>
      <pc:sldChg chg="modSp mod">
        <pc:chgData name="Alfred Smith" userId="3c60a3631c0db8ad" providerId="LiveId" clId="{953AAADA-EA98-459C-89D5-07EF7D695C49}" dt="2025-05-26T07:35:06.423" v="24"/>
        <pc:sldMkLst>
          <pc:docMk/>
          <pc:sldMk cId="100491716" sldId="269"/>
        </pc:sldMkLst>
        <pc:spChg chg="mod">
          <ac:chgData name="Alfred Smith" userId="3c60a3631c0db8ad" providerId="LiveId" clId="{953AAADA-EA98-459C-89D5-07EF7D695C49}" dt="2025-05-26T07:35:06.423" v="24"/>
          <ac:spMkLst>
            <pc:docMk/>
            <pc:sldMk cId="100491716" sldId="269"/>
            <ac:spMk id="2" creationId="{BB7CABB6-DAFA-66F4-0DCE-A8FACA9FEAD5}"/>
          </ac:spMkLst>
        </pc:spChg>
      </pc:sldChg>
      <pc:sldChg chg="modSp">
        <pc:chgData name="Alfred Smith" userId="3c60a3631c0db8ad" providerId="LiveId" clId="{953AAADA-EA98-459C-89D5-07EF7D695C49}" dt="2025-05-26T07:30:58.382" v="2"/>
        <pc:sldMkLst>
          <pc:docMk/>
          <pc:sldMk cId="4120481681" sldId="270"/>
        </pc:sldMkLst>
        <pc:spChg chg="mod">
          <ac:chgData name="Alfred Smith" userId="3c60a3631c0db8ad" providerId="LiveId" clId="{953AAADA-EA98-459C-89D5-07EF7D695C49}" dt="2025-05-26T07:30:58.382" v="2"/>
          <ac:spMkLst>
            <pc:docMk/>
            <pc:sldMk cId="4120481681" sldId="270"/>
            <ac:spMk id="3" creationId="{22A29638-8FFF-81E0-788F-387D484A04A7}"/>
          </ac:spMkLst>
        </pc:spChg>
      </pc:sldChg>
      <pc:sldChg chg="modSp">
        <pc:chgData name="Alfred Smith" userId="3c60a3631c0db8ad" providerId="LiveId" clId="{953AAADA-EA98-459C-89D5-07EF7D695C49}" dt="2025-05-26T07:30:58.382" v="2"/>
        <pc:sldMkLst>
          <pc:docMk/>
          <pc:sldMk cId="939110669" sldId="271"/>
        </pc:sldMkLst>
        <pc:spChg chg="mod">
          <ac:chgData name="Alfred Smith" userId="3c60a3631c0db8ad" providerId="LiveId" clId="{953AAADA-EA98-459C-89D5-07EF7D695C49}" dt="2025-05-26T07:30:58.382" v="2"/>
          <ac:spMkLst>
            <pc:docMk/>
            <pc:sldMk cId="939110669" sldId="271"/>
            <ac:spMk id="2" creationId="{FA051C83-9F6A-583C-80F9-1FF4C45500B8}"/>
          </ac:spMkLst>
        </pc:spChg>
      </pc:sldChg>
      <pc:sldChg chg="modSp">
        <pc:chgData name="Alfred Smith" userId="3c60a3631c0db8ad" providerId="LiveId" clId="{953AAADA-EA98-459C-89D5-07EF7D695C49}" dt="2025-05-26T07:30:58.382" v="2"/>
        <pc:sldMkLst>
          <pc:docMk/>
          <pc:sldMk cId="4024569785" sldId="272"/>
        </pc:sldMkLst>
        <pc:spChg chg="mod">
          <ac:chgData name="Alfred Smith" userId="3c60a3631c0db8ad" providerId="LiveId" clId="{953AAADA-EA98-459C-89D5-07EF7D695C49}" dt="2025-05-26T07:30:58.382" v="2"/>
          <ac:spMkLst>
            <pc:docMk/>
            <pc:sldMk cId="4024569785" sldId="272"/>
            <ac:spMk id="2" creationId="{4318CDAD-7F35-1413-EDEF-D8A68DE95F48}"/>
          </ac:spMkLst>
        </pc:spChg>
      </pc:sldChg>
      <pc:sldChg chg="modSp">
        <pc:chgData name="Alfred Smith" userId="3c60a3631c0db8ad" providerId="LiveId" clId="{953AAADA-EA98-459C-89D5-07EF7D695C49}" dt="2025-05-26T07:30:58.382" v="2"/>
        <pc:sldMkLst>
          <pc:docMk/>
          <pc:sldMk cId="487179600" sldId="273"/>
        </pc:sldMkLst>
        <pc:spChg chg="mod">
          <ac:chgData name="Alfred Smith" userId="3c60a3631c0db8ad" providerId="LiveId" clId="{953AAADA-EA98-459C-89D5-07EF7D695C49}" dt="2025-05-26T07:30:58.382" v="2"/>
          <ac:spMkLst>
            <pc:docMk/>
            <pc:sldMk cId="487179600" sldId="273"/>
            <ac:spMk id="2" creationId="{88D23695-58F9-8C4E-B6FF-42B4CF682A52}"/>
          </ac:spMkLst>
        </pc:spChg>
      </pc:sldChg>
      <pc:sldChg chg="modSp">
        <pc:chgData name="Alfred Smith" userId="3c60a3631c0db8ad" providerId="LiveId" clId="{953AAADA-EA98-459C-89D5-07EF7D695C49}" dt="2025-05-26T07:30:58.382" v="2"/>
        <pc:sldMkLst>
          <pc:docMk/>
          <pc:sldMk cId="2168401200" sldId="274"/>
        </pc:sldMkLst>
        <pc:spChg chg="mod">
          <ac:chgData name="Alfred Smith" userId="3c60a3631c0db8ad" providerId="LiveId" clId="{953AAADA-EA98-459C-89D5-07EF7D695C49}" dt="2025-05-26T07:30:58.382" v="2"/>
          <ac:spMkLst>
            <pc:docMk/>
            <pc:sldMk cId="2168401200" sldId="274"/>
            <ac:spMk id="2" creationId="{5B627EB8-4DDF-620C-FAC1-F4FA3CF3BC74}"/>
          </ac:spMkLst>
        </pc:spChg>
      </pc:sldChg>
      <pc:sldChg chg="modSp">
        <pc:chgData name="Alfred Smith" userId="3c60a3631c0db8ad" providerId="LiveId" clId="{953AAADA-EA98-459C-89D5-07EF7D695C49}" dt="2025-05-26T07:30:58.382" v="2"/>
        <pc:sldMkLst>
          <pc:docMk/>
          <pc:sldMk cId="2996969115" sldId="275"/>
        </pc:sldMkLst>
        <pc:spChg chg="mod">
          <ac:chgData name="Alfred Smith" userId="3c60a3631c0db8ad" providerId="LiveId" clId="{953AAADA-EA98-459C-89D5-07EF7D695C49}" dt="2025-05-26T07:30:58.382" v="2"/>
          <ac:spMkLst>
            <pc:docMk/>
            <pc:sldMk cId="2996969115" sldId="275"/>
            <ac:spMk id="2" creationId="{51A986FC-C50F-5139-4418-BD5943719B06}"/>
          </ac:spMkLst>
        </pc:spChg>
      </pc:sldChg>
      <pc:sldChg chg="modSp">
        <pc:chgData name="Alfred Smith" userId="3c60a3631c0db8ad" providerId="LiveId" clId="{953AAADA-EA98-459C-89D5-07EF7D695C49}" dt="2025-05-26T07:30:58.382" v="2"/>
        <pc:sldMkLst>
          <pc:docMk/>
          <pc:sldMk cId="4265919077" sldId="277"/>
        </pc:sldMkLst>
        <pc:spChg chg="mod">
          <ac:chgData name="Alfred Smith" userId="3c60a3631c0db8ad" providerId="LiveId" clId="{953AAADA-EA98-459C-89D5-07EF7D695C49}" dt="2025-05-26T07:30:58.382" v="2"/>
          <ac:spMkLst>
            <pc:docMk/>
            <pc:sldMk cId="4265919077" sldId="277"/>
            <ac:spMk id="2" creationId="{470F6F7D-C6C2-6BA0-1986-B368ACFBE4E7}"/>
          </ac:spMkLst>
        </pc:spChg>
      </pc:sldChg>
      <pc:sldChg chg="modSp">
        <pc:chgData name="Alfred Smith" userId="3c60a3631c0db8ad" providerId="LiveId" clId="{953AAADA-EA98-459C-89D5-07EF7D695C49}" dt="2025-05-26T07:30:58.382" v="2"/>
        <pc:sldMkLst>
          <pc:docMk/>
          <pc:sldMk cId="210266664" sldId="278"/>
        </pc:sldMkLst>
        <pc:spChg chg="mod">
          <ac:chgData name="Alfred Smith" userId="3c60a3631c0db8ad" providerId="LiveId" clId="{953AAADA-EA98-459C-89D5-07EF7D695C49}" dt="2025-05-26T07:30:58.382" v="2"/>
          <ac:spMkLst>
            <pc:docMk/>
            <pc:sldMk cId="210266664" sldId="278"/>
            <ac:spMk id="2" creationId="{9E9D6700-A6EA-FE4B-FB43-B59C74C26F4E}"/>
          </ac:spMkLst>
        </pc:spChg>
      </pc:sldChg>
      <pc:sldChg chg="modSp">
        <pc:chgData name="Alfred Smith" userId="3c60a3631c0db8ad" providerId="LiveId" clId="{953AAADA-EA98-459C-89D5-07EF7D695C49}" dt="2025-05-26T07:30:58.382" v="2"/>
        <pc:sldMkLst>
          <pc:docMk/>
          <pc:sldMk cId="888433145" sldId="279"/>
        </pc:sldMkLst>
        <pc:spChg chg="mod">
          <ac:chgData name="Alfred Smith" userId="3c60a3631c0db8ad" providerId="LiveId" clId="{953AAADA-EA98-459C-89D5-07EF7D695C49}" dt="2025-05-26T07:30:58.382" v="2"/>
          <ac:spMkLst>
            <pc:docMk/>
            <pc:sldMk cId="888433145" sldId="279"/>
            <ac:spMk id="2" creationId="{99DF1E1F-ED0C-3E1E-527F-AD7932EBEB4B}"/>
          </ac:spMkLst>
        </pc:spChg>
      </pc:sldChg>
      <pc:sldChg chg="modSp">
        <pc:chgData name="Alfred Smith" userId="3c60a3631c0db8ad" providerId="LiveId" clId="{953AAADA-EA98-459C-89D5-07EF7D695C49}" dt="2025-05-26T07:30:58.382" v="2"/>
        <pc:sldMkLst>
          <pc:docMk/>
          <pc:sldMk cId="791300187" sldId="280"/>
        </pc:sldMkLst>
        <pc:spChg chg="mod">
          <ac:chgData name="Alfred Smith" userId="3c60a3631c0db8ad" providerId="LiveId" clId="{953AAADA-EA98-459C-89D5-07EF7D695C49}" dt="2025-05-26T07:30:58.382" v="2"/>
          <ac:spMkLst>
            <pc:docMk/>
            <pc:sldMk cId="791300187" sldId="280"/>
            <ac:spMk id="2" creationId="{70592CF5-BFB6-2873-FBC1-7A30CC50ABA3}"/>
          </ac:spMkLst>
        </pc:spChg>
      </pc:sldChg>
      <pc:sldChg chg="modSp mod">
        <pc:chgData name="Alfred Smith" userId="3c60a3631c0db8ad" providerId="LiveId" clId="{953AAADA-EA98-459C-89D5-07EF7D695C49}" dt="2025-05-26T07:35:35.423" v="27" actId="1076"/>
        <pc:sldMkLst>
          <pc:docMk/>
          <pc:sldMk cId="1922139011" sldId="281"/>
        </pc:sldMkLst>
        <pc:spChg chg="mod">
          <ac:chgData name="Alfred Smith" userId="3c60a3631c0db8ad" providerId="LiveId" clId="{953AAADA-EA98-459C-89D5-07EF7D695C49}" dt="2025-05-26T07:35:35.423" v="27" actId="1076"/>
          <ac:spMkLst>
            <pc:docMk/>
            <pc:sldMk cId="1922139011" sldId="281"/>
            <ac:spMk id="2" creationId="{DE2302DB-097A-89C2-9269-40437433B88C}"/>
          </ac:spMkLst>
        </pc:spChg>
        <pc:spChg chg="mod">
          <ac:chgData name="Alfred Smith" userId="3c60a3631c0db8ad" providerId="LiveId" clId="{953AAADA-EA98-459C-89D5-07EF7D695C49}" dt="2025-05-26T07:35:35.423" v="27" actId="1076"/>
          <ac:spMkLst>
            <pc:docMk/>
            <pc:sldMk cId="1922139011" sldId="281"/>
            <ac:spMk id="5" creationId="{17A7BBE2-49F3-AC3C-F940-B857D3F54341}"/>
          </ac:spMkLst>
        </pc:spChg>
      </pc:sldChg>
      <pc:sldChg chg="modSp">
        <pc:chgData name="Alfred Smith" userId="3c60a3631c0db8ad" providerId="LiveId" clId="{953AAADA-EA98-459C-89D5-07EF7D695C49}" dt="2025-05-26T07:30:58.382" v="2"/>
        <pc:sldMkLst>
          <pc:docMk/>
          <pc:sldMk cId="1126511635" sldId="282"/>
        </pc:sldMkLst>
        <pc:spChg chg="mod">
          <ac:chgData name="Alfred Smith" userId="3c60a3631c0db8ad" providerId="LiveId" clId="{953AAADA-EA98-459C-89D5-07EF7D695C49}" dt="2025-05-26T07:30:58.382" v="2"/>
          <ac:spMkLst>
            <pc:docMk/>
            <pc:sldMk cId="1126511635" sldId="282"/>
            <ac:spMk id="2" creationId="{9E6ACA8C-9AE4-883B-AFF3-4DE0DFD7229F}"/>
          </ac:spMkLst>
        </pc:spChg>
      </pc:sldChg>
      <pc:sldChg chg="modSp mod">
        <pc:chgData name="Alfred Smith" userId="3c60a3631c0db8ad" providerId="LiveId" clId="{953AAADA-EA98-459C-89D5-07EF7D695C49}" dt="2025-05-26T07:35:52.897" v="29"/>
        <pc:sldMkLst>
          <pc:docMk/>
          <pc:sldMk cId="3166251957" sldId="283"/>
        </pc:sldMkLst>
        <pc:spChg chg="mod">
          <ac:chgData name="Alfred Smith" userId="3c60a3631c0db8ad" providerId="LiveId" clId="{953AAADA-EA98-459C-89D5-07EF7D695C49}" dt="2025-05-26T07:35:52.897" v="29"/>
          <ac:spMkLst>
            <pc:docMk/>
            <pc:sldMk cId="3166251957" sldId="283"/>
            <ac:spMk id="2" creationId="{5BC36550-86D5-3551-9C9D-804A5D2B823E}"/>
          </ac:spMkLst>
        </pc:spChg>
      </pc:sldChg>
      <pc:sldChg chg="modSp">
        <pc:chgData name="Alfred Smith" userId="3c60a3631c0db8ad" providerId="LiveId" clId="{953AAADA-EA98-459C-89D5-07EF7D695C49}" dt="2025-05-26T07:30:58.382" v="2"/>
        <pc:sldMkLst>
          <pc:docMk/>
          <pc:sldMk cId="3922583308" sldId="284"/>
        </pc:sldMkLst>
        <pc:spChg chg="mod">
          <ac:chgData name="Alfred Smith" userId="3c60a3631c0db8ad" providerId="LiveId" clId="{953AAADA-EA98-459C-89D5-07EF7D695C49}" dt="2025-05-26T07:30:58.382" v="2"/>
          <ac:spMkLst>
            <pc:docMk/>
            <pc:sldMk cId="3922583308" sldId="284"/>
            <ac:spMk id="2" creationId="{05A1F287-4EFA-DA9D-9293-6B1074A3A759}"/>
          </ac:spMkLst>
        </pc:spChg>
      </pc:sldChg>
      <pc:sldChg chg="modSp mod">
        <pc:chgData name="Alfred Smith" userId="3c60a3631c0db8ad" providerId="LiveId" clId="{953AAADA-EA98-459C-89D5-07EF7D695C49}" dt="2025-05-26T07:37:18.271" v="35"/>
        <pc:sldMkLst>
          <pc:docMk/>
          <pc:sldMk cId="1522780631" sldId="285"/>
        </pc:sldMkLst>
        <pc:spChg chg="mod">
          <ac:chgData name="Alfred Smith" userId="3c60a3631c0db8ad" providerId="LiveId" clId="{953AAADA-EA98-459C-89D5-07EF7D695C49}" dt="2025-05-26T07:37:18.271" v="35"/>
          <ac:spMkLst>
            <pc:docMk/>
            <pc:sldMk cId="1522780631" sldId="285"/>
            <ac:spMk id="2" creationId="{76D0C1B5-7B5C-682B-1B82-8663546BAEE1}"/>
          </ac:spMkLst>
        </pc:spChg>
      </pc:sldChg>
      <pc:sldChg chg="modSp">
        <pc:chgData name="Alfred Smith" userId="3c60a3631c0db8ad" providerId="LiveId" clId="{953AAADA-EA98-459C-89D5-07EF7D695C49}" dt="2025-05-26T07:30:58.382" v="2"/>
        <pc:sldMkLst>
          <pc:docMk/>
          <pc:sldMk cId="1850742486" sldId="286"/>
        </pc:sldMkLst>
        <pc:spChg chg="mod">
          <ac:chgData name="Alfred Smith" userId="3c60a3631c0db8ad" providerId="LiveId" clId="{953AAADA-EA98-459C-89D5-07EF7D695C49}" dt="2025-05-26T07:30:58.382" v="2"/>
          <ac:spMkLst>
            <pc:docMk/>
            <pc:sldMk cId="1850742486" sldId="286"/>
            <ac:spMk id="2" creationId="{99BF1682-3BE0-11D3-71B9-7A0D0E1F54DC}"/>
          </ac:spMkLst>
        </pc:spChg>
      </pc:sldChg>
      <pc:sldChg chg="modSp mod">
        <pc:chgData name="Alfred Smith" userId="3c60a3631c0db8ad" providerId="LiveId" clId="{953AAADA-EA98-459C-89D5-07EF7D695C49}" dt="2025-05-26T07:37:34.321" v="38" actId="404"/>
        <pc:sldMkLst>
          <pc:docMk/>
          <pc:sldMk cId="2332778949" sldId="287"/>
        </pc:sldMkLst>
        <pc:spChg chg="mod">
          <ac:chgData name="Alfred Smith" userId="3c60a3631c0db8ad" providerId="LiveId" clId="{953AAADA-EA98-459C-89D5-07EF7D695C49}" dt="2025-05-26T07:37:34.321" v="38" actId="404"/>
          <ac:spMkLst>
            <pc:docMk/>
            <pc:sldMk cId="2332778949" sldId="287"/>
            <ac:spMk id="2" creationId="{5B53AD35-D905-996D-2EB4-BB1AD83FFAC9}"/>
          </ac:spMkLst>
        </pc:spChg>
      </pc:sldChg>
      <pc:sldChg chg="modSp">
        <pc:chgData name="Alfred Smith" userId="3c60a3631c0db8ad" providerId="LiveId" clId="{953AAADA-EA98-459C-89D5-07EF7D695C49}" dt="2025-05-26T07:30:58.382" v="2"/>
        <pc:sldMkLst>
          <pc:docMk/>
          <pc:sldMk cId="1828872212" sldId="288"/>
        </pc:sldMkLst>
        <pc:spChg chg="mod">
          <ac:chgData name="Alfred Smith" userId="3c60a3631c0db8ad" providerId="LiveId" clId="{953AAADA-EA98-459C-89D5-07EF7D695C49}" dt="2025-05-26T07:30:58.382" v="2"/>
          <ac:spMkLst>
            <pc:docMk/>
            <pc:sldMk cId="1828872212" sldId="288"/>
            <ac:spMk id="2" creationId="{73FAECEF-DA5E-F4FC-B4EB-478CA6EC169A}"/>
          </ac:spMkLst>
        </pc:spChg>
      </pc:sldChg>
      <pc:sldChg chg="modSp mod">
        <pc:chgData name="Alfred Smith" userId="3c60a3631c0db8ad" providerId="LiveId" clId="{953AAADA-EA98-459C-89D5-07EF7D695C49}" dt="2025-05-26T07:38:16.478" v="41" actId="404"/>
        <pc:sldMkLst>
          <pc:docMk/>
          <pc:sldMk cId="3153919605" sldId="289"/>
        </pc:sldMkLst>
        <pc:spChg chg="mod">
          <ac:chgData name="Alfred Smith" userId="3c60a3631c0db8ad" providerId="LiveId" clId="{953AAADA-EA98-459C-89D5-07EF7D695C49}" dt="2025-05-26T07:38:16.478" v="41" actId="404"/>
          <ac:spMkLst>
            <pc:docMk/>
            <pc:sldMk cId="3153919605" sldId="289"/>
            <ac:spMk id="2" creationId="{F03704C5-87B0-090E-9670-6825796B8883}"/>
          </ac:spMkLst>
        </pc:spChg>
      </pc:sldChg>
      <pc:sldChg chg="modSp">
        <pc:chgData name="Alfred Smith" userId="3c60a3631c0db8ad" providerId="LiveId" clId="{953AAADA-EA98-459C-89D5-07EF7D695C49}" dt="2025-05-26T07:30:58.382" v="2"/>
        <pc:sldMkLst>
          <pc:docMk/>
          <pc:sldMk cId="1292473336" sldId="290"/>
        </pc:sldMkLst>
        <pc:spChg chg="mod">
          <ac:chgData name="Alfred Smith" userId="3c60a3631c0db8ad" providerId="LiveId" clId="{953AAADA-EA98-459C-89D5-07EF7D695C49}" dt="2025-05-26T07:30:58.382" v="2"/>
          <ac:spMkLst>
            <pc:docMk/>
            <pc:sldMk cId="1292473336" sldId="290"/>
            <ac:spMk id="2" creationId="{675B66BF-78B1-8318-8EA3-DD85B105CD2E}"/>
          </ac:spMkLst>
        </pc:spChg>
      </pc:sldChg>
      <pc:sldChg chg="modSp mod">
        <pc:chgData name="Alfred Smith" userId="3c60a3631c0db8ad" providerId="LiveId" clId="{953AAADA-EA98-459C-89D5-07EF7D695C49}" dt="2025-05-26T07:39:18.552" v="44" actId="1076"/>
        <pc:sldMkLst>
          <pc:docMk/>
          <pc:sldMk cId="1878919862" sldId="291"/>
        </pc:sldMkLst>
        <pc:spChg chg="mod">
          <ac:chgData name="Alfred Smith" userId="3c60a3631c0db8ad" providerId="LiveId" clId="{953AAADA-EA98-459C-89D5-07EF7D695C49}" dt="2025-05-26T07:39:18.552" v="44" actId="1076"/>
          <ac:spMkLst>
            <pc:docMk/>
            <pc:sldMk cId="1878919862" sldId="291"/>
            <ac:spMk id="2" creationId="{6B7E73EC-567D-1999-6EA7-08E89C020672}"/>
          </ac:spMkLst>
        </pc:spChg>
        <pc:spChg chg="mod">
          <ac:chgData name="Alfred Smith" userId="3c60a3631c0db8ad" providerId="LiveId" clId="{953AAADA-EA98-459C-89D5-07EF7D695C49}" dt="2025-05-26T07:39:18.552" v="44" actId="1076"/>
          <ac:spMkLst>
            <pc:docMk/>
            <pc:sldMk cId="1878919862" sldId="291"/>
            <ac:spMk id="5" creationId="{4E860754-8AFE-2BB5-6DCD-6F065220F85B}"/>
          </ac:spMkLst>
        </pc:spChg>
      </pc:sldChg>
      <pc:sldChg chg="modSp">
        <pc:chgData name="Alfred Smith" userId="3c60a3631c0db8ad" providerId="LiveId" clId="{953AAADA-EA98-459C-89D5-07EF7D695C49}" dt="2025-05-26T07:30:58.382" v="2"/>
        <pc:sldMkLst>
          <pc:docMk/>
          <pc:sldMk cId="1014080634" sldId="292"/>
        </pc:sldMkLst>
        <pc:spChg chg="mod">
          <ac:chgData name="Alfred Smith" userId="3c60a3631c0db8ad" providerId="LiveId" clId="{953AAADA-EA98-459C-89D5-07EF7D695C49}" dt="2025-05-26T07:30:58.382" v="2"/>
          <ac:spMkLst>
            <pc:docMk/>
            <pc:sldMk cId="1014080634" sldId="292"/>
            <ac:spMk id="2" creationId="{EB741AD8-0538-F2AC-EA22-E7B3A859260E}"/>
          </ac:spMkLst>
        </pc:spChg>
      </pc:sldChg>
      <pc:sldChg chg="modSp mod">
        <pc:chgData name="Alfred Smith" userId="3c60a3631c0db8ad" providerId="LiveId" clId="{953AAADA-EA98-459C-89D5-07EF7D695C49}" dt="2025-05-26T07:40:21.739" v="46"/>
        <pc:sldMkLst>
          <pc:docMk/>
          <pc:sldMk cId="2219299321" sldId="293"/>
        </pc:sldMkLst>
        <pc:spChg chg="mod">
          <ac:chgData name="Alfred Smith" userId="3c60a3631c0db8ad" providerId="LiveId" clId="{953AAADA-EA98-459C-89D5-07EF7D695C49}" dt="2025-05-26T07:40:21.739" v="46"/>
          <ac:spMkLst>
            <pc:docMk/>
            <pc:sldMk cId="2219299321" sldId="293"/>
            <ac:spMk id="2" creationId="{A67B55B9-7E34-B0FE-9F37-2E77EAFE4D1D}"/>
          </ac:spMkLst>
        </pc:spChg>
      </pc:sldChg>
      <pc:sldChg chg="modSp">
        <pc:chgData name="Alfred Smith" userId="3c60a3631c0db8ad" providerId="LiveId" clId="{953AAADA-EA98-459C-89D5-07EF7D695C49}" dt="2025-05-26T07:30:58.382" v="2"/>
        <pc:sldMkLst>
          <pc:docMk/>
          <pc:sldMk cId="2859407553" sldId="294"/>
        </pc:sldMkLst>
        <pc:spChg chg="mod">
          <ac:chgData name="Alfred Smith" userId="3c60a3631c0db8ad" providerId="LiveId" clId="{953AAADA-EA98-459C-89D5-07EF7D695C49}" dt="2025-05-26T07:30:58.382" v="2"/>
          <ac:spMkLst>
            <pc:docMk/>
            <pc:sldMk cId="2859407553" sldId="294"/>
            <ac:spMk id="2" creationId="{5E1C5B92-78E6-B102-68E3-16CEFD63621D}"/>
          </ac:spMkLst>
        </pc:spChg>
      </pc:sldChg>
      <pc:sldChg chg="modSp mod">
        <pc:chgData name="Alfred Smith" userId="3c60a3631c0db8ad" providerId="LiveId" clId="{953AAADA-EA98-459C-89D5-07EF7D695C49}" dt="2025-05-26T07:34:29.025" v="20"/>
        <pc:sldMkLst>
          <pc:docMk/>
          <pc:sldMk cId="2188807574" sldId="295"/>
        </pc:sldMkLst>
        <pc:spChg chg="mod">
          <ac:chgData name="Alfred Smith" userId="3c60a3631c0db8ad" providerId="LiveId" clId="{953AAADA-EA98-459C-89D5-07EF7D695C49}" dt="2025-05-26T07:34:29.025" v="20"/>
          <ac:spMkLst>
            <pc:docMk/>
            <pc:sldMk cId="2188807574" sldId="295"/>
            <ac:spMk id="2" creationId="{A8733343-AA98-0534-524D-7F963C399F79}"/>
          </ac:spMkLst>
        </pc:spChg>
      </pc:sldChg>
      <pc:sldChg chg="modSp mod">
        <pc:chgData name="Alfred Smith" userId="3c60a3631c0db8ad" providerId="LiveId" clId="{953AAADA-EA98-459C-89D5-07EF7D695C49}" dt="2025-05-26T07:39:41.618" v="45"/>
        <pc:sldMkLst>
          <pc:docMk/>
          <pc:sldMk cId="2043211582" sldId="296"/>
        </pc:sldMkLst>
        <pc:spChg chg="mod">
          <ac:chgData name="Alfred Smith" userId="3c60a3631c0db8ad" providerId="LiveId" clId="{953AAADA-EA98-459C-89D5-07EF7D695C49}" dt="2025-05-26T07:39:41.618" v="45"/>
          <ac:spMkLst>
            <pc:docMk/>
            <pc:sldMk cId="2043211582" sldId="296"/>
            <ac:spMk id="2" creationId="{18EEFF57-6C45-D18A-C1A4-4E8D0311F3F1}"/>
          </ac:spMkLst>
        </pc:spChg>
      </pc:sldChg>
      <pc:sldChg chg="modSp">
        <pc:chgData name="Alfred Smith" userId="3c60a3631c0db8ad" providerId="LiveId" clId="{953AAADA-EA98-459C-89D5-07EF7D695C49}" dt="2025-05-26T07:30:58.382" v="2"/>
        <pc:sldMkLst>
          <pc:docMk/>
          <pc:sldMk cId="34671678" sldId="297"/>
        </pc:sldMkLst>
        <pc:spChg chg="mod">
          <ac:chgData name="Alfred Smith" userId="3c60a3631c0db8ad" providerId="LiveId" clId="{953AAADA-EA98-459C-89D5-07EF7D695C49}" dt="2025-05-26T07:30:58.382" v="2"/>
          <ac:spMkLst>
            <pc:docMk/>
            <pc:sldMk cId="34671678" sldId="297"/>
            <ac:spMk id="2" creationId="{06E1C0F3-1579-D6FC-A41B-EE08D60FD43B}"/>
          </ac:spMkLst>
        </pc:spChg>
      </pc:sldChg>
      <pc:sldChg chg="modSp">
        <pc:chgData name="Alfred Smith" userId="3c60a3631c0db8ad" providerId="LiveId" clId="{953AAADA-EA98-459C-89D5-07EF7D695C49}" dt="2025-05-26T07:30:58.382" v="2"/>
        <pc:sldMkLst>
          <pc:docMk/>
          <pc:sldMk cId="2678581667" sldId="298"/>
        </pc:sldMkLst>
        <pc:spChg chg="mod">
          <ac:chgData name="Alfred Smith" userId="3c60a3631c0db8ad" providerId="LiveId" clId="{953AAADA-EA98-459C-89D5-07EF7D695C49}" dt="2025-05-26T07:30:58.382" v="2"/>
          <ac:spMkLst>
            <pc:docMk/>
            <pc:sldMk cId="2678581667" sldId="298"/>
            <ac:spMk id="2" creationId="{9AD4EA55-B742-493C-8749-DF82A8FA007E}"/>
          </ac:spMkLst>
        </pc:spChg>
      </pc:sldChg>
    </pc:docChg>
  </pc:docChgLst>
  <pc:docChgLst>
    <pc:chgData name="Alfred Smith" userId="3c60a3631c0db8ad" providerId="LiveId" clId="{B4611DBC-AE0A-4BBD-8118-DA12225DDC38}"/>
    <pc:docChg chg="custSel modSld">
      <pc:chgData name="Alfred Smith" userId="3c60a3631c0db8ad" providerId="LiveId" clId="{B4611DBC-AE0A-4BBD-8118-DA12225DDC38}" dt="2025-05-06T08:12:03.567" v="2" actId="27636"/>
      <pc:docMkLst>
        <pc:docMk/>
      </pc:docMkLst>
      <pc:sldChg chg="modSp mod">
        <pc:chgData name="Alfred Smith" userId="3c60a3631c0db8ad" providerId="LiveId" clId="{B4611DBC-AE0A-4BBD-8118-DA12225DDC38}" dt="2025-05-06T08:12:03.567" v="2" actId="27636"/>
        <pc:sldMkLst>
          <pc:docMk/>
          <pc:sldMk cId="1499918570" sldId="257"/>
        </pc:sldMkLst>
        <pc:spChg chg="mod">
          <ac:chgData name="Alfred Smith" userId="3c60a3631c0db8ad" providerId="LiveId" clId="{B4611DBC-AE0A-4BBD-8118-DA12225DDC38}" dt="2025-05-06T08:12:03.567" v="2" actId="27636"/>
          <ac:spMkLst>
            <pc:docMk/>
            <pc:sldMk cId="1499918570" sldId="257"/>
            <ac:spMk id="6" creationId="{95793E19-2A7D-23E2-C804-A32EA10C2030}"/>
          </ac:spMkLst>
        </pc:spChg>
      </pc:sldChg>
      <pc:sldChg chg="modSp">
        <pc:chgData name="Alfred Smith" userId="3c60a3631c0db8ad" providerId="LiveId" clId="{B4611DBC-AE0A-4BBD-8118-DA12225DDC38}" dt="2025-05-06T08:11:09.250" v="0"/>
        <pc:sldMkLst>
          <pc:docMk/>
          <pc:sldMk cId="3788111665" sldId="258"/>
        </pc:sldMkLst>
        <pc:spChg chg="mod">
          <ac:chgData name="Alfred Smith" userId="3c60a3631c0db8ad" providerId="LiveId" clId="{B4611DBC-AE0A-4BBD-8118-DA12225DDC38}" dt="2025-05-06T08:11:09.250" v="0"/>
          <ac:spMkLst>
            <pc:docMk/>
            <pc:sldMk cId="3788111665" sldId="258"/>
            <ac:spMk id="2" creationId="{85FADF07-EBC2-7C57-2F1D-76D6C76400A2}"/>
          </ac:spMkLst>
        </pc:spChg>
      </pc:sldChg>
      <pc:sldChg chg="modSp">
        <pc:chgData name="Alfred Smith" userId="3c60a3631c0db8ad" providerId="LiveId" clId="{B4611DBC-AE0A-4BBD-8118-DA12225DDC38}" dt="2025-05-06T08:11:09.250" v="0"/>
        <pc:sldMkLst>
          <pc:docMk/>
          <pc:sldMk cId="454763615" sldId="259"/>
        </pc:sldMkLst>
        <pc:spChg chg="mod">
          <ac:chgData name="Alfred Smith" userId="3c60a3631c0db8ad" providerId="LiveId" clId="{B4611DBC-AE0A-4BBD-8118-DA12225DDC38}" dt="2025-05-06T08:11:09.250" v="0"/>
          <ac:spMkLst>
            <pc:docMk/>
            <pc:sldMk cId="454763615" sldId="259"/>
            <ac:spMk id="3" creationId="{A58184BD-88F1-BA02-40C1-D8403D0EEC0D}"/>
          </ac:spMkLst>
        </pc:spChg>
      </pc:sldChg>
      <pc:sldChg chg="modSp">
        <pc:chgData name="Alfred Smith" userId="3c60a3631c0db8ad" providerId="LiveId" clId="{B4611DBC-AE0A-4BBD-8118-DA12225DDC38}" dt="2025-05-06T08:11:09.250" v="0"/>
        <pc:sldMkLst>
          <pc:docMk/>
          <pc:sldMk cId="4120481681" sldId="270"/>
        </pc:sldMkLst>
        <pc:spChg chg="mod">
          <ac:chgData name="Alfred Smith" userId="3c60a3631c0db8ad" providerId="LiveId" clId="{B4611DBC-AE0A-4BBD-8118-DA12225DDC38}" dt="2025-05-06T08:11:09.250" v="0"/>
          <ac:spMkLst>
            <pc:docMk/>
            <pc:sldMk cId="4120481681" sldId="270"/>
            <ac:spMk id="3" creationId="{22A29638-8FFF-81E0-788F-387D484A04A7}"/>
          </ac:spMkLst>
        </pc:spChg>
      </pc:sldChg>
      <pc:sldChg chg="modSp">
        <pc:chgData name="Alfred Smith" userId="3c60a3631c0db8ad" providerId="LiveId" clId="{B4611DBC-AE0A-4BBD-8118-DA12225DDC38}" dt="2025-05-06T08:11:09.250" v="0"/>
        <pc:sldMkLst>
          <pc:docMk/>
          <pc:sldMk cId="939110669" sldId="271"/>
        </pc:sldMkLst>
        <pc:spChg chg="mod">
          <ac:chgData name="Alfred Smith" userId="3c60a3631c0db8ad" providerId="LiveId" clId="{B4611DBC-AE0A-4BBD-8118-DA12225DDC38}" dt="2025-05-06T08:11:09.250" v="0"/>
          <ac:spMkLst>
            <pc:docMk/>
            <pc:sldMk cId="939110669" sldId="271"/>
            <ac:spMk id="2" creationId="{FA051C83-9F6A-583C-80F9-1FF4C45500B8}"/>
          </ac:spMkLst>
        </pc:spChg>
      </pc:sldChg>
      <pc:sldChg chg="modSp">
        <pc:chgData name="Alfred Smith" userId="3c60a3631c0db8ad" providerId="LiveId" clId="{B4611DBC-AE0A-4BBD-8118-DA12225DDC38}" dt="2025-05-06T08:11:09.250" v="0"/>
        <pc:sldMkLst>
          <pc:docMk/>
          <pc:sldMk cId="4024569785" sldId="272"/>
        </pc:sldMkLst>
        <pc:spChg chg="mod">
          <ac:chgData name="Alfred Smith" userId="3c60a3631c0db8ad" providerId="LiveId" clId="{B4611DBC-AE0A-4BBD-8118-DA12225DDC38}" dt="2025-05-06T08:11:09.250" v="0"/>
          <ac:spMkLst>
            <pc:docMk/>
            <pc:sldMk cId="4024569785" sldId="272"/>
            <ac:spMk id="2" creationId="{4318CDAD-7F35-1413-EDEF-D8A68DE95F48}"/>
          </ac:spMkLst>
        </pc:spChg>
      </pc:sldChg>
      <pc:sldChg chg="modSp">
        <pc:chgData name="Alfred Smith" userId="3c60a3631c0db8ad" providerId="LiveId" clId="{B4611DBC-AE0A-4BBD-8118-DA12225DDC38}" dt="2025-05-06T08:11:09.250" v="0"/>
        <pc:sldMkLst>
          <pc:docMk/>
          <pc:sldMk cId="487179600" sldId="273"/>
        </pc:sldMkLst>
        <pc:spChg chg="mod">
          <ac:chgData name="Alfred Smith" userId="3c60a3631c0db8ad" providerId="LiveId" clId="{B4611DBC-AE0A-4BBD-8118-DA12225DDC38}" dt="2025-05-06T08:11:09.250" v="0"/>
          <ac:spMkLst>
            <pc:docMk/>
            <pc:sldMk cId="487179600" sldId="273"/>
            <ac:spMk id="2" creationId="{88D23695-58F9-8C4E-B6FF-42B4CF682A52}"/>
          </ac:spMkLst>
        </pc:spChg>
      </pc:sldChg>
      <pc:sldChg chg="modSp">
        <pc:chgData name="Alfred Smith" userId="3c60a3631c0db8ad" providerId="LiveId" clId="{B4611DBC-AE0A-4BBD-8118-DA12225DDC38}" dt="2025-05-06T08:11:09.250" v="0"/>
        <pc:sldMkLst>
          <pc:docMk/>
          <pc:sldMk cId="2168401200" sldId="274"/>
        </pc:sldMkLst>
        <pc:spChg chg="mod">
          <ac:chgData name="Alfred Smith" userId="3c60a3631c0db8ad" providerId="LiveId" clId="{B4611DBC-AE0A-4BBD-8118-DA12225DDC38}" dt="2025-05-06T08:11:09.250" v="0"/>
          <ac:spMkLst>
            <pc:docMk/>
            <pc:sldMk cId="2168401200" sldId="274"/>
            <ac:spMk id="2" creationId="{5B627EB8-4DDF-620C-FAC1-F4FA3CF3BC74}"/>
          </ac:spMkLst>
        </pc:spChg>
      </pc:sldChg>
      <pc:sldChg chg="modSp">
        <pc:chgData name="Alfred Smith" userId="3c60a3631c0db8ad" providerId="LiveId" clId="{B4611DBC-AE0A-4BBD-8118-DA12225DDC38}" dt="2025-05-06T08:11:09.250" v="0"/>
        <pc:sldMkLst>
          <pc:docMk/>
          <pc:sldMk cId="2996969115" sldId="275"/>
        </pc:sldMkLst>
        <pc:spChg chg="mod">
          <ac:chgData name="Alfred Smith" userId="3c60a3631c0db8ad" providerId="LiveId" clId="{B4611DBC-AE0A-4BBD-8118-DA12225DDC38}" dt="2025-05-06T08:11:09.250" v="0"/>
          <ac:spMkLst>
            <pc:docMk/>
            <pc:sldMk cId="2996969115" sldId="275"/>
            <ac:spMk id="2" creationId="{51A986FC-C50F-5139-4418-BD5943719B06}"/>
          </ac:spMkLst>
        </pc:spChg>
      </pc:sldChg>
      <pc:sldChg chg="modSp">
        <pc:chgData name="Alfred Smith" userId="3c60a3631c0db8ad" providerId="LiveId" clId="{B4611DBC-AE0A-4BBD-8118-DA12225DDC38}" dt="2025-05-06T08:11:09.250" v="0"/>
        <pc:sldMkLst>
          <pc:docMk/>
          <pc:sldMk cId="4265919077" sldId="277"/>
        </pc:sldMkLst>
        <pc:spChg chg="mod">
          <ac:chgData name="Alfred Smith" userId="3c60a3631c0db8ad" providerId="LiveId" clId="{B4611DBC-AE0A-4BBD-8118-DA12225DDC38}" dt="2025-05-06T08:11:09.250" v="0"/>
          <ac:spMkLst>
            <pc:docMk/>
            <pc:sldMk cId="4265919077" sldId="277"/>
            <ac:spMk id="2" creationId="{470F6F7D-C6C2-6BA0-1986-B368ACFBE4E7}"/>
          </ac:spMkLst>
        </pc:spChg>
      </pc:sldChg>
      <pc:sldChg chg="modSp">
        <pc:chgData name="Alfred Smith" userId="3c60a3631c0db8ad" providerId="LiveId" clId="{B4611DBC-AE0A-4BBD-8118-DA12225DDC38}" dt="2025-05-06T08:11:09.250" v="0"/>
        <pc:sldMkLst>
          <pc:docMk/>
          <pc:sldMk cId="210266664" sldId="278"/>
        </pc:sldMkLst>
        <pc:spChg chg="mod">
          <ac:chgData name="Alfred Smith" userId="3c60a3631c0db8ad" providerId="LiveId" clId="{B4611DBC-AE0A-4BBD-8118-DA12225DDC38}" dt="2025-05-06T08:11:09.250" v="0"/>
          <ac:spMkLst>
            <pc:docMk/>
            <pc:sldMk cId="210266664" sldId="278"/>
            <ac:spMk id="2" creationId="{9E9D6700-A6EA-FE4B-FB43-B59C74C26F4E}"/>
          </ac:spMkLst>
        </pc:spChg>
      </pc:sldChg>
      <pc:sldChg chg="modSp">
        <pc:chgData name="Alfred Smith" userId="3c60a3631c0db8ad" providerId="LiveId" clId="{B4611DBC-AE0A-4BBD-8118-DA12225DDC38}" dt="2025-05-06T08:11:09.250" v="0"/>
        <pc:sldMkLst>
          <pc:docMk/>
          <pc:sldMk cId="888433145" sldId="279"/>
        </pc:sldMkLst>
        <pc:spChg chg="mod">
          <ac:chgData name="Alfred Smith" userId="3c60a3631c0db8ad" providerId="LiveId" clId="{B4611DBC-AE0A-4BBD-8118-DA12225DDC38}" dt="2025-05-06T08:11:09.250" v="0"/>
          <ac:spMkLst>
            <pc:docMk/>
            <pc:sldMk cId="888433145" sldId="279"/>
            <ac:spMk id="2" creationId="{99DF1E1F-ED0C-3E1E-527F-AD7932EBEB4B}"/>
          </ac:spMkLst>
        </pc:spChg>
      </pc:sldChg>
      <pc:sldChg chg="modSp">
        <pc:chgData name="Alfred Smith" userId="3c60a3631c0db8ad" providerId="LiveId" clId="{B4611DBC-AE0A-4BBD-8118-DA12225DDC38}" dt="2025-05-06T08:11:09.250" v="0"/>
        <pc:sldMkLst>
          <pc:docMk/>
          <pc:sldMk cId="791300187" sldId="280"/>
        </pc:sldMkLst>
        <pc:spChg chg="mod">
          <ac:chgData name="Alfred Smith" userId="3c60a3631c0db8ad" providerId="LiveId" clId="{B4611DBC-AE0A-4BBD-8118-DA12225DDC38}" dt="2025-05-06T08:11:09.250" v="0"/>
          <ac:spMkLst>
            <pc:docMk/>
            <pc:sldMk cId="791300187" sldId="280"/>
            <ac:spMk id="2" creationId="{70592CF5-BFB6-2873-FBC1-7A30CC50ABA3}"/>
          </ac:spMkLst>
        </pc:spChg>
      </pc:sldChg>
      <pc:sldChg chg="modSp">
        <pc:chgData name="Alfred Smith" userId="3c60a3631c0db8ad" providerId="LiveId" clId="{B4611DBC-AE0A-4BBD-8118-DA12225DDC38}" dt="2025-05-06T08:11:09.250" v="0"/>
        <pc:sldMkLst>
          <pc:docMk/>
          <pc:sldMk cId="1126511635" sldId="282"/>
        </pc:sldMkLst>
        <pc:spChg chg="mod">
          <ac:chgData name="Alfred Smith" userId="3c60a3631c0db8ad" providerId="LiveId" clId="{B4611DBC-AE0A-4BBD-8118-DA12225DDC38}" dt="2025-05-06T08:11:09.250" v="0"/>
          <ac:spMkLst>
            <pc:docMk/>
            <pc:sldMk cId="1126511635" sldId="282"/>
            <ac:spMk id="2" creationId="{9E6ACA8C-9AE4-883B-AFF3-4DE0DFD7229F}"/>
          </ac:spMkLst>
        </pc:spChg>
      </pc:sldChg>
      <pc:sldChg chg="modSp">
        <pc:chgData name="Alfred Smith" userId="3c60a3631c0db8ad" providerId="LiveId" clId="{B4611DBC-AE0A-4BBD-8118-DA12225DDC38}" dt="2025-05-06T08:11:09.250" v="0"/>
        <pc:sldMkLst>
          <pc:docMk/>
          <pc:sldMk cId="3922583308" sldId="284"/>
        </pc:sldMkLst>
        <pc:spChg chg="mod">
          <ac:chgData name="Alfred Smith" userId="3c60a3631c0db8ad" providerId="LiveId" clId="{B4611DBC-AE0A-4BBD-8118-DA12225DDC38}" dt="2025-05-06T08:11:09.250" v="0"/>
          <ac:spMkLst>
            <pc:docMk/>
            <pc:sldMk cId="3922583308" sldId="284"/>
            <ac:spMk id="2" creationId="{05A1F287-4EFA-DA9D-9293-6B1074A3A759}"/>
          </ac:spMkLst>
        </pc:spChg>
      </pc:sldChg>
      <pc:sldChg chg="modSp">
        <pc:chgData name="Alfred Smith" userId="3c60a3631c0db8ad" providerId="LiveId" clId="{B4611DBC-AE0A-4BBD-8118-DA12225DDC38}" dt="2025-05-06T08:11:09.250" v="0"/>
        <pc:sldMkLst>
          <pc:docMk/>
          <pc:sldMk cId="1850742486" sldId="286"/>
        </pc:sldMkLst>
        <pc:spChg chg="mod">
          <ac:chgData name="Alfred Smith" userId="3c60a3631c0db8ad" providerId="LiveId" clId="{B4611DBC-AE0A-4BBD-8118-DA12225DDC38}" dt="2025-05-06T08:11:09.250" v="0"/>
          <ac:spMkLst>
            <pc:docMk/>
            <pc:sldMk cId="1850742486" sldId="286"/>
            <ac:spMk id="2" creationId="{99BF1682-3BE0-11D3-71B9-7A0D0E1F54DC}"/>
          </ac:spMkLst>
        </pc:spChg>
      </pc:sldChg>
      <pc:sldChg chg="modSp">
        <pc:chgData name="Alfred Smith" userId="3c60a3631c0db8ad" providerId="LiveId" clId="{B4611DBC-AE0A-4BBD-8118-DA12225DDC38}" dt="2025-05-06T08:11:09.250" v="0"/>
        <pc:sldMkLst>
          <pc:docMk/>
          <pc:sldMk cId="1828872212" sldId="288"/>
        </pc:sldMkLst>
        <pc:spChg chg="mod">
          <ac:chgData name="Alfred Smith" userId="3c60a3631c0db8ad" providerId="LiveId" clId="{B4611DBC-AE0A-4BBD-8118-DA12225DDC38}" dt="2025-05-06T08:11:09.250" v="0"/>
          <ac:spMkLst>
            <pc:docMk/>
            <pc:sldMk cId="1828872212" sldId="288"/>
            <ac:spMk id="2" creationId="{73FAECEF-DA5E-F4FC-B4EB-478CA6EC169A}"/>
          </ac:spMkLst>
        </pc:spChg>
      </pc:sldChg>
      <pc:sldChg chg="modSp">
        <pc:chgData name="Alfred Smith" userId="3c60a3631c0db8ad" providerId="LiveId" clId="{B4611DBC-AE0A-4BBD-8118-DA12225DDC38}" dt="2025-05-06T08:11:09.250" v="0"/>
        <pc:sldMkLst>
          <pc:docMk/>
          <pc:sldMk cId="1292473336" sldId="290"/>
        </pc:sldMkLst>
        <pc:spChg chg="mod">
          <ac:chgData name="Alfred Smith" userId="3c60a3631c0db8ad" providerId="LiveId" clId="{B4611DBC-AE0A-4BBD-8118-DA12225DDC38}" dt="2025-05-06T08:11:09.250" v="0"/>
          <ac:spMkLst>
            <pc:docMk/>
            <pc:sldMk cId="1292473336" sldId="290"/>
            <ac:spMk id="2" creationId="{675B66BF-78B1-8318-8EA3-DD85B105CD2E}"/>
          </ac:spMkLst>
        </pc:spChg>
      </pc:sldChg>
      <pc:sldChg chg="modSp">
        <pc:chgData name="Alfred Smith" userId="3c60a3631c0db8ad" providerId="LiveId" clId="{B4611DBC-AE0A-4BBD-8118-DA12225DDC38}" dt="2025-05-06T08:11:09.250" v="0"/>
        <pc:sldMkLst>
          <pc:docMk/>
          <pc:sldMk cId="1014080634" sldId="292"/>
        </pc:sldMkLst>
        <pc:spChg chg="mod">
          <ac:chgData name="Alfred Smith" userId="3c60a3631c0db8ad" providerId="LiveId" clId="{B4611DBC-AE0A-4BBD-8118-DA12225DDC38}" dt="2025-05-06T08:11:09.250" v="0"/>
          <ac:spMkLst>
            <pc:docMk/>
            <pc:sldMk cId="1014080634" sldId="292"/>
            <ac:spMk id="2" creationId="{EB741AD8-0538-F2AC-EA22-E7B3A859260E}"/>
          </ac:spMkLst>
        </pc:spChg>
      </pc:sldChg>
      <pc:sldChg chg="modSp">
        <pc:chgData name="Alfred Smith" userId="3c60a3631c0db8ad" providerId="LiveId" clId="{B4611DBC-AE0A-4BBD-8118-DA12225DDC38}" dt="2025-05-06T08:11:09.250" v="0"/>
        <pc:sldMkLst>
          <pc:docMk/>
          <pc:sldMk cId="2859407553" sldId="294"/>
        </pc:sldMkLst>
        <pc:spChg chg="mod">
          <ac:chgData name="Alfred Smith" userId="3c60a3631c0db8ad" providerId="LiveId" clId="{B4611DBC-AE0A-4BBD-8118-DA12225DDC38}" dt="2025-05-06T08:11:09.250" v="0"/>
          <ac:spMkLst>
            <pc:docMk/>
            <pc:sldMk cId="2859407553" sldId="294"/>
            <ac:spMk id="2" creationId="{5E1C5B92-78E6-B102-68E3-16CEFD63621D}"/>
          </ac:spMkLst>
        </pc:spChg>
      </pc:sldChg>
      <pc:sldChg chg="modSp">
        <pc:chgData name="Alfred Smith" userId="3c60a3631c0db8ad" providerId="LiveId" clId="{B4611DBC-AE0A-4BBD-8118-DA12225DDC38}" dt="2025-05-06T08:11:09.250" v="0"/>
        <pc:sldMkLst>
          <pc:docMk/>
          <pc:sldMk cId="34671678" sldId="297"/>
        </pc:sldMkLst>
        <pc:spChg chg="mod">
          <ac:chgData name="Alfred Smith" userId="3c60a3631c0db8ad" providerId="LiveId" clId="{B4611DBC-AE0A-4BBD-8118-DA12225DDC38}" dt="2025-05-06T08:11:09.250" v="0"/>
          <ac:spMkLst>
            <pc:docMk/>
            <pc:sldMk cId="34671678" sldId="297"/>
            <ac:spMk id="2" creationId="{06E1C0F3-1579-D6FC-A41B-EE08D60FD43B}"/>
          </ac:spMkLst>
        </pc:spChg>
      </pc:sldChg>
      <pc:sldChg chg="modSp">
        <pc:chgData name="Alfred Smith" userId="3c60a3631c0db8ad" providerId="LiveId" clId="{B4611DBC-AE0A-4BBD-8118-DA12225DDC38}" dt="2025-05-06T08:11:09.250" v="0"/>
        <pc:sldMkLst>
          <pc:docMk/>
          <pc:sldMk cId="2678581667" sldId="298"/>
        </pc:sldMkLst>
        <pc:spChg chg="mod">
          <ac:chgData name="Alfred Smith" userId="3c60a3631c0db8ad" providerId="LiveId" clId="{B4611DBC-AE0A-4BBD-8118-DA12225DDC38}" dt="2025-05-06T08:11:09.250" v="0"/>
          <ac:spMkLst>
            <pc:docMk/>
            <pc:sldMk cId="2678581667" sldId="298"/>
            <ac:spMk id="2" creationId="{9AD4EA55-B742-493C-8749-DF82A8FA007E}"/>
          </ac:spMkLst>
        </pc:spChg>
      </pc:sldChg>
    </pc:docChg>
  </pc:docChgLst>
  <pc:docChgLst>
    <pc:chgData name="Alfred Smith" userId="3c60a3631c0db8ad" providerId="LiveId" clId="{CC97AEE6-4C52-431C-9C2A-BE50E09E9CBF}"/>
    <pc:docChg chg="custSel modSld">
      <pc:chgData name="Alfred Smith" userId="3c60a3631c0db8ad" providerId="LiveId" clId="{CC97AEE6-4C52-431C-9C2A-BE50E09E9CBF}" dt="2025-04-22T05:18:01.451" v="39"/>
      <pc:docMkLst>
        <pc:docMk/>
      </pc:docMkLst>
      <pc:sldChg chg="addSp delSp modSp mod">
        <pc:chgData name="Alfred Smith" userId="3c60a3631c0db8ad" providerId="LiveId" clId="{CC97AEE6-4C52-431C-9C2A-BE50E09E9CBF}" dt="2025-04-22T05:14:55.002" v="2"/>
        <pc:sldMkLst>
          <pc:docMk/>
          <pc:sldMk cId="1499918570" sldId="257"/>
        </pc:sldMkLst>
        <pc:spChg chg="add mod">
          <ac:chgData name="Alfred Smith" userId="3c60a3631c0db8ad" providerId="LiveId" clId="{CC97AEE6-4C52-431C-9C2A-BE50E09E9CBF}" dt="2025-04-22T05:14:55.002" v="2"/>
          <ac:spMkLst>
            <pc:docMk/>
            <pc:sldMk cId="1499918570" sldId="257"/>
            <ac:spMk id="6" creationId="{95793E19-2A7D-23E2-C804-A32EA10C2030}"/>
          </ac:spMkLst>
        </pc:spChg>
      </pc:sldChg>
      <pc:sldChg chg="addSp delSp modSp mod">
        <pc:chgData name="Alfred Smith" userId="3c60a3631c0db8ad" providerId="LiveId" clId="{CC97AEE6-4C52-431C-9C2A-BE50E09E9CBF}" dt="2025-04-22T05:15:17.247" v="5"/>
        <pc:sldMkLst>
          <pc:docMk/>
          <pc:sldMk cId="2346136586" sldId="260"/>
        </pc:sldMkLst>
        <pc:spChg chg="add mod">
          <ac:chgData name="Alfred Smith" userId="3c60a3631c0db8ad" providerId="LiveId" clId="{CC97AEE6-4C52-431C-9C2A-BE50E09E9CBF}" dt="2025-04-22T05:15:17.247" v="5"/>
          <ac:spMkLst>
            <pc:docMk/>
            <pc:sldMk cId="2346136586" sldId="260"/>
            <ac:spMk id="2" creationId="{63DA33FE-D3F6-A328-16A1-AB4C436EB303}"/>
          </ac:spMkLst>
        </pc:spChg>
        <pc:spChg chg="add mod">
          <ac:chgData name="Alfred Smith" userId="3c60a3631c0db8ad" providerId="LiveId" clId="{CC97AEE6-4C52-431C-9C2A-BE50E09E9CBF}" dt="2025-04-22T05:15:17.247" v="5"/>
          <ac:spMkLst>
            <pc:docMk/>
            <pc:sldMk cId="2346136586" sldId="260"/>
            <ac:spMk id="5" creationId="{477E4EEA-B511-1784-BE34-B3E89C9CA9CA}"/>
          </ac:spMkLst>
        </pc:spChg>
      </pc:sldChg>
      <pc:sldChg chg="addSp delSp modSp mod">
        <pc:chgData name="Alfred Smith" userId="3c60a3631c0db8ad" providerId="LiveId" clId="{CC97AEE6-4C52-431C-9C2A-BE50E09E9CBF}" dt="2025-04-22T05:15:25.789" v="7"/>
        <pc:sldMkLst>
          <pc:docMk/>
          <pc:sldMk cId="4037329247" sldId="261"/>
        </pc:sldMkLst>
        <pc:spChg chg="add mod">
          <ac:chgData name="Alfred Smith" userId="3c60a3631c0db8ad" providerId="LiveId" clId="{CC97AEE6-4C52-431C-9C2A-BE50E09E9CBF}" dt="2025-04-22T05:15:25.789" v="7"/>
          <ac:spMkLst>
            <pc:docMk/>
            <pc:sldMk cId="4037329247" sldId="261"/>
            <ac:spMk id="2" creationId="{23BE4E69-2B43-40C6-3BCF-6F7065913A78}"/>
          </ac:spMkLst>
        </pc:spChg>
        <pc:spChg chg="add mod">
          <ac:chgData name="Alfred Smith" userId="3c60a3631c0db8ad" providerId="LiveId" clId="{CC97AEE6-4C52-431C-9C2A-BE50E09E9CBF}" dt="2025-04-22T05:15:25.789" v="7"/>
          <ac:spMkLst>
            <pc:docMk/>
            <pc:sldMk cId="4037329247" sldId="261"/>
            <ac:spMk id="5" creationId="{65A117EF-A0F9-D44B-BB48-CD2CACD3290E}"/>
          </ac:spMkLst>
        </pc:spChg>
      </pc:sldChg>
      <pc:sldChg chg="addSp delSp modSp mod">
        <pc:chgData name="Alfred Smith" userId="3c60a3631c0db8ad" providerId="LiveId" clId="{CC97AEE6-4C52-431C-9C2A-BE50E09E9CBF}" dt="2025-04-22T05:15:35.419" v="9"/>
        <pc:sldMkLst>
          <pc:docMk/>
          <pc:sldMk cId="1909638311" sldId="262"/>
        </pc:sldMkLst>
        <pc:spChg chg="add mod">
          <ac:chgData name="Alfred Smith" userId="3c60a3631c0db8ad" providerId="LiveId" clId="{CC97AEE6-4C52-431C-9C2A-BE50E09E9CBF}" dt="2025-04-22T05:15:35.419" v="9"/>
          <ac:spMkLst>
            <pc:docMk/>
            <pc:sldMk cId="1909638311" sldId="262"/>
            <ac:spMk id="2" creationId="{CD119760-CA7F-05F3-DB72-ACE752F502D4}"/>
          </ac:spMkLst>
        </pc:spChg>
        <pc:spChg chg="add mod">
          <ac:chgData name="Alfred Smith" userId="3c60a3631c0db8ad" providerId="LiveId" clId="{CC97AEE6-4C52-431C-9C2A-BE50E09E9CBF}" dt="2025-04-22T05:15:35.419" v="9"/>
          <ac:spMkLst>
            <pc:docMk/>
            <pc:sldMk cId="1909638311" sldId="262"/>
            <ac:spMk id="5" creationId="{949C875A-5344-51E7-EA30-1EE5EF02C2A6}"/>
          </ac:spMkLst>
        </pc:spChg>
      </pc:sldChg>
      <pc:sldChg chg="addSp delSp modSp mod">
        <pc:chgData name="Alfred Smith" userId="3c60a3631c0db8ad" providerId="LiveId" clId="{CC97AEE6-4C52-431C-9C2A-BE50E09E9CBF}" dt="2025-04-22T05:15:44.060" v="11"/>
        <pc:sldMkLst>
          <pc:docMk/>
          <pc:sldMk cId="641208035" sldId="263"/>
        </pc:sldMkLst>
        <pc:spChg chg="add mod">
          <ac:chgData name="Alfred Smith" userId="3c60a3631c0db8ad" providerId="LiveId" clId="{CC97AEE6-4C52-431C-9C2A-BE50E09E9CBF}" dt="2025-04-22T05:15:44.060" v="11"/>
          <ac:spMkLst>
            <pc:docMk/>
            <pc:sldMk cId="641208035" sldId="263"/>
            <ac:spMk id="2" creationId="{CDD9FDAB-3ADF-19A3-67D3-A87F79B9FE1C}"/>
          </ac:spMkLst>
        </pc:spChg>
        <pc:spChg chg="add mod">
          <ac:chgData name="Alfred Smith" userId="3c60a3631c0db8ad" providerId="LiveId" clId="{CC97AEE6-4C52-431C-9C2A-BE50E09E9CBF}" dt="2025-04-22T05:15:44.060" v="11"/>
          <ac:spMkLst>
            <pc:docMk/>
            <pc:sldMk cId="641208035" sldId="263"/>
            <ac:spMk id="5" creationId="{66A64DB8-F64B-C24D-C626-BDAEC6EBC21A}"/>
          </ac:spMkLst>
        </pc:spChg>
      </pc:sldChg>
      <pc:sldChg chg="addSp delSp modSp mod">
        <pc:chgData name="Alfred Smith" userId="3c60a3631c0db8ad" providerId="LiveId" clId="{CC97AEE6-4C52-431C-9C2A-BE50E09E9CBF}" dt="2025-04-22T05:15:58.662" v="13"/>
        <pc:sldMkLst>
          <pc:docMk/>
          <pc:sldMk cId="4044745628" sldId="264"/>
        </pc:sldMkLst>
        <pc:spChg chg="add mod">
          <ac:chgData name="Alfred Smith" userId="3c60a3631c0db8ad" providerId="LiveId" clId="{CC97AEE6-4C52-431C-9C2A-BE50E09E9CBF}" dt="2025-04-22T05:15:58.662" v="13"/>
          <ac:spMkLst>
            <pc:docMk/>
            <pc:sldMk cId="4044745628" sldId="264"/>
            <ac:spMk id="2" creationId="{4C25AC00-2714-8E7B-3B42-37984D0B013F}"/>
          </ac:spMkLst>
        </pc:spChg>
        <pc:spChg chg="add mod">
          <ac:chgData name="Alfred Smith" userId="3c60a3631c0db8ad" providerId="LiveId" clId="{CC97AEE6-4C52-431C-9C2A-BE50E09E9CBF}" dt="2025-04-22T05:15:58.662" v="13"/>
          <ac:spMkLst>
            <pc:docMk/>
            <pc:sldMk cId="4044745628" sldId="264"/>
            <ac:spMk id="5" creationId="{7E4F3342-B384-D3FF-C5C7-0A3D28DBA550}"/>
          </ac:spMkLst>
        </pc:spChg>
      </pc:sldChg>
      <pc:sldChg chg="addSp delSp modSp mod">
        <pc:chgData name="Alfred Smith" userId="3c60a3631c0db8ad" providerId="LiveId" clId="{CC97AEE6-4C52-431C-9C2A-BE50E09E9CBF}" dt="2025-04-22T05:16:12.656" v="15"/>
        <pc:sldMkLst>
          <pc:docMk/>
          <pc:sldMk cId="978260341" sldId="265"/>
        </pc:sldMkLst>
        <pc:spChg chg="add mod">
          <ac:chgData name="Alfred Smith" userId="3c60a3631c0db8ad" providerId="LiveId" clId="{CC97AEE6-4C52-431C-9C2A-BE50E09E9CBF}" dt="2025-04-22T05:16:12.656" v="15"/>
          <ac:spMkLst>
            <pc:docMk/>
            <pc:sldMk cId="978260341" sldId="265"/>
            <ac:spMk id="2" creationId="{0E108941-79B6-6B28-E40B-937F58423EE5}"/>
          </ac:spMkLst>
        </pc:spChg>
        <pc:spChg chg="add mod">
          <ac:chgData name="Alfred Smith" userId="3c60a3631c0db8ad" providerId="LiveId" clId="{CC97AEE6-4C52-431C-9C2A-BE50E09E9CBF}" dt="2025-04-22T05:16:12.656" v="15"/>
          <ac:spMkLst>
            <pc:docMk/>
            <pc:sldMk cId="978260341" sldId="265"/>
            <ac:spMk id="5" creationId="{F535EE6B-9C32-F97C-4430-F41482ABC579}"/>
          </ac:spMkLst>
        </pc:spChg>
      </pc:sldChg>
      <pc:sldChg chg="addSp delSp modSp mod">
        <pc:chgData name="Alfred Smith" userId="3c60a3631c0db8ad" providerId="LiveId" clId="{CC97AEE6-4C52-431C-9C2A-BE50E09E9CBF}" dt="2025-04-22T05:16:20.980" v="17"/>
        <pc:sldMkLst>
          <pc:docMk/>
          <pc:sldMk cId="4017137865" sldId="267"/>
        </pc:sldMkLst>
        <pc:spChg chg="add mod">
          <ac:chgData name="Alfred Smith" userId="3c60a3631c0db8ad" providerId="LiveId" clId="{CC97AEE6-4C52-431C-9C2A-BE50E09E9CBF}" dt="2025-04-22T05:16:20.980" v="17"/>
          <ac:spMkLst>
            <pc:docMk/>
            <pc:sldMk cId="4017137865" sldId="267"/>
            <ac:spMk id="2" creationId="{4380BAA6-A496-7C47-E923-DB99254113DB}"/>
          </ac:spMkLst>
        </pc:spChg>
        <pc:spChg chg="add mod">
          <ac:chgData name="Alfred Smith" userId="3c60a3631c0db8ad" providerId="LiveId" clId="{CC97AEE6-4C52-431C-9C2A-BE50E09E9CBF}" dt="2025-04-22T05:16:20.980" v="17"/>
          <ac:spMkLst>
            <pc:docMk/>
            <pc:sldMk cId="4017137865" sldId="267"/>
            <ac:spMk id="5" creationId="{12CFAF75-8B41-D004-72F2-5C795B6BF978}"/>
          </ac:spMkLst>
        </pc:spChg>
      </pc:sldChg>
      <pc:sldChg chg="addSp delSp modSp mod">
        <pc:chgData name="Alfred Smith" userId="3c60a3631c0db8ad" providerId="LiveId" clId="{CC97AEE6-4C52-431C-9C2A-BE50E09E9CBF}" dt="2025-04-22T05:16:36.072" v="21"/>
        <pc:sldMkLst>
          <pc:docMk/>
          <pc:sldMk cId="3137811553" sldId="268"/>
        </pc:sldMkLst>
        <pc:spChg chg="add mod">
          <ac:chgData name="Alfred Smith" userId="3c60a3631c0db8ad" providerId="LiveId" clId="{CC97AEE6-4C52-431C-9C2A-BE50E09E9CBF}" dt="2025-04-22T05:16:36.072" v="21"/>
          <ac:spMkLst>
            <pc:docMk/>
            <pc:sldMk cId="3137811553" sldId="268"/>
            <ac:spMk id="2" creationId="{88E3E6E4-9DB7-5384-E02D-A8B8723D9135}"/>
          </ac:spMkLst>
        </pc:spChg>
        <pc:spChg chg="add mod">
          <ac:chgData name="Alfred Smith" userId="3c60a3631c0db8ad" providerId="LiveId" clId="{CC97AEE6-4C52-431C-9C2A-BE50E09E9CBF}" dt="2025-04-22T05:16:36.072" v="21"/>
          <ac:spMkLst>
            <pc:docMk/>
            <pc:sldMk cId="3137811553" sldId="268"/>
            <ac:spMk id="5" creationId="{BC43D7A6-693A-1A71-F1BB-9F67B0BE1D0D}"/>
          </ac:spMkLst>
        </pc:spChg>
      </pc:sldChg>
      <pc:sldChg chg="addSp delSp modSp mod">
        <pc:chgData name="Alfred Smith" userId="3c60a3631c0db8ad" providerId="LiveId" clId="{CC97AEE6-4C52-431C-9C2A-BE50E09E9CBF}" dt="2025-04-22T05:16:44.108" v="23"/>
        <pc:sldMkLst>
          <pc:docMk/>
          <pc:sldMk cId="100491716" sldId="269"/>
        </pc:sldMkLst>
        <pc:spChg chg="add mod">
          <ac:chgData name="Alfred Smith" userId="3c60a3631c0db8ad" providerId="LiveId" clId="{CC97AEE6-4C52-431C-9C2A-BE50E09E9CBF}" dt="2025-04-22T05:16:44.108" v="23"/>
          <ac:spMkLst>
            <pc:docMk/>
            <pc:sldMk cId="100491716" sldId="269"/>
            <ac:spMk id="2" creationId="{BB7CABB6-DAFA-66F4-0DCE-A8FACA9FEAD5}"/>
          </ac:spMkLst>
        </pc:spChg>
        <pc:spChg chg="add mod">
          <ac:chgData name="Alfred Smith" userId="3c60a3631c0db8ad" providerId="LiveId" clId="{CC97AEE6-4C52-431C-9C2A-BE50E09E9CBF}" dt="2025-04-22T05:16:44.108" v="23"/>
          <ac:spMkLst>
            <pc:docMk/>
            <pc:sldMk cId="100491716" sldId="269"/>
            <ac:spMk id="5" creationId="{627A48BA-BE47-00B3-37A3-BDE7D40C8CDF}"/>
          </ac:spMkLst>
        </pc:spChg>
      </pc:sldChg>
      <pc:sldChg chg="addSp modSp">
        <pc:chgData name="Alfred Smith" userId="3c60a3631c0db8ad" providerId="LiveId" clId="{CC97AEE6-4C52-431C-9C2A-BE50E09E9CBF}" dt="2025-04-22T05:15:08.061" v="3"/>
        <pc:sldMkLst>
          <pc:docMk/>
          <pc:sldMk cId="4120481681" sldId="270"/>
        </pc:sldMkLst>
        <pc:spChg chg="add mod">
          <ac:chgData name="Alfred Smith" userId="3c60a3631c0db8ad" providerId="LiveId" clId="{CC97AEE6-4C52-431C-9C2A-BE50E09E9CBF}" dt="2025-04-22T05:15:08.061" v="3"/>
          <ac:spMkLst>
            <pc:docMk/>
            <pc:sldMk cId="4120481681" sldId="270"/>
            <ac:spMk id="4" creationId="{B4FC32AE-5105-47B8-A7AD-E131C7F97971}"/>
          </ac:spMkLst>
        </pc:spChg>
      </pc:sldChg>
      <pc:sldChg chg="addSp delSp modSp mod">
        <pc:chgData name="Alfred Smith" userId="3c60a3631c0db8ad" providerId="LiveId" clId="{CC97AEE6-4C52-431C-9C2A-BE50E09E9CBF}" dt="2025-04-22T05:16:55.810" v="25"/>
        <pc:sldMkLst>
          <pc:docMk/>
          <pc:sldMk cId="1922139011" sldId="281"/>
        </pc:sldMkLst>
        <pc:spChg chg="add mod">
          <ac:chgData name="Alfred Smith" userId="3c60a3631c0db8ad" providerId="LiveId" clId="{CC97AEE6-4C52-431C-9C2A-BE50E09E9CBF}" dt="2025-04-22T05:16:55.810" v="25"/>
          <ac:spMkLst>
            <pc:docMk/>
            <pc:sldMk cId="1922139011" sldId="281"/>
            <ac:spMk id="2" creationId="{DE2302DB-097A-89C2-9269-40437433B88C}"/>
          </ac:spMkLst>
        </pc:spChg>
        <pc:spChg chg="add mod">
          <ac:chgData name="Alfred Smith" userId="3c60a3631c0db8ad" providerId="LiveId" clId="{CC97AEE6-4C52-431C-9C2A-BE50E09E9CBF}" dt="2025-04-22T05:16:55.810" v="25"/>
          <ac:spMkLst>
            <pc:docMk/>
            <pc:sldMk cId="1922139011" sldId="281"/>
            <ac:spMk id="5" creationId="{17A7BBE2-49F3-AC3C-F940-B857D3F54341}"/>
          </ac:spMkLst>
        </pc:spChg>
      </pc:sldChg>
      <pc:sldChg chg="addSp delSp modSp mod">
        <pc:chgData name="Alfred Smith" userId="3c60a3631c0db8ad" providerId="LiveId" clId="{CC97AEE6-4C52-431C-9C2A-BE50E09E9CBF}" dt="2025-04-22T05:17:06.255" v="27"/>
        <pc:sldMkLst>
          <pc:docMk/>
          <pc:sldMk cId="3166251957" sldId="283"/>
        </pc:sldMkLst>
        <pc:spChg chg="add mod">
          <ac:chgData name="Alfred Smith" userId="3c60a3631c0db8ad" providerId="LiveId" clId="{CC97AEE6-4C52-431C-9C2A-BE50E09E9CBF}" dt="2025-04-22T05:17:06.255" v="27"/>
          <ac:spMkLst>
            <pc:docMk/>
            <pc:sldMk cId="3166251957" sldId="283"/>
            <ac:spMk id="2" creationId="{5BC36550-86D5-3551-9C9D-804A5D2B823E}"/>
          </ac:spMkLst>
        </pc:spChg>
        <pc:spChg chg="add mod">
          <ac:chgData name="Alfred Smith" userId="3c60a3631c0db8ad" providerId="LiveId" clId="{CC97AEE6-4C52-431C-9C2A-BE50E09E9CBF}" dt="2025-04-22T05:17:06.255" v="27"/>
          <ac:spMkLst>
            <pc:docMk/>
            <pc:sldMk cId="3166251957" sldId="283"/>
            <ac:spMk id="5" creationId="{D3D4B97D-677E-BC18-085F-5696FECB9E8B}"/>
          </ac:spMkLst>
        </pc:spChg>
      </pc:sldChg>
      <pc:sldChg chg="addSp delSp modSp mod">
        <pc:chgData name="Alfred Smith" userId="3c60a3631c0db8ad" providerId="LiveId" clId="{CC97AEE6-4C52-431C-9C2A-BE50E09E9CBF}" dt="2025-04-22T05:17:17.764" v="29"/>
        <pc:sldMkLst>
          <pc:docMk/>
          <pc:sldMk cId="1522780631" sldId="285"/>
        </pc:sldMkLst>
        <pc:spChg chg="add mod">
          <ac:chgData name="Alfred Smith" userId="3c60a3631c0db8ad" providerId="LiveId" clId="{CC97AEE6-4C52-431C-9C2A-BE50E09E9CBF}" dt="2025-04-22T05:17:17.764" v="29"/>
          <ac:spMkLst>
            <pc:docMk/>
            <pc:sldMk cId="1522780631" sldId="285"/>
            <ac:spMk id="2" creationId="{76D0C1B5-7B5C-682B-1B82-8663546BAEE1}"/>
          </ac:spMkLst>
        </pc:spChg>
        <pc:spChg chg="add mod">
          <ac:chgData name="Alfred Smith" userId="3c60a3631c0db8ad" providerId="LiveId" clId="{CC97AEE6-4C52-431C-9C2A-BE50E09E9CBF}" dt="2025-04-22T05:17:17.764" v="29"/>
          <ac:spMkLst>
            <pc:docMk/>
            <pc:sldMk cId="1522780631" sldId="285"/>
            <ac:spMk id="5" creationId="{167576FB-71F7-1810-9347-195AC87FC163}"/>
          </ac:spMkLst>
        </pc:spChg>
      </pc:sldChg>
      <pc:sldChg chg="addSp delSp modSp mod">
        <pc:chgData name="Alfred Smith" userId="3c60a3631c0db8ad" providerId="LiveId" clId="{CC97AEE6-4C52-431C-9C2A-BE50E09E9CBF}" dt="2025-04-22T05:17:25.828" v="31"/>
        <pc:sldMkLst>
          <pc:docMk/>
          <pc:sldMk cId="2332778949" sldId="287"/>
        </pc:sldMkLst>
        <pc:spChg chg="add mod">
          <ac:chgData name="Alfred Smith" userId="3c60a3631c0db8ad" providerId="LiveId" clId="{CC97AEE6-4C52-431C-9C2A-BE50E09E9CBF}" dt="2025-04-22T05:17:25.828" v="31"/>
          <ac:spMkLst>
            <pc:docMk/>
            <pc:sldMk cId="2332778949" sldId="287"/>
            <ac:spMk id="2" creationId="{5B53AD35-D905-996D-2EB4-BB1AD83FFAC9}"/>
          </ac:spMkLst>
        </pc:spChg>
        <pc:spChg chg="add mod">
          <ac:chgData name="Alfred Smith" userId="3c60a3631c0db8ad" providerId="LiveId" clId="{CC97AEE6-4C52-431C-9C2A-BE50E09E9CBF}" dt="2025-04-22T05:17:25.828" v="31"/>
          <ac:spMkLst>
            <pc:docMk/>
            <pc:sldMk cId="2332778949" sldId="287"/>
            <ac:spMk id="5" creationId="{C3C56996-7304-4196-47B7-429EF779D1A9}"/>
          </ac:spMkLst>
        </pc:spChg>
      </pc:sldChg>
      <pc:sldChg chg="addSp delSp modSp mod">
        <pc:chgData name="Alfred Smith" userId="3c60a3631c0db8ad" providerId="LiveId" clId="{CC97AEE6-4C52-431C-9C2A-BE50E09E9CBF}" dt="2025-04-22T05:17:33.885" v="33"/>
        <pc:sldMkLst>
          <pc:docMk/>
          <pc:sldMk cId="3153919605" sldId="289"/>
        </pc:sldMkLst>
        <pc:spChg chg="add mod">
          <ac:chgData name="Alfred Smith" userId="3c60a3631c0db8ad" providerId="LiveId" clId="{CC97AEE6-4C52-431C-9C2A-BE50E09E9CBF}" dt="2025-04-22T05:17:33.885" v="33"/>
          <ac:spMkLst>
            <pc:docMk/>
            <pc:sldMk cId="3153919605" sldId="289"/>
            <ac:spMk id="2" creationId="{F03704C5-87B0-090E-9670-6825796B8883}"/>
          </ac:spMkLst>
        </pc:spChg>
        <pc:spChg chg="add mod">
          <ac:chgData name="Alfred Smith" userId="3c60a3631c0db8ad" providerId="LiveId" clId="{CC97AEE6-4C52-431C-9C2A-BE50E09E9CBF}" dt="2025-04-22T05:17:33.885" v="33"/>
          <ac:spMkLst>
            <pc:docMk/>
            <pc:sldMk cId="3153919605" sldId="289"/>
            <ac:spMk id="5" creationId="{6E73B65C-3EDE-1F05-FCC6-3E68F397AA6F}"/>
          </ac:spMkLst>
        </pc:spChg>
      </pc:sldChg>
      <pc:sldChg chg="addSp delSp modSp mod">
        <pc:chgData name="Alfred Smith" userId="3c60a3631c0db8ad" providerId="LiveId" clId="{CC97AEE6-4C52-431C-9C2A-BE50E09E9CBF}" dt="2025-04-22T05:17:42.808" v="35"/>
        <pc:sldMkLst>
          <pc:docMk/>
          <pc:sldMk cId="1878919862" sldId="291"/>
        </pc:sldMkLst>
        <pc:spChg chg="add mod">
          <ac:chgData name="Alfred Smith" userId="3c60a3631c0db8ad" providerId="LiveId" clId="{CC97AEE6-4C52-431C-9C2A-BE50E09E9CBF}" dt="2025-04-22T05:17:42.808" v="35"/>
          <ac:spMkLst>
            <pc:docMk/>
            <pc:sldMk cId="1878919862" sldId="291"/>
            <ac:spMk id="2" creationId="{6B7E73EC-567D-1999-6EA7-08E89C020672}"/>
          </ac:spMkLst>
        </pc:spChg>
        <pc:spChg chg="add mod">
          <ac:chgData name="Alfred Smith" userId="3c60a3631c0db8ad" providerId="LiveId" clId="{CC97AEE6-4C52-431C-9C2A-BE50E09E9CBF}" dt="2025-04-22T05:17:42.808" v="35"/>
          <ac:spMkLst>
            <pc:docMk/>
            <pc:sldMk cId="1878919862" sldId="291"/>
            <ac:spMk id="5" creationId="{4E860754-8AFE-2BB5-6DCD-6F065220F85B}"/>
          </ac:spMkLst>
        </pc:spChg>
      </pc:sldChg>
      <pc:sldChg chg="addSp delSp modSp mod">
        <pc:chgData name="Alfred Smith" userId="3c60a3631c0db8ad" providerId="LiveId" clId="{CC97AEE6-4C52-431C-9C2A-BE50E09E9CBF}" dt="2025-04-22T05:18:01.451" v="39"/>
        <pc:sldMkLst>
          <pc:docMk/>
          <pc:sldMk cId="2219299321" sldId="293"/>
        </pc:sldMkLst>
        <pc:spChg chg="add mod">
          <ac:chgData name="Alfred Smith" userId="3c60a3631c0db8ad" providerId="LiveId" clId="{CC97AEE6-4C52-431C-9C2A-BE50E09E9CBF}" dt="2025-04-22T05:18:01.451" v="39"/>
          <ac:spMkLst>
            <pc:docMk/>
            <pc:sldMk cId="2219299321" sldId="293"/>
            <ac:spMk id="2" creationId="{A67B55B9-7E34-B0FE-9F37-2E77EAFE4D1D}"/>
          </ac:spMkLst>
        </pc:spChg>
        <pc:spChg chg="add mod">
          <ac:chgData name="Alfred Smith" userId="3c60a3631c0db8ad" providerId="LiveId" clId="{CC97AEE6-4C52-431C-9C2A-BE50E09E9CBF}" dt="2025-04-22T05:18:01.451" v="39"/>
          <ac:spMkLst>
            <pc:docMk/>
            <pc:sldMk cId="2219299321" sldId="293"/>
            <ac:spMk id="5" creationId="{BF5C92E8-2D73-73CA-79B2-046287B2DA23}"/>
          </ac:spMkLst>
        </pc:spChg>
      </pc:sldChg>
      <pc:sldChg chg="addSp delSp modSp mod">
        <pc:chgData name="Alfred Smith" userId="3c60a3631c0db8ad" providerId="LiveId" clId="{CC97AEE6-4C52-431C-9C2A-BE50E09E9CBF}" dt="2025-04-22T05:16:28.816" v="19"/>
        <pc:sldMkLst>
          <pc:docMk/>
          <pc:sldMk cId="2188807574" sldId="295"/>
        </pc:sldMkLst>
        <pc:spChg chg="add mod">
          <ac:chgData name="Alfred Smith" userId="3c60a3631c0db8ad" providerId="LiveId" clId="{CC97AEE6-4C52-431C-9C2A-BE50E09E9CBF}" dt="2025-04-22T05:16:28.816" v="19"/>
          <ac:spMkLst>
            <pc:docMk/>
            <pc:sldMk cId="2188807574" sldId="295"/>
            <ac:spMk id="2" creationId="{A8733343-AA98-0534-524D-7F963C399F79}"/>
          </ac:spMkLst>
        </pc:spChg>
        <pc:spChg chg="add mod">
          <ac:chgData name="Alfred Smith" userId="3c60a3631c0db8ad" providerId="LiveId" clId="{CC97AEE6-4C52-431C-9C2A-BE50E09E9CBF}" dt="2025-04-22T05:16:28.816" v="19"/>
          <ac:spMkLst>
            <pc:docMk/>
            <pc:sldMk cId="2188807574" sldId="295"/>
            <ac:spMk id="5" creationId="{E1628771-72EC-AD03-3697-0E0D52BB196D}"/>
          </ac:spMkLst>
        </pc:spChg>
      </pc:sldChg>
      <pc:sldChg chg="addSp delSp modSp mod">
        <pc:chgData name="Alfred Smith" userId="3c60a3631c0db8ad" providerId="LiveId" clId="{CC97AEE6-4C52-431C-9C2A-BE50E09E9CBF}" dt="2025-04-22T05:17:52.138" v="37"/>
        <pc:sldMkLst>
          <pc:docMk/>
          <pc:sldMk cId="2043211582" sldId="296"/>
        </pc:sldMkLst>
        <pc:spChg chg="add mod">
          <ac:chgData name="Alfred Smith" userId="3c60a3631c0db8ad" providerId="LiveId" clId="{CC97AEE6-4C52-431C-9C2A-BE50E09E9CBF}" dt="2025-04-22T05:17:52.138" v="37"/>
          <ac:spMkLst>
            <pc:docMk/>
            <pc:sldMk cId="2043211582" sldId="296"/>
            <ac:spMk id="2" creationId="{18EEFF57-6C45-D18A-C1A4-4E8D0311F3F1}"/>
          </ac:spMkLst>
        </pc:spChg>
        <pc:spChg chg="add mod">
          <ac:chgData name="Alfred Smith" userId="3c60a3631c0db8ad" providerId="LiveId" clId="{CC97AEE6-4C52-431C-9C2A-BE50E09E9CBF}" dt="2025-04-22T05:17:52.138" v="37"/>
          <ac:spMkLst>
            <pc:docMk/>
            <pc:sldMk cId="2043211582" sldId="296"/>
            <ac:spMk id="5" creationId="{90C7BB11-1C31-B76D-14A9-5F59008827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49 </a:t>
            </a:r>
            <a:r>
              <a:rPr lang="en-IN" sz="1200" b="1" i="0" u="none" strike="noStrike" baseline="0" dirty="0">
                <a:latin typeface="TimesNewRomanPS-BoldMT"/>
              </a:rPr>
              <a:t>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49-2</a:t>
            </a:r>
          </a:p>
        </p:txBody>
      </p:sp>
      <p:pic>
        <p:nvPicPr>
          <p:cNvPr id="10" name="Audio 9">
            <a:hlinkClick r:id="" action="ppaction://media"/>
            <a:extLst>
              <a:ext uri="{FF2B5EF4-FFF2-40B4-BE49-F238E27FC236}">
                <a16:creationId xmlns:a16="http://schemas.microsoft.com/office/drawing/2014/main" id="{8F005EF2-CF20-F3CE-4CC1-FC365A6BB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95793E19-2A7D-23E2-C804-A32EA10C203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40"/>
    </mc:Choice>
    <mc:Fallback xmlns="">
      <p:transition spd="slow" advTm="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1FC0-452E-9014-C51E-836C0FACF05D}"/>
              </a:ext>
            </a:extLst>
          </p:cNvPr>
          <p:cNvPicPr>
            <a:picLocks noChangeAspect="1"/>
          </p:cNvPicPr>
          <p:nvPr/>
        </p:nvPicPr>
        <p:blipFill>
          <a:blip r:embed="rId2"/>
          <a:stretch>
            <a:fillRect/>
          </a:stretch>
        </p:blipFill>
        <p:spPr>
          <a:xfrm>
            <a:off x="-25948" y="-1"/>
            <a:ext cx="12217948" cy="7004957"/>
          </a:xfrm>
          <a:prstGeom prst="rect">
            <a:avLst/>
          </a:prstGeom>
        </p:spPr>
      </p:pic>
      <p:sp>
        <p:nvSpPr>
          <p:cNvPr id="2" name="TextBox 1">
            <a:extLst>
              <a:ext uri="{FF2B5EF4-FFF2-40B4-BE49-F238E27FC236}">
                <a16:creationId xmlns:a16="http://schemas.microsoft.com/office/drawing/2014/main" id="{88D23695-58F9-8C4E-B6FF-42B4CF682A5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2E5A8D55-D4F2-4BE4-246B-ED2349CA55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D9FDAB-3ADF-19A3-67D3-A87F79B9FE1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4དེ་ནས་ཁོས་མིག་ཅེ་རེར་ཕོ་ཉ་ལ་བལྟས་ཤིང་དངངས་སྐྲག༌ངང༌། ཇོ་བོ༌ལགས། དོན་ཅི་ཡོད་ཅེས་ཞུས་པ༌ལ། ཕོ་ཉ་ན༌རེ། ཁྱོད་ཀྱི་གསོལ་འདེབས་དང་སྦྱིན་པ་ནི་དཀོན་མཆོག་གི་དྲུང་དུ་དྲན་རྟེན་བཞིན་དུ་སླེབས༌འདུག </a:t>
            </a:r>
            <a:endParaRPr lang="en-IN" dirty="0"/>
          </a:p>
        </p:txBody>
      </p:sp>
      <p:sp>
        <p:nvSpPr>
          <p:cNvPr id="5" name="TextBox 4">
            <a:extLst>
              <a:ext uri="{FF2B5EF4-FFF2-40B4-BE49-F238E27FC236}">
                <a16:creationId xmlns:a16="http://schemas.microsoft.com/office/drawing/2014/main" id="{66A64DB8-F64B-C24D-C626-BDAEC6EBC21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4Cornelius stared at him in fear and asked, “What is it, Lord?”</a:t>
            </a:r>
          </a:p>
          <a:p>
            <a:r>
              <a:rPr lang="en-US" sz="4000" dirty="0">
                <a:solidFill>
                  <a:srgbClr val="777A7B"/>
                </a:solidFill>
                <a:latin typeface="Arial" panose="020B0604020202020204" pitchFamily="34" charset="0"/>
              </a:rPr>
              <a:t>The angel answered, “Your prayers and gifts to the poor have ascended as a memorial offering before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036"/>
    </mc:Choice>
    <mc:Fallback xmlns="">
      <p:transition spd="slow" advTm="1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D685F-6291-D1AD-3E35-101A73E541C6}"/>
              </a:ext>
            </a:extLst>
          </p:cNvPr>
          <p:cNvPicPr>
            <a:picLocks noChangeAspect="1"/>
          </p:cNvPicPr>
          <p:nvPr/>
        </p:nvPicPr>
        <p:blipFill>
          <a:blip r:embed="rId2"/>
          <a:stretch>
            <a:fillRect/>
          </a:stretch>
        </p:blipFill>
        <p:spPr>
          <a:xfrm>
            <a:off x="-950375" y="0"/>
            <a:ext cx="13142375" cy="6858000"/>
          </a:xfrm>
          <a:prstGeom prst="rect">
            <a:avLst/>
          </a:prstGeom>
        </p:spPr>
      </p:pic>
      <p:sp>
        <p:nvSpPr>
          <p:cNvPr id="2" name="TextBox 1">
            <a:extLst>
              <a:ext uri="{FF2B5EF4-FFF2-40B4-BE49-F238E27FC236}">
                <a16:creationId xmlns:a16="http://schemas.microsoft.com/office/drawing/2014/main" id="{5B627EB8-4DDF-620C-FAC1-F4FA3CF3BC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0A50747E-7B7B-E295-3FB9-92FEDE33A2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25AC00-2714-8E7B-3B42-37984D0B013F}"/>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5ད་ལྟ་ཁྱོད་ཀྱིས་ཡོ་ཕཱ་རུ་མི་མངགས་ཏེ་པེ་ཏྲོ་ཞེས་ཀྱང་འབོད་པའི་སི་མོན་གདན་དྲོངས༌ཤིག 6ཁོ་རང་ནི་རྒྱ་མཚོའི་འགྲམ་དུ་གནས་པའི་ཀོ་བཟོ་བ་སི་མོན་གྱི་ཁྱིམ་དུ་བཞུགས་པ་ཡིན་ཞེས་གསུངས་པ༌དང༌།</a:t>
            </a:r>
            <a:endParaRPr lang="en-IN" dirty="0"/>
          </a:p>
        </p:txBody>
      </p:sp>
      <p:sp>
        <p:nvSpPr>
          <p:cNvPr id="5" name="TextBox 4">
            <a:extLst>
              <a:ext uri="{FF2B5EF4-FFF2-40B4-BE49-F238E27FC236}">
                <a16:creationId xmlns:a16="http://schemas.microsoft.com/office/drawing/2014/main" id="{7E4F3342-B384-D3FF-C5C7-0A3D28DBA550}"/>
              </a:ext>
            </a:extLst>
          </p:cNvPr>
          <p:cNvSpPr txBox="1"/>
          <p:nvPr/>
        </p:nvSpPr>
        <p:spPr>
          <a:xfrm>
            <a:off x="110836" y="149950"/>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5Now send men to Joppa to call for a man named Simon who is called Peter. 6He is staying with Simon the tanner, whose house is by the sea.”</a:t>
            </a:r>
            <a:endParaRPr lang="en-IN" sz="44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8517-7F29-56ED-541D-9AF10F4CD191}"/>
              </a:ext>
            </a:extLst>
          </p:cNvPr>
          <p:cNvPicPr>
            <a:picLocks noChangeAspect="1"/>
          </p:cNvPicPr>
          <p:nvPr/>
        </p:nvPicPr>
        <p:blipFill>
          <a:blip r:embed="rId2"/>
          <a:stretch>
            <a:fillRect/>
          </a:stretch>
        </p:blipFill>
        <p:spPr>
          <a:xfrm>
            <a:off x="-658345" y="1"/>
            <a:ext cx="12850345" cy="6858000"/>
          </a:xfrm>
          <a:prstGeom prst="rect">
            <a:avLst/>
          </a:prstGeom>
        </p:spPr>
      </p:pic>
      <p:sp>
        <p:nvSpPr>
          <p:cNvPr id="2" name="TextBox 1">
            <a:extLst>
              <a:ext uri="{FF2B5EF4-FFF2-40B4-BE49-F238E27FC236}">
                <a16:creationId xmlns:a16="http://schemas.microsoft.com/office/drawing/2014/main" id="{51A986FC-C50F-5139-4418-BD5943719B06}"/>
              </a:ext>
            </a:extLst>
          </p:cNvPr>
          <p:cNvSpPr txBox="1"/>
          <p:nvPr/>
        </p:nvSpPr>
        <p:spPr>
          <a:xfrm>
            <a:off x="180527" y="560578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96EAAE9F-7235-31A3-E127-375C081680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108941-79B6-6B28-E40B-937F58423EE5}"/>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121212"/>
                </a:solidFill>
                <a:effectLst/>
                <a:latin typeface="Arial" panose="020B0604020202020204" pitchFamily="34" charset="0"/>
              </a:rPr>
              <a:t>7ཁོ་ལ་གཏམ་གླེང་བའི་ཕོ་ཉ་ཕྱིར་ཕེབས༌རྗེས། ཁོས་རང་ཁྱིམ་གྱི་ཞབས་ཕྱི་པ་གཉིས་དང་རྟག་ཏུ་རང་གི་མདུན་དུ་སྡོད་པའི་དམག་མི་རྣམས་ལས་དད་མོས་ཡོད་པ་ཞིག་བོས༌ཏེ། 8དོན་དེ་ཐམས་ཅད་ཁོ་རྣམས་ལ་བཤད་པ་དང་ཡོ་ཕཱ་རུ་མངགས༌སོ།།</a:t>
            </a:r>
            <a:endParaRPr lang="en-IN" sz="5400" dirty="0"/>
          </a:p>
        </p:txBody>
      </p:sp>
      <p:sp>
        <p:nvSpPr>
          <p:cNvPr id="5" name="TextBox 4">
            <a:extLst>
              <a:ext uri="{FF2B5EF4-FFF2-40B4-BE49-F238E27FC236}">
                <a16:creationId xmlns:a16="http://schemas.microsoft.com/office/drawing/2014/main" id="{F535EE6B-9C32-F97C-4430-F41482ABC57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 angel who spoke to him had gone, Cornelius called two of his servants and a devout soldier from among his attendants. 8He explained what had happened and sent them to Joppa.</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06"/>
    </mc:Choice>
    <mc:Fallback xmlns="">
      <p:transition spd="slow" advTm="1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A410-E065-F36E-A45C-A4B91403E7EE}"/>
              </a:ext>
            </a:extLst>
          </p:cNvPr>
          <p:cNvPicPr>
            <a:picLocks noChangeAspect="1"/>
          </p:cNvPicPr>
          <p:nvPr/>
        </p:nvPicPr>
        <p:blipFill>
          <a:blip r:embed="rId2"/>
          <a:stretch>
            <a:fillRect/>
          </a:stretch>
        </p:blipFill>
        <p:spPr>
          <a:xfrm>
            <a:off x="-455079" y="1"/>
            <a:ext cx="12910550" cy="6858000"/>
          </a:xfrm>
          <a:prstGeom prst="rect">
            <a:avLst/>
          </a:prstGeom>
        </p:spPr>
      </p:pic>
      <p:sp>
        <p:nvSpPr>
          <p:cNvPr id="2" name="TextBox 1">
            <a:extLst>
              <a:ext uri="{FF2B5EF4-FFF2-40B4-BE49-F238E27FC236}">
                <a16:creationId xmlns:a16="http://schemas.microsoft.com/office/drawing/2014/main" id="{470F6F7D-C6C2-6BA0-1986-B368ACFBE4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8F0D9614-2846-3BE8-3C3E-B6478BB58D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80BAA6-A496-7C47-E923-DB99254113D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9དེའི་ཕྱི༌ཉིན། ཁོ་རྣམས་ལམ་དུ་ཆས་ཤིང་ཡོ་ཕཱ་གྲོང་ཁྱེར་དང་ཉེ་བར་སླེབས་པ༌དང༌། ཉིན་གུང་ཙམ་གྱི་དུས༌སུ། པེ་ཏྲོ་ཁང་ཐོག་ཏུ་གསོལ་བ་འདེབས་སུ་སོང་བ༌དང༌། </a:t>
            </a:r>
            <a:endParaRPr lang="en-IN" sz="2400" dirty="0"/>
          </a:p>
        </p:txBody>
      </p:sp>
      <p:sp>
        <p:nvSpPr>
          <p:cNvPr id="5" name="TextBox 4">
            <a:extLst>
              <a:ext uri="{FF2B5EF4-FFF2-40B4-BE49-F238E27FC236}">
                <a16:creationId xmlns:a16="http://schemas.microsoft.com/office/drawing/2014/main" id="{12CFAF75-8B41-D004-72F2-5C795B6BF97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 next day at about the sixth hour (noon), as the men were approaching the city on their journey, Peter went up on the roof to pray.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693"/>
    </mc:Choice>
    <mc:Fallback xmlns="">
      <p:transition spd="slow" advTm="1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0" y="1"/>
            <a:ext cx="12692418" cy="6858000"/>
          </a:xfrm>
          <a:prstGeom prst="rect">
            <a:avLst/>
          </a:prstGeom>
        </p:spPr>
      </p:pic>
      <p:sp>
        <p:nvSpPr>
          <p:cNvPr id="2" name="TextBox 1">
            <a:extLst>
              <a:ext uri="{FF2B5EF4-FFF2-40B4-BE49-F238E27FC236}">
                <a16:creationId xmlns:a16="http://schemas.microsoft.com/office/drawing/2014/main" id="{9E9D6700-A6EA-FE4B-FB43-B59C74C26F4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7446117-218B-A3FB-D436-DC5E44C80D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733343-AA98-0534-524D-7F963C399F7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10ཁོང་གི་ལྟོ་བ་བཀྲེས་པ་དང་ཁ་ཟས་སྤྱོད་འདོད༌ཅིང༌། ཁྱིམ་ཚང་དེས་ཀྱང་ཁ་ཟས་གྲ་སྒྲིག་བྱེད་བཞིན་པའི་དུས༌སུ། པེ་ཏྲོའི་དྲན་པ་འཆལ་ནས། </a:t>
            </a:r>
            <a:endParaRPr lang="en-IN" dirty="0"/>
          </a:p>
        </p:txBody>
      </p:sp>
      <p:sp>
        <p:nvSpPr>
          <p:cNvPr id="5" name="TextBox 4">
            <a:extLst>
              <a:ext uri="{FF2B5EF4-FFF2-40B4-BE49-F238E27FC236}">
                <a16:creationId xmlns:a16="http://schemas.microsoft.com/office/drawing/2014/main" id="{E1628771-72EC-AD03-3697-0E0D52BB196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10He became hungry and wanted something to eat, but while the meal was being prepared, he fell into a trance.</a:t>
            </a:r>
            <a:endParaRPr lang="en-IN" dirty="0"/>
          </a:p>
        </p:txBody>
      </p:sp>
    </p:spTree>
    <p:extLst>
      <p:ext uri="{BB962C8B-B14F-4D97-AF65-F5344CB8AC3E}">
        <p14:creationId xmlns:p14="http://schemas.microsoft.com/office/powerpoint/2010/main" val="2188807574"/>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30DF-52C5-A74E-F3AB-8800AD41FECD}"/>
              </a:ext>
            </a:extLst>
          </p:cNvPr>
          <p:cNvPicPr>
            <a:picLocks noChangeAspect="1"/>
          </p:cNvPicPr>
          <p:nvPr/>
        </p:nvPicPr>
        <p:blipFill>
          <a:blip r:embed="rId2"/>
          <a:stretch>
            <a:fillRect/>
          </a:stretch>
        </p:blipFill>
        <p:spPr>
          <a:xfrm>
            <a:off x="0" y="0"/>
            <a:ext cx="13375230" cy="6858000"/>
          </a:xfrm>
          <a:prstGeom prst="rect">
            <a:avLst/>
          </a:prstGeom>
        </p:spPr>
      </p:pic>
      <p:sp>
        <p:nvSpPr>
          <p:cNvPr id="2" name="TextBox 1">
            <a:extLst>
              <a:ext uri="{FF2B5EF4-FFF2-40B4-BE49-F238E27FC236}">
                <a16:creationId xmlns:a16="http://schemas.microsoft.com/office/drawing/2014/main" id="{85FADF07-EBC2-7C57-2F1D-76D6C76400A2}"/>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སྐུ་ཚབ་པེ་ཏྲོ་དང་བརྒྱ་དཔོན་ཀོར་ནེ་ལི་ཡཱུའི་སྐོར།</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2337905" y="0"/>
            <a:ext cx="15436723" cy="8340810"/>
          </a:xfrm>
          <a:prstGeom prst="rect">
            <a:avLst/>
          </a:prstGeom>
        </p:spPr>
      </p:pic>
      <p:sp>
        <p:nvSpPr>
          <p:cNvPr id="2" name="TextBox 1">
            <a:extLst>
              <a:ext uri="{FF2B5EF4-FFF2-40B4-BE49-F238E27FC236}">
                <a16:creationId xmlns:a16="http://schemas.microsoft.com/office/drawing/2014/main" id="{06E1C0F3-1579-D6FC-A41B-EE08D60FD43B}"/>
              </a:ext>
            </a:extLst>
          </p:cNvPr>
          <p:cNvSpPr txBox="1"/>
          <p:nvPr/>
        </p:nvSpPr>
        <p:spPr>
          <a:xfrm>
            <a:off x="9005654" y="382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2726817-CFA0-7256-2602-87A9CBFEAB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E3E6E4-9DB7-5384-E02D-A8B8723D913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ནམ་མཁའི་སྒོ་ཕྱེས་པ་དང་སྣེ་བཞི་བསྡམས་པའི་རས་གྲུ་བཞི་ཆེན་པོ་དང་འདྲ་བའི་དངོས་པོ་ཞིག་ས་སྟེང་ལ་མར་དཔྱངས་པ་མཐོང༌། </a:t>
            </a:r>
            <a:endParaRPr lang="en-IN" dirty="0"/>
          </a:p>
        </p:txBody>
      </p:sp>
      <p:sp>
        <p:nvSpPr>
          <p:cNvPr id="5" name="TextBox 4">
            <a:extLst>
              <a:ext uri="{FF2B5EF4-FFF2-40B4-BE49-F238E27FC236}">
                <a16:creationId xmlns:a16="http://schemas.microsoft.com/office/drawing/2014/main" id="{BC43D7A6-693A-1A71-F1BB-9F67B0BE1D0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11He saw heaven open and something like a large sheet being let down to earth by its four corners.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98343-B3A6-F752-A701-46ECF7965B2A}"/>
              </a:ext>
            </a:extLst>
          </p:cNvPr>
          <p:cNvPicPr>
            <a:picLocks noChangeAspect="1"/>
          </p:cNvPicPr>
          <p:nvPr/>
        </p:nvPicPr>
        <p:blipFill>
          <a:blip r:embed="rId2"/>
          <a:stretch>
            <a:fillRect/>
          </a:stretch>
        </p:blipFill>
        <p:spPr>
          <a:xfrm>
            <a:off x="0" y="-39033"/>
            <a:ext cx="12192000" cy="6897033"/>
          </a:xfrm>
          <a:prstGeom prst="rect">
            <a:avLst/>
          </a:prstGeom>
        </p:spPr>
      </p:pic>
      <p:sp>
        <p:nvSpPr>
          <p:cNvPr id="2" name="TextBox 1">
            <a:extLst>
              <a:ext uri="{FF2B5EF4-FFF2-40B4-BE49-F238E27FC236}">
                <a16:creationId xmlns:a16="http://schemas.microsoft.com/office/drawing/2014/main" id="{99DF1E1F-ED0C-3E1E-527F-AD7932EBEB4B}"/>
              </a:ext>
            </a:extLst>
          </p:cNvPr>
          <p:cNvSpPr txBox="1"/>
          <p:nvPr/>
        </p:nvSpPr>
        <p:spPr>
          <a:xfrm>
            <a:off x="267024" y="567992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8A5B289-C74C-B736-0277-191827766F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B7CABB6-DAFA-66F4-0DCE-A8FACA9FEAD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12དེའི་ནང་དུ་ས་སྟེང་གི་སུག་བཞི་ཅན་གྱི་སྲོག་ཆགས༌དང༌། ལྟོ་འགྲོའི༌རིགས། གཞན་ཡང་ནམ་མཁའི་བྱ་རྣམས་ཡོད༌ཅིང༌། 13ཡང་སྐད་སྒྲ་ཞིག་གྲགས༌ཏེ། པེ༌ཏྲོ། ཡར་ལོངས༌དང༌། དེ་དག་བཤས་ནས་ཟོ་ཞིག་ཅེས་གསུངས་སོ།། </a:t>
            </a:r>
            <a:endParaRPr lang="en-IN" dirty="0"/>
          </a:p>
        </p:txBody>
      </p:sp>
      <p:sp>
        <p:nvSpPr>
          <p:cNvPr id="5" name="TextBox 4">
            <a:extLst>
              <a:ext uri="{FF2B5EF4-FFF2-40B4-BE49-F238E27FC236}">
                <a16:creationId xmlns:a16="http://schemas.microsoft.com/office/drawing/2014/main" id="{627A48BA-BE47-00B3-37A3-BDE7D40C8CD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12It contained all kinds of four-footed animals and reptiles of the earth, as well as birds of the air. 13Then a voice said to him: “Get up, Peter, kill and eat!”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996"/>
    </mc:Choice>
    <mc:Fallback xmlns="">
      <p:transition spd="slow" advTm="1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86D0-3CD6-67FF-CF17-4C6774E3EF45}"/>
              </a:ext>
            </a:extLst>
          </p:cNvPr>
          <p:cNvPicPr>
            <a:picLocks noChangeAspect="1"/>
          </p:cNvPicPr>
          <p:nvPr/>
        </p:nvPicPr>
        <p:blipFill>
          <a:blip r:embed="rId2"/>
          <a:stretch>
            <a:fillRect/>
          </a:stretch>
        </p:blipFill>
        <p:spPr>
          <a:xfrm>
            <a:off x="0" y="-1"/>
            <a:ext cx="12192000" cy="6979429"/>
          </a:xfrm>
          <a:prstGeom prst="rect">
            <a:avLst/>
          </a:prstGeom>
        </p:spPr>
      </p:pic>
      <p:sp>
        <p:nvSpPr>
          <p:cNvPr id="2" name="TextBox 1">
            <a:extLst>
              <a:ext uri="{FF2B5EF4-FFF2-40B4-BE49-F238E27FC236}">
                <a16:creationId xmlns:a16="http://schemas.microsoft.com/office/drawing/2014/main" id="{70592CF5-BFB6-2873-FBC1-7A30CC50ABA3}"/>
              </a:ext>
            </a:extLst>
          </p:cNvPr>
          <p:cNvSpPr txBox="1"/>
          <p:nvPr/>
        </p:nvSpPr>
        <p:spPr>
          <a:xfrm>
            <a:off x="575943" y="5642856"/>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BC08A863-6275-6BFA-57ED-1BCC918C1B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2302DB-097A-89C2-9269-40437433B88C}"/>
              </a:ext>
            </a:extLst>
          </p:cNvPr>
          <p:cNvSpPr txBox="1"/>
          <p:nvPr/>
        </p:nvSpPr>
        <p:spPr>
          <a:xfrm>
            <a:off x="6096000" y="149948"/>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14འོན༌ཀྱང༌། པེ་ཏྲོ་ན༌རེ། གཙོ་བོ༌ལགས། དེ་ལྟར་བྱེད་ག་ལ༌རུང༌། ངས་ཁ་ཟས་སུ་མི་རུང་བ་དང་མི་གཙང་བ་ཞིག་གཏན་ནས་ཟོས་མ་མྱོང་ཞེས་སྨྲས་པ༌ལ། 15ཡང་སྐད་སྒྲ་ཞིག་གྲགས་ཏེ་འདི་སྐད༌དུ། དཀོན་མཆོག་གིས་གཙང་མར་མཛད་པ་རྣམས་ཁྱོད་ཀྱིས་མི་གཙང་བར་བརྩི་མི་འོས་ཞེས་གསུངས་སོ།། </a:t>
            </a:r>
            <a:endParaRPr lang="en-IN" dirty="0"/>
          </a:p>
        </p:txBody>
      </p:sp>
      <p:sp>
        <p:nvSpPr>
          <p:cNvPr id="5" name="TextBox 4">
            <a:extLst>
              <a:ext uri="{FF2B5EF4-FFF2-40B4-BE49-F238E27FC236}">
                <a16:creationId xmlns:a16="http://schemas.microsoft.com/office/drawing/2014/main" id="{17A7BBE2-49F3-AC3C-F940-B857D3F54341}"/>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14“No, Lord!” Peter answered. “I have never eaten anything impure  or unclean.”</a:t>
            </a:r>
          </a:p>
          <a:p>
            <a:r>
              <a:rPr lang="en-US" sz="4000" dirty="0">
                <a:solidFill>
                  <a:srgbClr val="777A7B"/>
                </a:solidFill>
                <a:latin typeface="Arial" panose="020B0604020202020204" pitchFamily="34" charset="0"/>
              </a:rPr>
              <a:t>15The voice spoke to him a second time: “Do not call anything impure that God has made clean.”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0078"/>
    </mc:Choice>
    <mc:Fallback xmlns="">
      <p:transition spd="slow" advTm="2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FAAA4-477C-3391-1115-45183483F27F}"/>
              </a:ext>
            </a:extLst>
          </p:cNvPr>
          <p:cNvPicPr>
            <a:picLocks noChangeAspect="1"/>
          </p:cNvPicPr>
          <p:nvPr/>
        </p:nvPicPr>
        <p:blipFill>
          <a:blip r:embed="rId2"/>
          <a:stretch>
            <a:fillRect/>
          </a:stretch>
        </p:blipFill>
        <p:spPr>
          <a:xfrm>
            <a:off x="-1" y="1"/>
            <a:ext cx="13270449" cy="6858000"/>
          </a:xfrm>
          <a:prstGeom prst="rect">
            <a:avLst/>
          </a:prstGeom>
        </p:spPr>
      </p:pic>
      <p:sp>
        <p:nvSpPr>
          <p:cNvPr id="2" name="TextBox 1">
            <a:extLst>
              <a:ext uri="{FF2B5EF4-FFF2-40B4-BE49-F238E27FC236}">
                <a16:creationId xmlns:a16="http://schemas.microsoft.com/office/drawing/2014/main" id="{9E6ACA8C-9AE4-883B-AFF3-4DE0DFD7229F}"/>
              </a:ext>
            </a:extLst>
          </p:cNvPr>
          <p:cNvSpPr txBox="1"/>
          <p:nvPr/>
        </p:nvSpPr>
        <p:spPr>
          <a:xfrm>
            <a:off x="353521" y="5556359"/>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9C66FF9-DB1B-342A-F673-8688834811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C36550-86D5-3551-9C9D-804A5D2B823E}"/>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16དེ་ལྟར་བསྟུད་མར་ཐེངས་གསུམ་ལ་སྐད་སྒྲ་བྱུང་མ་ཐག་རས་ལེབ་ཆེན་པོ་དེ་ཕྱིར་ནམ་མཁར་དྲངས༌སོ།།</a:t>
            </a:r>
            <a:endParaRPr lang="en-IN" dirty="0"/>
          </a:p>
        </p:txBody>
      </p:sp>
      <p:sp>
        <p:nvSpPr>
          <p:cNvPr id="5" name="TextBox 4">
            <a:extLst>
              <a:ext uri="{FF2B5EF4-FFF2-40B4-BE49-F238E27FC236}">
                <a16:creationId xmlns:a16="http://schemas.microsoft.com/office/drawing/2014/main" id="{D3D4B97D-677E-BC18-085F-5696FECB9E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16This happened three times, and all at once the sheet was taken back up into heaven.</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08334-C464-FB77-F4AD-0B1725DC2B63}"/>
              </a:ext>
            </a:extLst>
          </p:cNvPr>
          <p:cNvPicPr>
            <a:picLocks noChangeAspect="1"/>
          </p:cNvPicPr>
          <p:nvPr/>
        </p:nvPicPr>
        <p:blipFill>
          <a:blip r:embed="rId2"/>
          <a:stretch>
            <a:fillRect/>
          </a:stretch>
        </p:blipFill>
        <p:spPr>
          <a:xfrm>
            <a:off x="-1" y="0"/>
            <a:ext cx="12526223" cy="6858000"/>
          </a:xfrm>
          <a:prstGeom prst="rect">
            <a:avLst/>
          </a:prstGeom>
        </p:spPr>
      </p:pic>
      <p:sp>
        <p:nvSpPr>
          <p:cNvPr id="2" name="TextBox 1">
            <a:extLst>
              <a:ext uri="{FF2B5EF4-FFF2-40B4-BE49-F238E27FC236}">
                <a16:creationId xmlns:a16="http://schemas.microsoft.com/office/drawing/2014/main" id="{05A1F287-4EFA-DA9D-9293-6B1074A3A7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4175F2DF-7FCB-5CE3-BE79-82EA67963C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D0C1B5-7B5C-682B-1B82-8663546BAEE1}"/>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ནས་པེ་ཏྲོས་རང་ལ་ཞལ་གཟིགས་གནང་བ་ལས་མཐོང་བའི་དོན་དེ་རྣམས་ཅི་ཡིན་མ་ཤེས་པར་ཐེ་ཚོམ་སྐྱེ་བའི་སྐབས༌སུ། ཀོར་ནེ་ལིའུ་ཡིས་མངགས་པའི་མི་དེ་རྣམས་ཀོ་བཟོ་བ་སི་མོན་གྱི་ཁྱིམ་ཚང་གང་ཡིན་དྲིས་ནས་སྒོ་ཁར་སླེབས་ཏེ། 18སྐད་མཐོན་པོས་པེ་ཏྲོ་ཟེར་བའི་སི་མོན་འདིར་བཞུགས་སམ་ཞེས་དྲིས་སོ།། </a:t>
            </a:r>
            <a:endParaRPr lang="en-IN" dirty="0"/>
          </a:p>
        </p:txBody>
      </p:sp>
      <p:sp>
        <p:nvSpPr>
          <p:cNvPr id="5" name="TextBox 4">
            <a:extLst>
              <a:ext uri="{FF2B5EF4-FFF2-40B4-BE49-F238E27FC236}">
                <a16:creationId xmlns:a16="http://schemas.microsoft.com/office/drawing/2014/main" id="{167576FB-71F7-1810-9347-195AC87FC163}"/>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17While Peter was puzzling over the meaning of the vision, the men sent by Cornelius found Simon’s house and approached the gate. 18They called out to ask if Simon called Peter was staying there.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8357"/>
    </mc:Choice>
    <mc:Fallback xmlns="">
      <p:transition spd="slow" advTm="1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མཛད་འཕྲིན 10</a:t>
            </a:r>
          </a:p>
          <a:p>
            <a:r>
              <a:rPr lang="bo-CN" sz="8000" b="1" dirty="0">
                <a:solidFill>
                  <a:srgbClr val="121212"/>
                </a:solidFill>
                <a:latin typeface="Arial" panose="020B0604020202020204" pitchFamily="34" charset="0"/>
              </a:rPr>
              <a:t>སྐུ་ཚབ་པེ་ཏྲོ་དང་བརྒྱ་དཔོན་ཀོར་ནེ་ལི་ཡཱུའི་སྐོར།</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Cornelius and Peter’s visions – Acts 10:1-23</a:t>
            </a:r>
          </a:p>
        </p:txBody>
      </p:sp>
      <p:pic>
        <p:nvPicPr>
          <p:cNvPr id="23" name="Audio 22">
            <a:hlinkClick r:id="" action="ppaction://media"/>
            <a:extLst>
              <a:ext uri="{FF2B5EF4-FFF2-40B4-BE49-F238E27FC236}">
                <a16:creationId xmlns:a16="http://schemas.microsoft.com/office/drawing/2014/main" id="{6F6A2642-627C-AA08-AB48-A0A1017FAD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427"/>
    </mc:Choice>
    <mc:Fallback xmlns="">
      <p:transition spd="slow" advTm="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B87E-C5D1-9179-F541-EC968122299F}"/>
              </a:ext>
            </a:extLst>
          </p:cNvPr>
          <p:cNvPicPr>
            <a:picLocks noChangeAspect="1"/>
          </p:cNvPicPr>
          <p:nvPr/>
        </p:nvPicPr>
        <p:blipFill>
          <a:blip r:embed="rId2"/>
          <a:stretch>
            <a:fillRect/>
          </a:stretch>
        </p:blipFill>
        <p:spPr>
          <a:xfrm>
            <a:off x="0" y="1"/>
            <a:ext cx="13123190" cy="6858000"/>
          </a:xfrm>
          <a:prstGeom prst="rect">
            <a:avLst/>
          </a:prstGeom>
        </p:spPr>
      </p:pic>
      <p:sp>
        <p:nvSpPr>
          <p:cNvPr id="2" name="TextBox 1">
            <a:extLst>
              <a:ext uri="{FF2B5EF4-FFF2-40B4-BE49-F238E27FC236}">
                <a16:creationId xmlns:a16="http://schemas.microsoft.com/office/drawing/2014/main" id="{99BF1682-3BE0-11D3-71B9-7A0D0E1F54DC}"/>
              </a:ext>
            </a:extLst>
          </p:cNvPr>
          <p:cNvSpPr txBox="1"/>
          <p:nvPr/>
        </p:nvSpPr>
        <p:spPr>
          <a:xfrm>
            <a:off x="365878" y="5642855"/>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BF22E65C-5E7A-D576-8D21-4F5B7CD618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53AD35-D905-996D-2EB4-BB1AD83FFAC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པེ་ཏྲོས་ད་དུང་ཞལ་གཟིགས་དེའི་སྐོར་ལ་བསམ་བློ་གཏོང་བཞིན་པའི་དུས་སུ་དམ་པའི་ཐུགས་ཉིད་ཀྱིས་འདི་སྐད༌དུ། ལྟོས༌དང༌། མི་གསུམ་གྱིས་ཁྱོད་རང་འཚོལ་བཞིན་ཡོད༌པས། 20ཡར་ལངས་ནས་མར་བབས་ཏེ་ཐེ་ཚོམ་མི་བྱེད་པར་དེ་དག་དང་མཉམ་དུ་སོང༌ཞིག རྒྱུ་མཚན་ནི་ཁོ་རྣམས་ངས་མངགས་པ་ཡིན་ཞེས་གསུངས་སོ།། </a:t>
            </a:r>
            <a:endParaRPr lang="en-IN" sz="1600" dirty="0"/>
          </a:p>
        </p:txBody>
      </p:sp>
      <p:sp>
        <p:nvSpPr>
          <p:cNvPr id="5" name="TextBox 4">
            <a:extLst>
              <a:ext uri="{FF2B5EF4-FFF2-40B4-BE49-F238E27FC236}">
                <a16:creationId xmlns:a16="http://schemas.microsoft.com/office/drawing/2014/main" id="{C3C56996-7304-4196-47B7-429EF779D1A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19As Peter continued to reflect on the vision, the Spirit said to him, “Behold, three men are looking for you. 20So get up! Go downstairs and accompany them without hesitation, because I have sent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350"/>
    </mc:Choice>
    <mc:Fallback xmlns="">
      <p:transition spd="slow" advTm="1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6D0-D457-6A4D-536B-15BCE5A5F743}"/>
              </a:ext>
            </a:extLst>
          </p:cNvPr>
          <p:cNvPicPr>
            <a:picLocks noChangeAspect="1"/>
          </p:cNvPicPr>
          <p:nvPr/>
        </p:nvPicPr>
        <p:blipFill>
          <a:blip r:embed="rId2"/>
          <a:stretch>
            <a:fillRect/>
          </a:stretch>
        </p:blipFill>
        <p:spPr>
          <a:xfrm>
            <a:off x="-1" y="1"/>
            <a:ext cx="12731833" cy="6858000"/>
          </a:xfrm>
          <a:prstGeom prst="rect">
            <a:avLst/>
          </a:prstGeom>
        </p:spPr>
      </p:pic>
      <p:sp>
        <p:nvSpPr>
          <p:cNvPr id="2" name="TextBox 1">
            <a:extLst>
              <a:ext uri="{FF2B5EF4-FFF2-40B4-BE49-F238E27FC236}">
                <a16:creationId xmlns:a16="http://schemas.microsoft.com/office/drawing/2014/main" id="{73FAECEF-DA5E-F4FC-B4EB-478CA6EC169A}"/>
              </a:ext>
            </a:extLst>
          </p:cNvPr>
          <p:cNvSpPr txBox="1"/>
          <p:nvPr/>
        </p:nvSpPr>
        <p:spPr>
          <a:xfrm>
            <a:off x="613014" y="5692282"/>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6ECF981-EB69-A7E1-2DA2-44B1D21D8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03704C5-87B0-090E-9670-6825796B888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21དེ་ནས་པེ་ཏྲོ་མར་བབས་ནས་མི་དེ་རྣམས་དང་ཕྲད་དེ་འདི་སྐད་དུ། ང་རང་ནི་ཁྱོད་ཅག་གིས་འཚོལ་བཞིན་པའི་མི་དེ་ཡིན། ཁྱོད་ཅག་འདིར་ཡོང་དོན་ཅི་ཡིན་ནམ་ཞེས་གསུངས་པ༌ལ།</a:t>
            </a:r>
            <a:endParaRPr lang="en-IN" sz="1600" dirty="0"/>
          </a:p>
        </p:txBody>
      </p:sp>
      <p:sp>
        <p:nvSpPr>
          <p:cNvPr id="5" name="TextBox 4">
            <a:extLst>
              <a:ext uri="{FF2B5EF4-FFF2-40B4-BE49-F238E27FC236}">
                <a16:creationId xmlns:a16="http://schemas.microsoft.com/office/drawing/2014/main" id="{6E73B65C-3EDE-1F05-FCC6-3E68F397AA6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21So Peter went down to the men  and said, “Here am I, the one you are looking for. Why have you come?”</a:t>
            </a:r>
            <a:endParaRPr lang="en-IN" sz="44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815"/>
    </mc:Choice>
    <mc:Fallback xmlns="">
      <p:transition spd="slow" advTm="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3496-080E-2473-0BEA-E49D5DAF0829}"/>
              </a:ext>
            </a:extLst>
          </p:cNvPr>
          <p:cNvPicPr>
            <a:picLocks noChangeAspect="1"/>
          </p:cNvPicPr>
          <p:nvPr/>
        </p:nvPicPr>
        <p:blipFill>
          <a:blip r:embed="rId2"/>
          <a:stretch>
            <a:fillRect/>
          </a:stretch>
        </p:blipFill>
        <p:spPr>
          <a:xfrm>
            <a:off x="-1" y="1"/>
            <a:ext cx="12331369" cy="6858000"/>
          </a:xfrm>
          <a:prstGeom prst="rect">
            <a:avLst/>
          </a:prstGeom>
        </p:spPr>
      </p:pic>
      <p:sp>
        <p:nvSpPr>
          <p:cNvPr id="2" name="TextBox 1">
            <a:extLst>
              <a:ext uri="{FF2B5EF4-FFF2-40B4-BE49-F238E27FC236}">
                <a16:creationId xmlns:a16="http://schemas.microsoft.com/office/drawing/2014/main" id="{675B66BF-78B1-8318-8EA3-DD85B105CD2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Audio 61">
            <a:hlinkClick r:id="" action="ppaction://media"/>
            <a:extLst>
              <a:ext uri="{FF2B5EF4-FFF2-40B4-BE49-F238E27FC236}">
                <a16:creationId xmlns:a16="http://schemas.microsoft.com/office/drawing/2014/main" id="{C62FDF27-58FD-A633-CB05-444E0F913A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7E73EC-567D-1999-6EA7-08E89C020672}"/>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22དེ་རྣམས་ན༌རེ། བརྒྱ་དཔོན་ཀོར་ནེ་ལིའུ་ནི་མི་གཞུང་རྒྱུད་དྲང་ཞིང་དཀོན་མཆོག་ལ་དད་གུས་ཆེ་བ་དང་ཡ་ཧུ་དཱའི་མི་རིགས་ཐམས་ཅད་ཀྱིས་གཟེངས་བསྟོད་བྱེད་ས་ཞིག་ཡིན།</a:t>
            </a:r>
            <a:r>
              <a:rPr lang="en-IN" sz="6000" dirty="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4E860754-8AFE-2BB5-6DCD-6F065220F85B}"/>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22“Cornelius the centurion has sent us,” they said. “He is a righteous and God-fearing man with a good reputation among the whole Jewish nation…</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390"/>
    </mc:Choice>
    <mc:Fallback xmlns="">
      <p:transition spd="slow" advTm="1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2352149" cy="6887420"/>
          </a:xfrm>
          <a:prstGeom prst="rect">
            <a:avLst/>
          </a:prstGeom>
        </p:spPr>
      </p:pic>
      <p:sp>
        <p:nvSpPr>
          <p:cNvPr id="2" name="TextBox 1">
            <a:extLst>
              <a:ext uri="{FF2B5EF4-FFF2-40B4-BE49-F238E27FC236}">
                <a16:creationId xmlns:a16="http://schemas.microsoft.com/office/drawing/2014/main" id="{9AD4EA55-B742-493C-8749-DF82A8FA00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858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527BDF78-639B-567D-FBCC-5823CE506B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EEFF57-6C45-D18A-C1A4-4E8D0311F3F1}"/>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དེ་སྔར་ཕོ་ཉ་དམ་པ་ཞིག་གིས་ཀོར་ནེ་ལིའུ་ལ། ཁྱེད་རང་ཁོའི་ཁྱིམ་དུ་གདན་དྲངས་ཏེ་ཁྱེད་ཀྱིས་གང་གསུང་ལ་ཉན་དགོས་པའི་བཀའ་བསྩལ་ཞེས་ཞུས་སོ།།</a:t>
            </a:r>
            <a:endParaRPr lang="en-IN" dirty="0"/>
          </a:p>
        </p:txBody>
      </p:sp>
      <p:sp>
        <p:nvSpPr>
          <p:cNvPr id="5" name="TextBox 4">
            <a:extLst>
              <a:ext uri="{FF2B5EF4-FFF2-40B4-BE49-F238E27FC236}">
                <a16:creationId xmlns:a16="http://schemas.microsoft.com/office/drawing/2014/main" id="{90C7BB11-1C31-B76D-14A9-5F59008827E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 holy angel instructed him to request your presence in his home so he could hear a message from you.”</a:t>
            </a:r>
            <a:endParaRPr lang="en-IN" dirty="0"/>
          </a:p>
        </p:txBody>
      </p:sp>
    </p:spTree>
    <p:extLst>
      <p:ext uri="{BB962C8B-B14F-4D97-AF65-F5344CB8AC3E}">
        <p14:creationId xmlns:p14="http://schemas.microsoft.com/office/powerpoint/2010/main" val="2043211582"/>
      </p:ext>
    </p:extLst>
  </p:cSld>
  <p:clrMapOvr>
    <a:masterClrMapping/>
  </p:clrMapOvr>
  <mc:AlternateContent xmlns:mc="http://schemas.openxmlformats.org/markup-compatibility/2006" xmlns:p14="http://schemas.microsoft.com/office/powerpoint/2010/main">
    <mc:Choice Requires="p14">
      <p:transition spd="slow" p14:dur="2000" advTm="12404"/>
    </mc:Choice>
    <mc:Fallback xmlns="">
      <p:transition spd="slow" advTm="1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3925584" cy="7764750"/>
          </a:xfrm>
          <a:prstGeom prst="rect">
            <a:avLst/>
          </a:prstGeom>
        </p:spPr>
      </p:pic>
      <p:sp>
        <p:nvSpPr>
          <p:cNvPr id="2" name="TextBox 1">
            <a:extLst>
              <a:ext uri="{FF2B5EF4-FFF2-40B4-BE49-F238E27FC236}">
                <a16:creationId xmlns:a16="http://schemas.microsoft.com/office/drawing/2014/main" id="{EB741AD8-0538-F2AC-EA22-E7B3A859260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9640B7B-294D-B6C9-DB96-A9FEBF03A3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7B55B9-7E34-B0FE-9F37-2E77EAFE4D1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23དེ་ནས་པེ་ཏྲོས་དེ་རྣམས་ཁྱིམ་དུ་བོས་ཏེ་ཞག་གཅིག་ལ་སྡོད་དུ་བཅུག་པ༌དང༌།</a:t>
            </a:r>
            <a:endParaRPr lang="en-IN" dirty="0"/>
          </a:p>
        </p:txBody>
      </p:sp>
      <p:sp>
        <p:nvSpPr>
          <p:cNvPr id="5" name="TextBox 4">
            <a:extLst>
              <a:ext uri="{FF2B5EF4-FFF2-40B4-BE49-F238E27FC236}">
                <a16:creationId xmlns:a16="http://schemas.microsoft.com/office/drawing/2014/main" id="{BF5C92E8-2D73-73CA-79B2-046287B2DA2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23So Peter invited them in as his guests…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6026"/>
    </mc:Choice>
    <mc:Fallback xmlns="">
      <p:transition spd="slow" advTm="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77DB-D93F-DF4F-17B1-859B8986A5E9}"/>
              </a:ext>
            </a:extLst>
          </p:cNvPr>
          <p:cNvPicPr>
            <a:picLocks noChangeAspect="1"/>
          </p:cNvPicPr>
          <p:nvPr/>
        </p:nvPicPr>
        <p:blipFill>
          <a:blip r:embed="rId2"/>
          <a:stretch>
            <a:fillRect/>
          </a:stretch>
        </p:blipFill>
        <p:spPr>
          <a:xfrm>
            <a:off x="0" y="0"/>
            <a:ext cx="13375230" cy="6858000"/>
          </a:xfrm>
          <a:prstGeom prst="rect">
            <a:avLst/>
          </a:prstGeom>
        </p:spPr>
      </p:pic>
      <p:sp>
        <p:nvSpPr>
          <p:cNvPr id="3" name="TextBox 2">
            <a:extLst>
              <a:ext uri="{FF2B5EF4-FFF2-40B4-BE49-F238E27FC236}">
                <a16:creationId xmlns:a16="http://schemas.microsoft.com/office/drawing/2014/main" id="{22A29638-8FFF-81E0-788F-387D484A04A7}"/>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སྐུ་ཚབ་པེ་ཏྲོ་དང་བརྒྱ་དཔོན་ཀོར་ནེ་ལི་ཡཱུའི་སྐོར།</a:t>
            </a:r>
          </a:p>
        </p:txBody>
      </p:sp>
      <p:sp>
        <p:nvSpPr>
          <p:cNvPr id="4" name="TextBox 2">
            <a:extLst>
              <a:ext uri="{FF2B5EF4-FFF2-40B4-BE49-F238E27FC236}">
                <a16:creationId xmlns:a16="http://schemas.microsoft.com/office/drawing/2014/main" id="{B4FC32AE-5105-47B8-A7AD-E131C7F97971}"/>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A956-F1F3-C086-0280-CDC5D6DAE77E}"/>
              </a:ext>
            </a:extLst>
          </p:cNvPr>
          <p:cNvPicPr>
            <a:picLocks noChangeAspect="1"/>
          </p:cNvPicPr>
          <p:nvPr/>
        </p:nvPicPr>
        <p:blipFill>
          <a:blip r:embed="rId2"/>
          <a:stretch>
            <a:fillRect/>
          </a:stretch>
        </p:blipFill>
        <p:spPr>
          <a:xfrm>
            <a:off x="-742444" y="1"/>
            <a:ext cx="12934444" cy="6858000"/>
          </a:xfrm>
          <a:prstGeom prst="rect">
            <a:avLst/>
          </a:prstGeom>
        </p:spPr>
      </p:pic>
      <p:sp>
        <p:nvSpPr>
          <p:cNvPr id="2" name="TextBox 1">
            <a:extLst>
              <a:ext uri="{FF2B5EF4-FFF2-40B4-BE49-F238E27FC236}">
                <a16:creationId xmlns:a16="http://schemas.microsoft.com/office/drawing/2014/main" id="{5E1C5B92-78E6-B102-68E3-16CEFD63621D}"/>
              </a:ext>
            </a:extLst>
          </p:cNvPr>
          <p:cNvSpPr txBox="1"/>
          <p:nvPr/>
        </p:nvSpPr>
        <p:spPr>
          <a:xfrm>
            <a:off x="7950200"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021CD83-C768-5201-1D73-18621F3DE2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A33FE-D3F6-A328-16A1-AB4C436EB30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1དེ་ཡང་ཀེ་སར་ཡཱ་ཞེས་པར་ཨི་ཏ་ལི་དཔུང་ཁག་གི་བརྒྱ་དཔོན་མིང་ལ་ཀོར་ནེ་ལིའུ་ཞེས་པ་ཞིག་ཡོད༌དེ།</a:t>
            </a:r>
            <a:endParaRPr lang="en-IN" dirty="0"/>
          </a:p>
        </p:txBody>
      </p:sp>
      <p:sp>
        <p:nvSpPr>
          <p:cNvPr id="5" name="TextBox 4">
            <a:extLst>
              <a:ext uri="{FF2B5EF4-FFF2-40B4-BE49-F238E27FC236}">
                <a16:creationId xmlns:a16="http://schemas.microsoft.com/office/drawing/2014/main" id="{477E4EEA-B511-1784-BE34-B3E89C9CA9C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1At Caesarea there was a man named Cornelius, a centurion in what was called the Italian Regiment.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781"/>
    </mc:Choice>
    <mc:Fallback xmlns="">
      <p:transition spd="slow" advTm="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7E3A9-8AD2-1DC4-00E8-005618D55ADF}"/>
              </a:ext>
            </a:extLst>
          </p:cNvPr>
          <p:cNvPicPr>
            <a:picLocks noChangeAspect="1"/>
          </p:cNvPicPr>
          <p:nvPr/>
        </p:nvPicPr>
        <p:blipFill>
          <a:blip r:embed="rId2"/>
          <a:stretch>
            <a:fillRect/>
          </a:stretch>
        </p:blipFill>
        <p:spPr>
          <a:xfrm>
            <a:off x="-393771" y="0"/>
            <a:ext cx="12585771" cy="6858000"/>
          </a:xfrm>
          <a:prstGeom prst="rect">
            <a:avLst/>
          </a:prstGeom>
        </p:spPr>
      </p:pic>
      <p:sp>
        <p:nvSpPr>
          <p:cNvPr id="2" name="TextBox 1">
            <a:extLst>
              <a:ext uri="{FF2B5EF4-FFF2-40B4-BE49-F238E27FC236}">
                <a16:creationId xmlns:a16="http://schemas.microsoft.com/office/drawing/2014/main" id="{FA051C83-9F6A-583C-80F9-1FF4C45500B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69E06E1-736C-604A-4B93-48F94F0CE1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3BE4E69-2B43-40C6-3BCF-6F7065913A7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2ཁོ་ནི་དད་མོས་ཡོད་པ་ཞིག་ཡིན༌ལ། ཁོ་དང་བཟའ་མི་ཐམས་ཅད་ཀྱང་དཀོན་མཆོག་ལ་དད་གུས་ཆེ༌བས། མི་རྣམས་ལ་སྦྱིན་པ་མང་པོ་བཏང་བ་དང་དུས་རྟག་ཏུ་དཀོན་མཆོག་ལ་གསོལ་བ་བཏབ་བོ།།</a:t>
            </a:r>
            <a:endParaRPr lang="en-IN" dirty="0"/>
          </a:p>
        </p:txBody>
      </p:sp>
      <p:sp>
        <p:nvSpPr>
          <p:cNvPr id="5" name="TextBox 4">
            <a:extLst>
              <a:ext uri="{FF2B5EF4-FFF2-40B4-BE49-F238E27FC236}">
                <a16:creationId xmlns:a16="http://schemas.microsoft.com/office/drawing/2014/main" id="{65A117EF-A0F9-D44B-BB48-CD2CACD3290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2He and all his household were devout and God-fearing. He gave generously to the people and prayed to God regularly.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69"/>
    </mc:Choice>
    <mc:Fallback xmlns="">
      <p:transition spd="slow" advTm="1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D19B9-E9AF-01EE-A919-0DDE07A7A4A8}"/>
              </a:ext>
            </a:extLst>
          </p:cNvPr>
          <p:cNvPicPr>
            <a:picLocks noChangeAspect="1"/>
          </p:cNvPicPr>
          <p:nvPr/>
        </p:nvPicPr>
        <p:blipFill>
          <a:blip r:embed="rId2"/>
          <a:stretch>
            <a:fillRect/>
          </a:stretch>
        </p:blipFill>
        <p:spPr>
          <a:xfrm>
            <a:off x="-494805" y="0"/>
            <a:ext cx="13181610" cy="6858000"/>
          </a:xfrm>
          <a:prstGeom prst="rect">
            <a:avLst/>
          </a:prstGeom>
        </p:spPr>
      </p:pic>
      <p:sp>
        <p:nvSpPr>
          <p:cNvPr id="2" name="TextBox 1">
            <a:extLst>
              <a:ext uri="{FF2B5EF4-FFF2-40B4-BE49-F238E27FC236}">
                <a16:creationId xmlns:a16="http://schemas.microsoft.com/office/drawing/2014/main" id="{4318CDAD-7F35-1413-EDEF-D8A68DE95F48}"/>
              </a:ext>
            </a:extLst>
          </p:cNvPr>
          <p:cNvSpPr txBox="1"/>
          <p:nvPr/>
        </p:nvSpPr>
        <p:spPr>
          <a:xfrm>
            <a:off x="229954" y="57911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Audio 52">
            <a:hlinkClick r:id="" action="ppaction://media"/>
            <a:extLst>
              <a:ext uri="{FF2B5EF4-FFF2-40B4-BE49-F238E27FC236}">
                <a16:creationId xmlns:a16="http://schemas.microsoft.com/office/drawing/2014/main" id="{250BBB22-E2B6-AA2E-201B-F98947F9FE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119760-CA7F-05F3-DB72-ACE752F502D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3དེ་ཡང་ཉིན་ཞིག་གི་ཕྱི་དྲོའི་ཆུ་ཚོད་གསུམ་ཡས་མས་སུ་ཁོ་ལ་ཞལ་གཟིགས་གནང་ནས། དཀོན་མཆོག་གི་ཕོ་ཉ་ཞིག་རང་གི་གམ་དུ་ཕེབས་པ་གསལ་པོར་མཐོང་བ་དང་ཕོ་ཉས་ཀོར་ནེ་ལིའུ་ཞེས་བོས། </a:t>
            </a:r>
            <a:endParaRPr lang="en-IN" sz="1600" dirty="0"/>
          </a:p>
        </p:txBody>
      </p:sp>
      <p:sp>
        <p:nvSpPr>
          <p:cNvPr id="5" name="TextBox 4">
            <a:extLst>
              <a:ext uri="{FF2B5EF4-FFF2-40B4-BE49-F238E27FC236}">
                <a16:creationId xmlns:a16="http://schemas.microsoft.com/office/drawing/2014/main" id="{949C875A-5344-51E7-EA30-1EE5EF02C2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3One day at about the ninth hour (3 o’ clock in the afternoon), he had a clear vision of an angel of God who came to him and said, “Cornelius!”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58"/>
    </mc:Choice>
    <mc:Fallback xmlns="">
      <p:transition spd="slow" advTm="1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5552</TotalTime>
  <Words>1709</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2025-05-26T07:40:32Z</dcterms:modified>
</cp:coreProperties>
</file>