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7" r:id="rId2"/>
    <p:sldId id="319" r:id="rId3"/>
    <p:sldId id="259" r:id="rId4"/>
    <p:sldId id="32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7" r:id="rId30"/>
    <p:sldId id="288" r:id="rId31"/>
    <p:sldId id="289" r:id="rId32"/>
    <p:sldId id="290" r:id="rId33"/>
    <p:sldId id="291" r:id="rId34"/>
    <p:sldId id="292" r:id="rId35"/>
    <p:sldId id="293" r:id="rId36"/>
    <p:sldId id="294" r:id="rId37"/>
    <p:sldId id="295" r:id="rId38"/>
    <p:sldId id="296" r:id="rId39"/>
    <p:sldId id="297" r:id="rId40"/>
    <p:sldId id="258" r:id="rId41"/>
    <p:sldId id="322" r:id="rId42"/>
    <p:sldId id="298" r:id="rId43"/>
    <p:sldId id="299" r:id="rId44"/>
    <p:sldId id="300" r:id="rId45"/>
    <p:sldId id="301" r:id="rId46"/>
    <p:sldId id="302" r:id="rId47"/>
    <p:sldId id="303" r:id="rId48"/>
    <p:sldId id="306" r:id="rId49"/>
    <p:sldId id="309" r:id="rId50"/>
    <p:sldId id="310" r:id="rId51"/>
    <p:sldId id="316" r:id="rId52"/>
    <p:sldId id="317" r:id="rId53"/>
    <p:sldId id="313" r:id="rId54"/>
    <p:sldId id="32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345" autoAdjust="0"/>
  </p:normalViewPr>
  <p:slideViewPr>
    <p:cSldViewPr snapToGrid="0">
      <p:cViewPr varScale="1">
        <p:scale>
          <a:sx n="73" d="100"/>
          <a:sy n="73" d="100"/>
        </p:scale>
        <p:origin x="1032"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C384CD1-4A60-49BB-8519-B7FA7ABD78BF}"/>
    <pc:docChg chg="undo custSel addSld delSld modSld">
      <pc:chgData name="Leonie Smith" userId="fed1330f33f5650e" providerId="LiveId" clId="{AC384CD1-4A60-49BB-8519-B7FA7ABD78BF}" dt="2023-07-04T09:37:54.106" v="464" actId="20577"/>
      <pc:docMkLst>
        <pc:docMk/>
      </pc:docMkLst>
      <pc:sldChg chg="addSp modSp modNotesTx">
        <pc:chgData name="Leonie Smith" userId="fed1330f33f5650e" providerId="LiveId" clId="{AC384CD1-4A60-49BB-8519-B7FA7ABD78BF}" dt="2023-03-13T04:06:28.043" v="323" actId="5793"/>
        <pc:sldMkLst>
          <pc:docMk/>
          <pc:sldMk cId="1499918570" sldId="257"/>
        </pc:sldMkLst>
      </pc:sldChg>
      <pc:sldChg chg="addSp modSp add mod">
        <pc:chgData name="Leonie Smith" userId="fed1330f33f5650e" providerId="LiveId" clId="{AC384CD1-4A60-49BB-8519-B7FA7ABD78BF}" dt="2023-07-04T09:36:36.668" v="450" actId="20577"/>
        <pc:sldMkLst>
          <pc:docMk/>
          <pc:sldMk cId="1767203460" sldId="258"/>
        </pc:sldMkLst>
      </pc:sldChg>
      <pc:sldChg chg="del">
        <pc:chgData name="Leonie Smith" userId="fed1330f33f5650e" providerId="LiveId" clId="{AC384CD1-4A60-49BB-8519-B7FA7ABD78BF}" dt="2023-03-03T07:19:55.561" v="168" actId="2696"/>
        <pc:sldMkLst>
          <pc:docMk/>
          <pc:sldMk cId="3788111665" sldId="258"/>
        </pc:sldMkLst>
      </pc:sldChg>
      <pc:sldChg chg="addSp modSp mod">
        <pc:chgData name="Leonie Smith" userId="fed1330f33f5650e" providerId="LiveId" clId="{AC384CD1-4A60-49BB-8519-B7FA7ABD78BF}" dt="2023-07-04T08:19:00.897" v="399" actId="113"/>
        <pc:sldMkLst>
          <pc:docMk/>
          <pc:sldMk cId="454763615" sldId="259"/>
        </pc:sldMkLst>
      </pc:sldChg>
      <pc:sldChg chg="addSp modSp">
        <pc:chgData name="Leonie Smith" userId="fed1330f33f5650e" providerId="LiveId" clId="{AC384CD1-4A60-49BB-8519-B7FA7ABD78BF}" dt="2023-03-03T04:17:42.397" v="11"/>
        <pc:sldMkLst>
          <pc:docMk/>
          <pc:sldMk cId="2346136586" sldId="260"/>
        </pc:sldMkLst>
      </pc:sldChg>
      <pc:sldChg chg="addSp delSp modSp mod modTransition modAnim">
        <pc:chgData name="Leonie Smith" userId="fed1330f33f5650e" providerId="LiveId" clId="{AC384CD1-4A60-49BB-8519-B7FA7ABD78BF}" dt="2023-03-03T04:19:26.036" v="18"/>
        <pc:sldMkLst>
          <pc:docMk/>
          <pc:sldMk cId="4037329247" sldId="261"/>
        </pc:sldMkLst>
      </pc:sldChg>
      <pc:sldChg chg="addSp modSp">
        <pc:chgData name="Leonie Smith" userId="fed1330f33f5650e" providerId="LiveId" clId="{AC384CD1-4A60-49BB-8519-B7FA7ABD78BF}" dt="2023-03-03T04:20:37.702" v="19"/>
        <pc:sldMkLst>
          <pc:docMk/>
          <pc:sldMk cId="1909638311" sldId="262"/>
        </pc:sldMkLst>
      </pc:sldChg>
      <pc:sldChg chg="addSp delSp modSp mod modTransition modAnim">
        <pc:chgData name="Leonie Smith" userId="fed1330f33f5650e" providerId="LiveId" clId="{AC384CD1-4A60-49BB-8519-B7FA7ABD78BF}" dt="2023-03-03T04:21:57.376" v="23"/>
        <pc:sldMkLst>
          <pc:docMk/>
          <pc:sldMk cId="641208035" sldId="263"/>
        </pc:sldMkLst>
      </pc:sldChg>
      <pc:sldChg chg="addSp delSp modSp mod modTransition modAnim">
        <pc:chgData name="Leonie Smith" userId="fed1330f33f5650e" providerId="LiveId" clId="{AC384CD1-4A60-49BB-8519-B7FA7ABD78BF}" dt="2023-03-03T04:26:27.298" v="27"/>
        <pc:sldMkLst>
          <pc:docMk/>
          <pc:sldMk cId="4044745628" sldId="264"/>
        </pc:sldMkLst>
      </pc:sldChg>
      <pc:sldChg chg="addSp delSp modSp mod modTransition modAnim">
        <pc:chgData name="Leonie Smith" userId="fed1330f33f5650e" providerId="LiveId" clId="{AC384CD1-4A60-49BB-8519-B7FA7ABD78BF}" dt="2023-03-03T04:28:09.216" v="31"/>
        <pc:sldMkLst>
          <pc:docMk/>
          <pc:sldMk cId="978260341" sldId="265"/>
        </pc:sldMkLst>
      </pc:sldChg>
      <pc:sldChg chg="addSp modSp">
        <pc:chgData name="Leonie Smith" userId="fed1330f33f5650e" providerId="LiveId" clId="{AC384CD1-4A60-49BB-8519-B7FA7ABD78BF}" dt="2023-03-03T04:30:14.952" v="32"/>
        <pc:sldMkLst>
          <pc:docMk/>
          <pc:sldMk cId="3575870363" sldId="266"/>
        </pc:sldMkLst>
      </pc:sldChg>
      <pc:sldChg chg="addSp delSp modSp mod modTransition modAnim">
        <pc:chgData name="Leonie Smith" userId="fed1330f33f5650e" providerId="LiveId" clId="{AC384CD1-4A60-49BB-8519-B7FA7ABD78BF}" dt="2023-03-03T04:32:23.392" v="36"/>
        <pc:sldMkLst>
          <pc:docMk/>
          <pc:sldMk cId="4017137865" sldId="267"/>
        </pc:sldMkLst>
      </pc:sldChg>
      <pc:sldChg chg="addSp delSp modSp mod modTransition modAnim">
        <pc:chgData name="Leonie Smith" userId="fed1330f33f5650e" providerId="LiveId" clId="{AC384CD1-4A60-49BB-8519-B7FA7ABD78BF}" dt="2023-03-03T04:34:32.209" v="46"/>
        <pc:sldMkLst>
          <pc:docMk/>
          <pc:sldMk cId="3137811553" sldId="268"/>
        </pc:sldMkLst>
      </pc:sldChg>
      <pc:sldChg chg="addSp delSp modSp mod modTransition modAnim">
        <pc:chgData name="Leonie Smith" userId="fed1330f33f5650e" providerId="LiveId" clId="{AC384CD1-4A60-49BB-8519-B7FA7ABD78BF}" dt="2023-03-03T04:37:36.897" v="53"/>
        <pc:sldMkLst>
          <pc:docMk/>
          <pc:sldMk cId="100491716" sldId="269"/>
        </pc:sldMkLst>
      </pc:sldChg>
      <pc:sldChg chg="del">
        <pc:chgData name="Leonie Smith" userId="fed1330f33f5650e" providerId="LiveId" clId="{AC384CD1-4A60-49BB-8519-B7FA7ABD78BF}" dt="2023-07-04T08:11:19.294" v="324" actId="2696"/>
        <pc:sldMkLst>
          <pc:docMk/>
          <pc:sldMk cId="4120481681" sldId="270"/>
        </pc:sldMkLst>
      </pc:sldChg>
      <pc:sldChg chg="addSp modSp mod">
        <pc:chgData name="Leonie Smith" userId="fed1330f33f5650e" providerId="LiveId" clId="{AC384CD1-4A60-49BB-8519-B7FA7ABD78BF}" dt="2023-07-04T08:19:46.890" v="406" actId="20577"/>
        <pc:sldMkLst>
          <pc:docMk/>
          <pc:sldMk cId="939110669" sldId="271"/>
        </pc:sldMkLst>
      </pc:sldChg>
      <pc:sldChg chg="addSp modSp mod">
        <pc:chgData name="Leonie Smith" userId="fed1330f33f5650e" providerId="LiveId" clId="{AC384CD1-4A60-49BB-8519-B7FA7ABD78BF}" dt="2023-07-04T08:19:53.759" v="408" actId="20577"/>
        <pc:sldMkLst>
          <pc:docMk/>
          <pc:sldMk cId="4024569785" sldId="272"/>
        </pc:sldMkLst>
      </pc:sldChg>
      <pc:sldChg chg="addSp modSp mod">
        <pc:chgData name="Leonie Smith" userId="fed1330f33f5650e" providerId="LiveId" clId="{AC384CD1-4A60-49BB-8519-B7FA7ABD78BF}" dt="2023-07-04T08:20:05.573" v="413" actId="20577"/>
        <pc:sldMkLst>
          <pc:docMk/>
          <pc:sldMk cId="487179600" sldId="273"/>
        </pc:sldMkLst>
      </pc:sldChg>
      <pc:sldChg chg="addSp modSp mod">
        <pc:chgData name="Leonie Smith" userId="fed1330f33f5650e" providerId="LiveId" clId="{AC384CD1-4A60-49BB-8519-B7FA7ABD78BF}" dt="2023-07-04T08:20:14.394" v="415" actId="20577"/>
        <pc:sldMkLst>
          <pc:docMk/>
          <pc:sldMk cId="2168401200" sldId="274"/>
        </pc:sldMkLst>
      </pc:sldChg>
      <pc:sldChg chg="addSp modSp mod">
        <pc:chgData name="Leonie Smith" userId="fed1330f33f5650e" providerId="LiveId" clId="{AC384CD1-4A60-49BB-8519-B7FA7ABD78BF}" dt="2023-07-04T08:20:22.361" v="417" actId="20577"/>
        <pc:sldMkLst>
          <pc:docMk/>
          <pc:sldMk cId="2996969115" sldId="275"/>
        </pc:sldMkLst>
      </pc:sldChg>
      <pc:sldChg chg="addSp modSp mod">
        <pc:chgData name="Leonie Smith" userId="fed1330f33f5650e" providerId="LiveId" clId="{AC384CD1-4A60-49BB-8519-B7FA7ABD78BF}" dt="2023-07-04T08:20:29.802" v="419" actId="20577"/>
        <pc:sldMkLst>
          <pc:docMk/>
          <pc:sldMk cId="2390376940" sldId="276"/>
        </pc:sldMkLst>
      </pc:sldChg>
      <pc:sldChg chg="addSp modSp mod">
        <pc:chgData name="Leonie Smith" userId="fed1330f33f5650e" providerId="LiveId" clId="{AC384CD1-4A60-49BB-8519-B7FA7ABD78BF}" dt="2023-07-04T08:20:42.542" v="422" actId="1076"/>
        <pc:sldMkLst>
          <pc:docMk/>
          <pc:sldMk cId="4265919077" sldId="277"/>
        </pc:sldMkLst>
      </pc:sldChg>
      <pc:sldChg chg="addSp modSp mod">
        <pc:chgData name="Leonie Smith" userId="fed1330f33f5650e" providerId="LiveId" clId="{AC384CD1-4A60-49BB-8519-B7FA7ABD78BF}" dt="2023-07-04T08:20:50.901" v="424" actId="20577"/>
        <pc:sldMkLst>
          <pc:docMk/>
          <pc:sldMk cId="210266664" sldId="278"/>
        </pc:sldMkLst>
      </pc:sldChg>
      <pc:sldChg chg="addSp modSp mod">
        <pc:chgData name="Leonie Smith" userId="fed1330f33f5650e" providerId="LiveId" clId="{AC384CD1-4A60-49BB-8519-B7FA7ABD78BF}" dt="2023-07-04T09:34:03.662" v="426" actId="20577"/>
        <pc:sldMkLst>
          <pc:docMk/>
          <pc:sldMk cId="888433145" sldId="279"/>
        </pc:sldMkLst>
      </pc:sldChg>
      <pc:sldChg chg="addSp modSp mod">
        <pc:chgData name="Leonie Smith" userId="fed1330f33f5650e" providerId="LiveId" clId="{AC384CD1-4A60-49BB-8519-B7FA7ABD78BF}" dt="2023-07-04T09:34:31.753" v="428" actId="20577"/>
        <pc:sldMkLst>
          <pc:docMk/>
          <pc:sldMk cId="791300187" sldId="280"/>
        </pc:sldMkLst>
      </pc:sldChg>
      <pc:sldChg chg="addSp modSp">
        <pc:chgData name="Leonie Smith" userId="fed1330f33f5650e" providerId="LiveId" clId="{AC384CD1-4A60-49BB-8519-B7FA7ABD78BF}" dt="2023-03-03T04:41:23.094" v="54"/>
        <pc:sldMkLst>
          <pc:docMk/>
          <pc:sldMk cId="1922139011" sldId="281"/>
        </pc:sldMkLst>
      </pc:sldChg>
      <pc:sldChg chg="addSp modSp mod">
        <pc:chgData name="Leonie Smith" userId="fed1330f33f5650e" providerId="LiveId" clId="{AC384CD1-4A60-49BB-8519-B7FA7ABD78BF}" dt="2023-07-04T09:34:49.224" v="433" actId="20577"/>
        <pc:sldMkLst>
          <pc:docMk/>
          <pc:sldMk cId="1126511635" sldId="282"/>
        </pc:sldMkLst>
      </pc:sldChg>
      <pc:sldChg chg="addSp delSp modSp mod modTransition modAnim">
        <pc:chgData name="Leonie Smith" userId="fed1330f33f5650e" providerId="LiveId" clId="{AC384CD1-4A60-49BB-8519-B7FA7ABD78BF}" dt="2023-03-03T04:44:35.511" v="67"/>
        <pc:sldMkLst>
          <pc:docMk/>
          <pc:sldMk cId="3166251957" sldId="283"/>
        </pc:sldMkLst>
      </pc:sldChg>
      <pc:sldChg chg="addSp modSp mod">
        <pc:chgData name="Leonie Smith" userId="fed1330f33f5650e" providerId="LiveId" clId="{AC384CD1-4A60-49BB-8519-B7FA7ABD78BF}" dt="2023-07-04T09:35:01.050" v="435" actId="20577"/>
        <pc:sldMkLst>
          <pc:docMk/>
          <pc:sldMk cId="3922583308" sldId="284"/>
        </pc:sldMkLst>
      </pc:sldChg>
      <pc:sldChg chg="addSp delSp modSp mod modTransition modAnim">
        <pc:chgData name="Leonie Smith" userId="fed1330f33f5650e" providerId="LiveId" clId="{AC384CD1-4A60-49BB-8519-B7FA7ABD78BF}" dt="2023-03-03T04:46:25.349" v="71"/>
        <pc:sldMkLst>
          <pc:docMk/>
          <pc:sldMk cId="2332778949" sldId="287"/>
        </pc:sldMkLst>
      </pc:sldChg>
      <pc:sldChg chg="addSp modSp mod">
        <pc:chgData name="Leonie Smith" userId="fed1330f33f5650e" providerId="LiveId" clId="{AC384CD1-4A60-49BB-8519-B7FA7ABD78BF}" dt="2023-07-04T09:35:37.199" v="437" actId="20577"/>
        <pc:sldMkLst>
          <pc:docMk/>
          <pc:sldMk cId="1828872212" sldId="288"/>
        </pc:sldMkLst>
      </pc:sldChg>
      <pc:sldChg chg="addSp delSp modSp mod modTransition modAnim">
        <pc:chgData name="Leonie Smith" userId="fed1330f33f5650e" providerId="LiveId" clId="{AC384CD1-4A60-49BB-8519-B7FA7ABD78BF}" dt="2023-03-03T04:52:28.599" v="87"/>
        <pc:sldMkLst>
          <pc:docMk/>
          <pc:sldMk cId="3153919605" sldId="289"/>
        </pc:sldMkLst>
      </pc:sldChg>
      <pc:sldChg chg="addSp modSp mod">
        <pc:chgData name="Leonie Smith" userId="fed1330f33f5650e" providerId="LiveId" clId="{AC384CD1-4A60-49BB-8519-B7FA7ABD78BF}" dt="2023-07-04T09:35:48.657" v="442" actId="20577"/>
        <pc:sldMkLst>
          <pc:docMk/>
          <pc:sldMk cId="1292473336" sldId="290"/>
        </pc:sldMkLst>
      </pc:sldChg>
      <pc:sldChg chg="addSp delSp modSp mod modTransition modAnim">
        <pc:chgData name="Leonie Smith" userId="fed1330f33f5650e" providerId="LiveId" clId="{AC384CD1-4A60-49BB-8519-B7FA7ABD78BF}" dt="2023-03-03T04:57:58.198" v="109"/>
        <pc:sldMkLst>
          <pc:docMk/>
          <pc:sldMk cId="1878919862" sldId="291"/>
        </pc:sldMkLst>
      </pc:sldChg>
      <pc:sldChg chg="addSp modSp mod">
        <pc:chgData name="Leonie Smith" userId="fed1330f33f5650e" providerId="LiveId" clId="{AC384CD1-4A60-49BB-8519-B7FA7ABD78BF}" dt="2023-07-04T09:35:59.883" v="444" actId="20577"/>
        <pc:sldMkLst>
          <pc:docMk/>
          <pc:sldMk cId="1014080634" sldId="292"/>
        </pc:sldMkLst>
      </pc:sldChg>
      <pc:sldChg chg="addSp delSp modSp mod modTransition modAnim">
        <pc:chgData name="Leonie Smith" userId="fed1330f33f5650e" providerId="LiveId" clId="{AC384CD1-4A60-49BB-8519-B7FA7ABD78BF}" dt="2023-03-03T05:02:13.287" v="113"/>
        <pc:sldMkLst>
          <pc:docMk/>
          <pc:sldMk cId="2219299321" sldId="293"/>
        </pc:sldMkLst>
      </pc:sldChg>
      <pc:sldChg chg="addSp modSp mod">
        <pc:chgData name="Leonie Smith" userId="fed1330f33f5650e" providerId="LiveId" clId="{AC384CD1-4A60-49BB-8519-B7FA7ABD78BF}" dt="2023-07-04T09:36:08.176" v="446" actId="20577"/>
        <pc:sldMkLst>
          <pc:docMk/>
          <pc:sldMk cId="2859407553" sldId="294"/>
        </pc:sldMkLst>
      </pc:sldChg>
      <pc:sldChg chg="addSp delSp modSp mod modTransition modAnim">
        <pc:chgData name="Leonie Smith" userId="fed1330f33f5650e" providerId="LiveId" clId="{AC384CD1-4A60-49BB-8519-B7FA7ABD78BF}" dt="2023-03-03T05:05:11.423" v="129"/>
        <pc:sldMkLst>
          <pc:docMk/>
          <pc:sldMk cId="3279066978" sldId="295"/>
        </pc:sldMkLst>
      </pc:sldChg>
      <pc:sldChg chg="addSp modSp mod">
        <pc:chgData name="Leonie Smith" userId="fed1330f33f5650e" providerId="LiveId" clId="{AC384CD1-4A60-49BB-8519-B7FA7ABD78BF}" dt="2023-07-04T09:36:15.225" v="448" actId="20577"/>
        <pc:sldMkLst>
          <pc:docMk/>
          <pc:sldMk cId="2911987593" sldId="296"/>
        </pc:sldMkLst>
      </pc:sldChg>
      <pc:sldChg chg="addSp delSp modSp mod modTransition modAnim">
        <pc:chgData name="Leonie Smith" userId="fed1330f33f5650e" providerId="LiveId" clId="{AC384CD1-4A60-49BB-8519-B7FA7ABD78BF}" dt="2023-03-03T05:09:49.345" v="139"/>
        <pc:sldMkLst>
          <pc:docMk/>
          <pc:sldMk cId="2153753260" sldId="297"/>
        </pc:sldMkLst>
      </pc:sldChg>
      <pc:sldChg chg="addSp modSp mod">
        <pc:chgData name="Leonie Smith" userId="fed1330f33f5650e" providerId="LiveId" clId="{AC384CD1-4A60-49BB-8519-B7FA7ABD78BF}" dt="2023-07-04T09:36:44.864" v="452" actId="20577"/>
        <pc:sldMkLst>
          <pc:docMk/>
          <pc:sldMk cId="170702422" sldId="298"/>
        </pc:sldMkLst>
      </pc:sldChg>
      <pc:sldChg chg="addSp delSp modSp mod modTransition modAnim">
        <pc:chgData name="Leonie Smith" userId="fed1330f33f5650e" providerId="LiveId" clId="{AC384CD1-4A60-49BB-8519-B7FA7ABD78BF}" dt="2023-03-03T05:17:58.456" v="162"/>
        <pc:sldMkLst>
          <pc:docMk/>
          <pc:sldMk cId="4271603609" sldId="299"/>
        </pc:sldMkLst>
      </pc:sldChg>
      <pc:sldChg chg="addSp modSp mod">
        <pc:chgData name="Leonie Smith" userId="fed1330f33f5650e" providerId="LiveId" clId="{AC384CD1-4A60-49BB-8519-B7FA7ABD78BF}" dt="2023-07-04T09:36:52.310" v="454" actId="20577"/>
        <pc:sldMkLst>
          <pc:docMk/>
          <pc:sldMk cId="794605201" sldId="300"/>
        </pc:sldMkLst>
      </pc:sldChg>
      <pc:sldChg chg="addSp delSp modSp mod modTransition modAnim">
        <pc:chgData name="Leonie Smith" userId="fed1330f33f5650e" providerId="LiveId" clId="{AC384CD1-4A60-49BB-8519-B7FA7ABD78BF}" dt="2023-03-03T05:20:30.137" v="166"/>
        <pc:sldMkLst>
          <pc:docMk/>
          <pc:sldMk cId="2326343884" sldId="301"/>
        </pc:sldMkLst>
      </pc:sldChg>
      <pc:sldChg chg="addSp modSp mod">
        <pc:chgData name="Leonie Smith" userId="fed1330f33f5650e" providerId="LiveId" clId="{AC384CD1-4A60-49BB-8519-B7FA7ABD78BF}" dt="2023-07-04T09:37:02.135" v="456" actId="20577"/>
        <pc:sldMkLst>
          <pc:docMk/>
          <pc:sldMk cId="4178627942" sldId="302"/>
        </pc:sldMkLst>
      </pc:sldChg>
      <pc:sldChg chg="addSp modSp">
        <pc:chgData name="Leonie Smith" userId="fed1330f33f5650e" providerId="LiveId" clId="{AC384CD1-4A60-49BB-8519-B7FA7ABD78BF}" dt="2023-03-03T05:22:22.719" v="167"/>
        <pc:sldMkLst>
          <pc:docMk/>
          <pc:sldMk cId="2584638071" sldId="303"/>
        </pc:sldMkLst>
      </pc:sldChg>
      <pc:sldChg chg="del">
        <pc:chgData name="Leonie Smith" userId="fed1330f33f5650e" providerId="LiveId" clId="{AC384CD1-4A60-49BB-8519-B7FA7ABD78BF}" dt="2023-07-04T08:12:23.026" v="325" actId="2696"/>
        <pc:sldMkLst>
          <pc:docMk/>
          <pc:sldMk cId="496679267" sldId="304"/>
        </pc:sldMkLst>
      </pc:sldChg>
      <pc:sldChg chg="del">
        <pc:chgData name="Leonie Smith" userId="fed1330f33f5650e" providerId="LiveId" clId="{AC384CD1-4A60-49BB-8519-B7FA7ABD78BF}" dt="2023-03-06T04:01:48.406" v="289" actId="2696"/>
        <pc:sldMkLst>
          <pc:docMk/>
          <pc:sldMk cId="713767615" sldId="305"/>
        </pc:sldMkLst>
      </pc:sldChg>
      <pc:sldChg chg="addSp modSp mod">
        <pc:chgData name="Leonie Smith" userId="fed1330f33f5650e" providerId="LiveId" clId="{AC384CD1-4A60-49BB-8519-B7FA7ABD78BF}" dt="2023-07-04T09:37:10.090" v="458" actId="20577"/>
        <pc:sldMkLst>
          <pc:docMk/>
          <pc:sldMk cId="4181811481" sldId="306"/>
        </pc:sldMkLst>
      </pc:sldChg>
      <pc:sldChg chg="del">
        <pc:chgData name="Leonie Smith" userId="fed1330f33f5650e" providerId="LiveId" clId="{AC384CD1-4A60-49BB-8519-B7FA7ABD78BF}" dt="2023-03-06T04:01:53.615" v="290" actId="2696"/>
        <pc:sldMkLst>
          <pc:docMk/>
          <pc:sldMk cId="3382320026" sldId="307"/>
        </pc:sldMkLst>
      </pc:sldChg>
      <pc:sldChg chg="del">
        <pc:chgData name="Leonie Smith" userId="fed1330f33f5650e" providerId="LiveId" clId="{AC384CD1-4A60-49BB-8519-B7FA7ABD78BF}" dt="2023-07-04T08:12:25.995" v="326" actId="2696"/>
        <pc:sldMkLst>
          <pc:docMk/>
          <pc:sldMk cId="2509259787" sldId="308"/>
        </pc:sldMkLst>
      </pc:sldChg>
      <pc:sldChg chg="addSp delSp modSp mod modTransition modAnim">
        <pc:chgData name="Leonie Smith" userId="fed1330f33f5650e" providerId="LiveId" clId="{AC384CD1-4A60-49BB-8519-B7FA7ABD78BF}" dt="2023-03-06T04:08:17.750" v="308"/>
        <pc:sldMkLst>
          <pc:docMk/>
          <pc:sldMk cId="3501801040" sldId="309"/>
        </pc:sldMkLst>
      </pc:sldChg>
      <pc:sldChg chg="addSp modSp mod">
        <pc:chgData name="Leonie Smith" userId="fed1330f33f5650e" providerId="LiveId" clId="{AC384CD1-4A60-49BB-8519-B7FA7ABD78BF}" dt="2023-07-04T09:37:29.296" v="460" actId="20577"/>
        <pc:sldMkLst>
          <pc:docMk/>
          <pc:sldMk cId="1073625867" sldId="310"/>
        </pc:sldMkLst>
      </pc:sldChg>
      <pc:sldChg chg="del">
        <pc:chgData name="Leonie Smith" userId="fed1330f33f5650e" providerId="LiveId" clId="{AC384CD1-4A60-49BB-8519-B7FA7ABD78BF}" dt="2023-03-06T04:02:13.792" v="291" actId="2696"/>
        <pc:sldMkLst>
          <pc:docMk/>
          <pc:sldMk cId="3035074172" sldId="311"/>
        </pc:sldMkLst>
      </pc:sldChg>
      <pc:sldChg chg="del">
        <pc:chgData name="Leonie Smith" userId="fed1330f33f5650e" providerId="LiveId" clId="{AC384CD1-4A60-49BB-8519-B7FA7ABD78BF}" dt="2023-03-06T04:02:15.115" v="292" actId="2696"/>
        <pc:sldMkLst>
          <pc:docMk/>
          <pc:sldMk cId="86477123" sldId="312"/>
        </pc:sldMkLst>
      </pc:sldChg>
      <pc:sldChg chg="addSp delSp modSp mod modTransition modAnim">
        <pc:chgData name="Leonie Smith" userId="fed1330f33f5650e" providerId="LiveId" clId="{AC384CD1-4A60-49BB-8519-B7FA7ABD78BF}" dt="2023-03-06T04:14:12.806" v="319"/>
        <pc:sldMkLst>
          <pc:docMk/>
          <pc:sldMk cId="3678315678" sldId="313"/>
        </pc:sldMkLst>
      </pc:sldChg>
      <pc:sldChg chg="addSp delSp modSp mod modTransition modAnim">
        <pc:chgData name="Leonie Smith" userId="fed1330f33f5650e" providerId="LiveId" clId="{AC384CD1-4A60-49BB-8519-B7FA7ABD78BF}" dt="2023-03-06T04:11:38.278" v="315"/>
        <pc:sldMkLst>
          <pc:docMk/>
          <pc:sldMk cId="2229500425" sldId="316"/>
        </pc:sldMkLst>
      </pc:sldChg>
      <pc:sldChg chg="addSp modSp mod">
        <pc:chgData name="Leonie Smith" userId="fed1330f33f5650e" providerId="LiveId" clId="{AC384CD1-4A60-49BB-8519-B7FA7ABD78BF}" dt="2023-07-04T09:37:42.937" v="462" actId="20577"/>
        <pc:sldMkLst>
          <pc:docMk/>
          <pc:sldMk cId="3765814911" sldId="317"/>
        </pc:sldMkLst>
      </pc:sldChg>
      <pc:sldChg chg="del">
        <pc:chgData name="Leonie Smith" userId="fed1330f33f5650e" providerId="LiveId" clId="{AC384CD1-4A60-49BB-8519-B7FA7ABD78BF}" dt="2023-07-04T08:12:54.822" v="327" actId="2696"/>
        <pc:sldMkLst>
          <pc:docMk/>
          <pc:sldMk cId="3097492370" sldId="318"/>
        </pc:sldMkLst>
      </pc:sldChg>
      <pc:sldChg chg="addSp modSp add">
        <pc:chgData name="Leonie Smith" userId="fed1330f33f5650e" providerId="LiveId" clId="{AC384CD1-4A60-49BB-8519-B7FA7ABD78BF}" dt="2023-07-04T08:19:37.086" v="404"/>
        <pc:sldMkLst>
          <pc:docMk/>
          <pc:sldMk cId="3232515743" sldId="319"/>
        </pc:sldMkLst>
      </pc:sldChg>
      <pc:sldChg chg="addSp modSp add mod">
        <pc:chgData name="Leonie Smith" userId="fed1330f33f5650e" providerId="LiveId" clId="{AC384CD1-4A60-49BB-8519-B7FA7ABD78BF}" dt="2023-07-04T08:19:24.473" v="403" actId="207"/>
        <pc:sldMkLst>
          <pc:docMk/>
          <pc:sldMk cId="973694713" sldId="320"/>
        </pc:sldMkLst>
      </pc:sldChg>
      <pc:sldChg chg="addSp modSp add mod">
        <pc:chgData name="Leonie Smith" userId="fed1330f33f5650e" providerId="LiveId" clId="{AC384CD1-4A60-49BB-8519-B7FA7ABD78BF}" dt="2023-07-04T09:37:54.106" v="464" actId="20577"/>
        <pc:sldMkLst>
          <pc:docMk/>
          <pc:sldMk cId="134999769" sldId="321"/>
        </pc:sldMkLst>
      </pc:sldChg>
      <pc:sldChg chg="addSp delSp modSp add mod modTransition modAnim">
        <pc:chgData name="Leonie Smith" userId="fed1330f33f5650e" providerId="LiveId" clId="{AC384CD1-4A60-49BB-8519-B7FA7ABD78BF}" dt="2023-03-03T05:11:10.027" v="146"/>
        <pc:sldMkLst>
          <pc:docMk/>
          <pc:sldMk cId="3436894576" sldId="322"/>
        </pc:sldMkLst>
      </pc:sldChg>
    </pc:docChg>
  </pc:docChgLst>
  <pc:docChgLst>
    <pc:chgData name="Alfred Smith" userId="3c60a3631c0db8ad" providerId="LiveId" clId="{C2F08A91-0193-4C76-9438-C7D01FC5418B}"/>
    <pc:docChg chg="undo redo custSel modSld">
      <pc:chgData name="Alfred Smith" userId="3c60a3631c0db8ad" providerId="LiveId" clId="{C2F08A91-0193-4C76-9438-C7D01FC5418B}" dt="2025-05-26T08:04:01.199" v="13" actId="5793"/>
      <pc:docMkLst>
        <pc:docMk/>
      </pc:docMkLst>
      <pc:sldChg chg="modSp mod">
        <pc:chgData name="Alfred Smith" userId="3c60a3631c0db8ad" providerId="LiveId" clId="{C2F08A91-0193-4C76-9438-C7D01FC5418B}" dt="2025-05-26T08:02:19.527" v="3" actId="5793"/>
        <pc:sldMkLst>
          <pc:docMk/>
          <pc:sldMk cId="3153919605" sldId="289"/>
        </pc:sldMkLst>
        <pc:spChg chg="mod">
          <ac:chgData name="Alfred Smith" userId="3c60a3631c0db8ad" providerId="LiveId" clId="{C2F08A91-0193-4C76-9438-C7D01FC5418B}" dt="2025-05-26T08:02:19.527" v="3" actId="5793"/>
          <ac:spMkLst>
            <pc:docMk/>
            <pc:sldMk cId="3153919605" sldId="289"/>
            <ac:spMk id="2" creationId="{67D7FADF-BE0F-DAC9-C25B-56C504E332EB}"/>
          </ac:spMkLst>
        </pc:spChg>
      </pc:sldChg>
      <pc:sldChg chg="modSp mod">
        <pc:chgData name="Alfred Smith" userId="3c60a3631c0db8ad" providerId="LiveId" clId="{C2F08A91-0193-4C76-9438-C7D01FC5418B}" dt="2025-05-26T08:03:05.651" v="6"/>
        <pc:sldMkLst>
          <pc:docMk/>
          <pc:sldMk cId="2153753260" sldId="297"/>
        </pc:sldMkLst>
        <pc:spChg chg="mod">
          <ac:chgData name="Alfred Smith" userId="3c60a3631c0db8ad" providerId="LiveId" clId="{C2F08A91-0193-4C76-9438-C7D01FC5418B}" dt="2025-05-26T08:03:05.651" v="6"/>
          <ac:spMkLst>
            <pc:docMk/>
            <pc:sldMk cId="2153753260" sldId="297"/>
            <ac:spMk id="3" creationId="{A58184BD-88F1-BA02-40C1-D8403D0EEC0D}"/>
          </ac:spMkLst>
        </pc:spChg>
      </pc:sldChg>
      <pc:sldChg chg="modSp mod">
        <pc:chgData name="Alfred Smith" userId="3c60a3631c0db8ad" providerId="LiveId" clId="{C2F08A91-0193-4C76-9438-C7D01FC5418B}" dt="2025-05-26T08:04:01.199" v="13" actId="5793"/>
        <pc:sldMkLst>
          <pc:docMk/>
          <pc:sldMk cId="4271603609" sldId="299"/>
        </pc:sldMkLst>
        <pc:spChg chg="mod">
          <ac:chgData name="Alfred Smith" userId="3c60a3631c0db8ad" providerId="LiveId" clId="{C2F08A91-0193-4C76-9438-C7D01FC5418B}" dt="2025-05-26T08:04:01.199" v="13" actId="5793"/>
          <ac:spMkLst>
            <pc:docMk/>
            <pc:sldMk cId="4271603609" sldId="299"/>
            <ac:spMk id="2" creationId="{F71340FE-C0CD-0436-A882-E417E43F63C3}"/>
          </ac:spMkLst>
        </pc:spChg>
      </pc:sldChg>
      <pc:sldChg chg="modSp mod">
        <pc:chgData name="Alfred Smith" userId="3c60a3631c0db8ad" providerId="LiveId" clId="{C2F08A91-0193-4C76-9438-C7D01FC5418B}" dt="2025-05-26T08:03:48.253" v="9"/>
        <pc:sldMkLst>
          <pc:docMk/>
          <pc:sldMk cId="3436894576" sldId="322"/>
        </pc:sldMkLst>
        <pc:spChg chg="mod">
          <ac:chgData name="Alfred Smith" userId="3c60a3631c0db8ad" providerId="LiveId" clId="{C2F08A91-0193-4C76-9438-C7D01FC5418B}" dt="2025-05-26T08:03:48.253" v="9"/>
          <ac:spMkLst>
            <pc:docMk/>
            <pc:sldMk cId="3436894576" sldId="322"/>
            <ac:spMk id="2" creationId="{1EA8CC05-A000-5350-E01F-E0FCB2CD1936}"/>
          </ac:spMkLst>
        </pc:spChg>
      </pc:sldChg>
    </pc:docChg>
  </pc:docChgLst>
  <pc:docChgLst>
    <pc:chgData name="Alfred Smith" userId="3c60a3631c0db8ad" providerId="LiveId" clId="{DAEA925C-529E-4D33-A964-C389DE3DDF75}"/>
    <pc:docChg chg="custSel modSld">
      <pc:chgData name="Alfred Smith" userId="3c60a3631c0db8ad" providerId="LiveId" clId="{DAEA925C-529E-4D33-A964-C389DE3DDF75}" dt="2025-05-06T08:12:19.252" v="2" actId="27636"/>
      <pc:docMkLst>
        <pc:docMk/>
      </pc:docMkLst>
      <pc:sldChg chg="modSp mod">
        <pc:chgData name="Alfred Smith" userId="3c60a3631c0db8ad" providerId="LiveId" clId="{DAEA925C-529E-4D33-A964-C389DE3DDF75}" dt="2025-05-06T08:12:19.252" v="2" actId="27636"/>
        <pc:sldMkLst>
          <pc:docMk/>
          <pc:sldMk cId="1499918570" sldId="257"/>
        </pc:sldMkLst>
        <pc:spChg chg="mod">
          <ac:chgData name="Alfred Smith" userId="3c60a3631c0db8ad" providerId="LiveId" clId="{DAEA925C-529E-4D33-A964-C389DE3DDF75}" dt="2025-05-06T08:12:19.252" v="2" actId="27636"/>
          <ac:spMkLst>
            <pc:docMk/>
            <pc:sldMk cId="1499918570" sldId="257"/>
            <ac:spMk id="6" creationId="{4E7299C0-5B5E-075A-CEA5-4FC309636F99}"/>
          </ac:spMkLst>
        </pc:spChg>
      </pc:sldChg>
      <pc:sldChg chg="modSp">
        <pc:chgData name="Alfred Smith" userId="3c60a3631c0db8ad" providerId="LiveId" clId="{DAEA925C-529E-4D33-A964-C389DE3DDF75}" dt="2025-05-06T08:10:43.345" v="0"/>
        <pc:sldMkLst>
          <pc:docMk/>
          <pc:sldMk cId="1767203460" sldId="258"/>
        </pc:sldMkLst>
        <pc:spChg chg="mod">
          <ac:chgData name="Alfred Smith" userId="3c60a3631c0db8ad" providerId="LiveId" clId="{DAEA925C-529E-4D33-A964-C389DE3DDF75}" dt="2025-05-06T08:10:43.345" v="0"/>
          <ac:spMkLst>
            <pc:docMk/>
            <pc:sldMk cId="1767203460" sldId="258"/>
            <ac:spMk id="2" creationId="{6BA69C6F-9BDE-7FB3-EDE5-53AAFB4C83CE}"/>
          </ac:spMkLst>
        </pc:spChg>
      </pc:sldChg>
      <pc:sldChg chg="modSp">
        <pc:chgData name="Alfred Smith" userId="3c60a3631c0db8ad" providerId="LiveId" clId="{DAEA925C-529E-4D33-A964-C389DE3DDF75}" dt="2025-05-06T08:10:43.345" v="0"/>
        <pc:sldMkLst>
          <pc:docMk/>
          <pc:sldMk cId="454763615" sldId="259"/>
        </pc:sldMkLst>
        <pc:spChg chg="mod">
          <ac:chgData name="Alfred Smith" userId="3c60a3631c0db8ad" providerId="LiveId" clId="{DAEA925C-529E-4D33-A964-C389DE3DDF75}" dt="2025-05-06T08:10:43.345" v="0"/>
          <ac:spMkLst>
            <pc:docMk/>
            <pc:sldMk cId="454763615" sldId="259"/>
            <ac:spMk id="3" creationId="{A58184BD-88F1-BA02-40C1-D8403D0EEC0D}"/>
          </ac:spMkLst>
        </pc:spChg>
      </pc:sldChg>
      <pc:sldChg chg="modSp">
        <pc:chgData name="Alfred Smith" userId="3c60a3631c0db8ad" providerId="LiveId" clId="{DAEA925C-529E-4D33-A964-C389DE3DDF75}" dt="2025-05-06T08:10:43.345" v="0"/>
        <pc:sldMkLst>
          <pc:docMk/>
          <pc:sldMk cId="939110669" sldId="271"/>
        </pc:sldMkLst>
        <pc:spChg chg="mod">
          <ac:chgData name="Alfred Smith" userId="3c60a3631c0db8ad" providerId="LiveId" clId="{DAEA925C-529E-4D33-A964-C389DE3DDF75}" dt="2025-05-06T08:10:43.345" v="0"/>
          <ac:spMkLst>
            <pc:docMk/>
            <pc:sldMk cId="939110669" sldId="271"/>
            <ac:spMk id="2" creationId="{2099E9C6-A309-3B86-9404-F760C60E9038}"/>
          </ac:spMkLst>
        </pc:spChg>
      </pc:sldChg>
      <pc:sldChg chg="modSp">
        <pc:chgData name="Alfred Smith" userId="3c60a3631c0db8ad" providerId="LiveId" clId="{DAEA925C-529E-4D33-A964-C389DE3DDF75}" dt="2025-05-06T08:10:43.345" v="0"/>
        <pc:sldMkLst>
          <pc:docMk/>
          <pc:sldMk cId="4024569785" sldId="272"/>
        </pc:sldMkLst>
        <pc:spChg chg="mod">
          <ac:chgData name="Alfred Smith" userId="3c60a3631c0db8ad" providerId="LiveId" clId="{DAEA925C-529E-4D33-A964-C389DE3DDF75}" dt="2025-05-06T08:10:43.345" v="0"/>
          <ac:spMkLst>
            <pc:docMk/>
            <pc:sldMk cId="4024569785" sldId="272"/>
            <ac:spMk id="2" creationId="{1BF6F4E3-DC8F-B1E2-F1ED-4ED7802B66A6}"/>
          </ac:spMkLst>
        </pc:spChg>
      </pc:sldChg>
      <pc:sldChg chg="modSp">
        <pc:chgData name="Alfred Smith" userId="3c60a3631c0db8ad" providerId="LiveId" clId="{DAEA925C-529E-4D33-A964-C389DE3DDF75}" dt="2025-05-06T08:10:43.345" v="0"/>
        <pc:sldMkLst>
          <pc:docMk/>
          <pc:sldMk cId="487179600" sldId="273"/>
        </pc:sldMkLst>
        <pc:spChg chg="mod">
          <ac:chgData name="Alfred Smith" userId="3c60a3631c0db8ad" providerId="LiveId" clId="{DAEA925C-529E-4D33-A964-C389DE3DDF75}" dt="2025-05-06T08:10:43.345" v="0"/>
          <ac:spMkLst>
            <pc:docMk/>
            <pc:sldMk cId="487179600" sldId="273"/>
            <ac:spMk id="2" creationId="{C93DBA90-03AA-F341-58A5-01F8910BC25F}"/>
          </ac:spMkLst>
        </pc:spChg>
      </pc:sldChg>
      <pc:sldChg chg="modSp">
        <pc:chgData name="Alfred Smith" userId="3c60a3631c0db8ad" providerId="LiveId" clId="{DAEA925C-529E-4D33-A964-C389DE3DDF75}" dt="2025-05-06T08:10:43.345" v="0"/>
        <pc:sldMkLst>
          <pc:docMk/>
          <pc:sldMk cId="2168401200" sldId="274"/>
        </pc:sldMkLst>
        <pc:spChg chg="mod">
          <ac:chgData name="Alfred Smith" userId="3c60a3631c0db8ad" providerId="LiveId" clId="{DAEA925C-529E-4D33-A964-C389DE3DDF75}" dt="2025-05-06T08:10:43.345" v="0"/>
          <ac:spMkLst>
            <pc:docMk/>
            <pc:sldMk cId="2168401200" sldId="274"/>
            <ac:spMk id="2" creationId="{28F5B3B4-BE7B-109E-C9F6-54FDF375975D}"/>
          </ac:spMkLst>
        </pc:spChg>
      </pc:sldChg>
      <pc:sldChg chg="modSp">
        <pc:chgData name="Alfred Smith" userId="3c60a3631c0db8ad" providerId="LiveId" clId="{DAEA925C-529E-4D33-A964-C389DE3DDF75}" dt="2025-05-06T08:10:43.345" v="0"/>
        <pc:sldMkLst>
          <pc:docMk/>
          <pc:sldMk cId="2996969115" sldId="275"/>
        </pc:sldMkLst>
        <pc:spChg chg="mod">
          <ac:chgData name="Alfred Smith" userId="3c60a3631c0db8ad" providerId="LiveId" clId="{DAEA925C-529E-4D33-A964-C389DE3DDF75}" dt="2025-05-06T08:10:43.345" v="0"/>
          <ac:spMkLst>
            <pc:docMk/>
            <pc:sldMk cId="2996969115" sldId="275"/>
            <ac:spMk id="2" creationId="{02750089-2DE0-6B59-3A83-D310A31AE3CF}"/>
          </ac:spMkLst>
        </pc:spChg>
      </pc:sldChg>
      <pc:sldChg chg="modSp">
        <pc:chgData name="Alfred Smith" userId="3c60a3631c0db8ad" providerId="LiveId" clId="{DAEA925C-529E-4D33-A964-C389DE3DDF75}" dt="2025-05-06T08:10:43.345" v="0"/>
        <pc:sldMkLst>
          <pc:docMk/>
          <pc:sldMk cId="2390376940" sldId="276"/>
        </pc:sldMkLst>
        <pc:spChg chg="mod">
          <ac:chgData name="Alfred Smith" userId="3c60a3631c0db8ad" providerId="LiveId" clId="{DAEA925C-529E-4D33-A964-C389DE3DDF75}" dt="2025-05-06T08:10:43.345" v="0"/>
          <ac:spMkLst>
            <pc:docMk/>
            <pc:sldMk cId="2390376940" sldId="276"/>
            <ac:spMk id="2" creationId="{2126DC2D-8425-A706-8FED-7318C0B456AC}"/>
          </ac:spMkLst>
        </pc:spChg>
      </pc:sldChg>
      <pc:sldChg chg="modSp">
        <pc:chgData name="Alfred Smith" userId="3c60a3631c0db8ad" providerId="LiveId" clId="{DAEA925C-529E-4D33-A964-C389DE3DDF75}" dt="2025-05-06T08:10:43.345" v="0"/>
        <pc:sldMkLst>
          <pc:docMk/>
          <pc:sldMk cId="4265919077" sldId="277"/>
        </pc:sldMkLst>
        <pc:spChg chg="mod">
          <ac:chgData name="Alfred Smith" userId="3c60a3631c0db8ad" providerId="LiveId" clId="{DAEA925C-529E-4D33-A964-C389DE3DDF75}" dt="2025-05-06T08:10:43.345" v="0"/>
          <ac:spMkLst>
            <pc:docMk/>
            <pc:sldMk cId="4265919077" sldId="277"/>
            <ac:spMk id="2" creationId="{BD7959CD-113A-E9D8-9F67-30FFA20C3F29}"/>
          </ac:spMkLst>
        </pc:spChg>
      </pc:sldChg>
      <pc:sldChg chg="modSp">
        <pc:chgData name="Alfred Smith" userId="3c60a3631c0db8ad" providerId="LiveId" clId="{DAEA925C-529E-4D33-A964-C389DE3DDF75}" dt="2025-05-06T08:10:43.345" v="0"/>
        <pc:sldMkLst>
          <pc:docMk/>
          <pc:sldMk cId="210266664" sldId="278"/>
        </pc:sldMkLst>
        <pc:spChg chg="mod">
          <ac:chgData name="Alfred Smith" userId="3c60a3631c0db8ad" providerId="LiveId" clId="{DAEA925C-529E-4D33-A964-C389DE3DDF75}" dt="2025-05-06T08:10:43.345" v="0"/>
          <ac:spMkLst>
            <pc:docMk/>
            <pc:sldMk cId="210266664" sldId="278"/>
            <ac:spMk id="2" creationId="{42E21544-9A6F-E8BE-9C0E-9404F7C4878B}"/>
          </ac:spMkLst>
        </pc:spChg>
      </pc:sldChg>
      <pc:sldChg chg="modSp">
        <pc:chgData name="Alfred Smith" userId="3c60a3631c0db8ad" providerId="LiveId" clId="{DAEA925C-529E-4D33-A964-C389DE3DDF75}" dt="2025-05-06T08:10:43.345" v="0"/>
        <pc:sldMkLst>
          <pc:docMk/>
          <pc:sldMk cId="888433145" sldId="279"/>
        </pc:sldMkLst>
        <pc:spChg chg="mod">
          <ac:chgData name="Alfred Smith" userId="3c60a3631c0db8ad" providerId="LiveId" clId="{DAEA925C-529E-4D33-A964-C389DE3DDF75}" dt="2025-05-06T08:10:43.345" v="0"/>
          <ac:spMkLst>
            <pc:docMk/>
            <pc:sldMk cId="888433145" sldId="279"/>
            <ac:spMk id="2" creationId="{B74A5284-A67F-B3D9-D68B-49542E010490}"/>
          </ac:spMkLst>
        </pc:spChg>
      </pc:sldChg>
      <pc:sldChg chg="modSp">
        <pc:chgData name="Alfred Smith" userId="3c60a3631c0db8ad" providerId="LiveId" clId="{DAEA925C-529E-4D33-A964-C389DE3DDF75}" dt="2025-05-06T08:10:43.345" v="0"/>
        <pc:sldMkLst>
          <pc:docMk/>
          <pc:sldMk cId="791300187" sldId="280"/>
        </pc:sldMkLst>
        <pc:spChg chg="mod">
          <ac:chgData name="Alfred Smith" userId="3c60a3631c0db8ad" providerId="LiveId" clId="{DAEA925C-529E-4D33-A964-C389DE3DDF75}" dt="2025-05-06T08:10:43.345" v="0"/>
          <ac:spMkLst>
            <pc:docMk/>
            <pc:sldMk cId="791300187" sldId="280"/>
            <ac:spMk id="2" creationId="{55BC64FC-6317-7955-BAD9-05906A9A528D}"/>
          </ac:spMkLst>
        </pc:spChg>
      </pc:sldChg>
      <pc:sldChg chg="modSp">
        <pc:chgData name="Alfred Smith" userId="3c60a3631c0db8ad" providerId="LiveId" clId="{DAEA925C-529E-4D33-A964-C389DE3DDF75}" dt="2025-05-06T08:10:43.345" v="0"/>
        <pc:sldMkLst>
          <pc:docMk/>
          <pc:sldMk cId="1126511635" sldId="282"/>
        </pc:sldMkLst>
        <pc:spChg chg="mod">
          <ac:chgData name="Alfred Smith" userId="3c60a3631c0db8ad" providerId="LiveId" clId="{DAEA925C-529E-4D33-A964-C389DE3DDF75}" dt="2025-05-06T08:10:43.345" v="0"/>
          <ac:spMkLst>
            <pc:docMk/>
            <pc:sldMk cId="1126511635" sldId="282"/>
            <ac:spMk id="2" creationId="{7A7504B3-FE29-24BF-07C7-4A5CF5F427A4}"/>
          </ac:spMkLst>
        </pc:spChg>
      </pc:sldChg>
      <pc:sldChg chg="modSp">
        <pc:chgData name="Alfred Smith" userId="3c60a3631c0db8ad" providerId="LiveId" clId="{DAEA925C-529E-4D33-A964-C389DE3DDF75}" dt="2025-05-06T08:10:43.345" v="0"/>
        <pc:sldMkLst>
          <pc:docMk/>
          <pc:sldMk cId="3922583308" sldId="284"/>
        </pc:sldMkLst>
        <pc:spChg chg="mod">
          <ac:chgData name="Alfred Smith" userId="3c60a3631c0db8ad" providerId="LiveId" clId="{DAEA925C-529E-4D33-A964-C389DE3DDF75}" dt="2025-05-06T08:10:43.345" v="0"/>
          <ac:spMkLst>
            <pc:docMk/>
            <pc:sldMk cId="3922583308" sldId="284"/>
            <ac:spMk id="2" creationId="{8F7E27CA-0939-C58B-8BCC-94D3825FA728}"/>
          </ac:spMkLst>
        </pc:spChg>
      </pc:sldChg>
      <pc:sldChg chg="modSp">
        <pc:chgData name="Alfred Smith" userId="3c60a3631c0db8ad" providerId="LiveId" clId="{DAEA925C-529E-4D33-A964-C389DE3DDF75}" dt="2025-05-06T08:10:43.345" v="0"/>
        <pc:sldMkLst>
          <pc:docMk/>
          <pc:sldMk cId="1828872212" sldId="288"/>
        </pc:sldMkLst>
        <pc:spChg chg="mod">
          <ac:chgData name="Alfred Smith" userId="3c60a3631c0db8ad" providerId="LiveId" clId="{DAEA925C-529E-4D33-A964-C389DE3DDF75}" dt="2025-05-06T08:10:43.345" v="0"/>
          <ac:spMkLst>
            <pc:docMk/>
            <pc:sldMk cId="1828872212" sldId="288"/>
            <ac:spMk id="3" creationId="{6EF10946-1015-E4A7-2B28-2026BE13C156}"/>
          </ac:spMkLst>
        </pc:spChg>
      </pc:sldChg>
      <pc:sldChg chg="modSp">
        <pc:chgData name="Alfred Smith" userId="3c60a3631c0db8ad" providerId="LiveId" clId="{DAEA925C-529E-4D33-A964-C389DE3DDF75}" dt="2025-05-06T08:10:43.345" v="0"/>
        <pc:sldMkLst>
          <pc:docMk/>
          <pc:sldMk cId="1292473336" sldId="290"/>
        </pc:sldMkLst>
        <pc:spChg chg="mod">
          <ac:chgData name="Alfred Smith" userId="3c60a3631c0db8ad" providerId="LiveId" clId="{DAEA925C-529E-4D33-A964-C389DE3DDF75}" dt="2025-05-06T08:10:43.345" v="0"/>
          <ac:spMkLst>
            <pc:docMk/>
            <pc:sldMk cId="1292473336" sldId="290"/>
            <ac:spMk id="3" creationId="{18722728-4CED-626D-C54A-E21370BCAC80}"/>
          </ac:spMkLst>
        </pc:spChg>
      </pc:sldChg>
      <pc:sldChg chg="modSp">
        <pc:chgData name="Alfred Smith" userId="3c60a3631c0db8ad" providerId="LiveId" clId="{DAEA925C-529E-4D33-A964-C389DE3DDF75}" dt="2025-05-06T08:10:43.345" v="0"/>
        <pc:sldMkLst>
          <pc:docMk/>
          <pc:sldMk cId="1014080634" sldId="292"/>
        </pc:sldMkLst>
        <pc:spChg chg="mod">
          <ac:chgData name="Alfred Smith" userId="3c60a3631c0db8ad" providerId="LiveId" clId="{DAEA925C-529E-4D33-A964-C389DE3DDF75}" dt="2025-05-06T08:10:43.345" v="0"/>
          <ac:spMkLst>
            <pc:docMk/>
            <pc:sldMk cId="1014080634" sldId="292"/>
            <ac:spMk id="3" creationId="{7E99C210-1756-41C0-C023-CFB516168809}"/>
          </ac:spMkLst>
        </pc:spChg>
      </pc:sldChg>
      <pc:sldChg chg="modSp">
        <pc:chgData name="Alfred Smith" userId="3c60a3631c0db8ad" providerId="LiveId" clId="{DAEA925C-529E-4D33-A964-C389DE3DDF75}" dt="2025-05-06T08:10:43.345" v="0"/>
        <pc:sldMkLst>
          <pc:docMk/>
          <pc:sldMk cId="2859407553" sldId="294"/>
        </pc:sldMkLst>
        <pc:spChg chg="mod">
          <ac:chgData name="Alfred Smith" userId="3c60a3631c0db8ad" providerId="LiveId" clId="{DAEA925C-529E-4D33-A964-C389DE3DDF75}" dt="2025-05-06T08:10:43.345" v="0"/>
          <ac:spMkLst>
            <pc:docMk/>
            <pc:sldMk cId="2859407553" sldId="294"/>
            <ac:spMk id="3" creationId="{AD5DF317-52CE-E57C-15D5-F97A7E2EB22A}"/>
          </ac:spMkLst>
        </pc:spChg>
      </pc:sldChg>
      <pc:sldChg chg="modSp">
        <pc:chgData name="Alfred Smith" userId="3c60a3631c0db8ad" providerId="LiveId" clId="{DAEA925C-529E-4D33-A964-C389DE3DDF75}" dt="2025-05-06T08:10:43.345" v="0"/>
        <pc:sldMkLst>
          <pc:docMk/>
          <pc:sldMk cId="2911987593" sldId="296"/>
        </pc:sldMkLst>
        <pc:spChg chg="mod">
          <ac:chgData name="Alfred Smith" userId="3c60a3631c0db8ad" providerId="LiveId" clId="{DAEA925C-529E-4D33-A964-C389DE3DDF75}" dt="2025-05-06T08:10:43.345" v="0"/>
          <ac:spMkLst>
            <pc:docMk/>
            <pc:sldMk cId="2911987593" sldId="296"/>
            <ac:spMk id="2" creationId="{76A08D86-685D-4E52-69AC-8B0E72F210EF}"/>
          </ac:spMkLst>
        </pc:spChg>
      </pc:sldChg>
      <pc:sldChg chg="modSp">
        <pc:chgData name="Alfred Smith" userId="3c60a3631c0db8ad" providerId="LiveId" clId="{DAEA925C-529E-4D33-A964-C389DE3DDF75}" dt="2025-05-06T08:10:43.345" v="0"/>
        <pc:sldMkLst>
          <pc:docMk/>
          <pc:sldMk cId="170702422" sldId="298"/>
        </pc:sldMkLst>
        <pc:spChg chg="mod">
          <ac:chgData name="Alfred Smith" userId="3c60a3631c0db8ad" providerId="LiveId" clId="{DAEA925C-529E-4D33-A964-C389DE3DDF75}" dt="2025-05-06T08:10:43.345" v="0"/>
          <ac:spMkLst>
            <pc:docMk/>
            <pc:sldMk cId="170702422" sldId="298"/>
            <ac:spMk id="2" creationId="{169EF190-3E67-30F5-EC5C-EED18B5A7502}"/>
          </ac:spMkLst>
        </pc:spChg>
      </pc:sldChg>
      <pc:sldChg chg="modSp">
        <pc:chgData name="Alfred Smith" userId="3c60a3631c0db8ad" providerId="LiveId" clId="{DAEA925C-529E-4D33-A964-C389DE3DDF75}" dt="2025-05-06T08:10:43.345" v="0"/>
        <pc:sldMkLst>
          <pc:docMk/>
          <pc:sldMk cId="794605201" sldId="300"/>
        </pc:sldMkLst>
        <pc:spChg chg="mod">
          <ac:chgData name="Alfred Smith" userId="3c60a3631c0db8ad" providerId="LiveId" clId="{DAEA925C-529E-4D33-A964-C389DE3DDF75}" dt="2025-05-06T08:10:43.345" v="0"/>
          <ac:spMkLst>
            <pc:docMk/>
            <pc:sldMk cId="794605201" sldId="300"/>
            <ac:spMk id="2" creationId="{3936F596-6358-9AA5-FE1B-76E2A8052824}"/>
          </ac:spMkLst>
        </pc:spChg>
      </pc:sldChg>
      <pc:sldChg chg="modSp">
        <pc:chgData name="Alfred Smith" userId="3c60a3631c0db8ad" providerId="LiveId" clId="{DAEA925C-529E-4D33-A964-C389DE3DDF75}" dt="2025-05-06T08:10:43.345" v="0"/>
        <pc:sldMkLst>
          <pc:docMk/>
          <pc:sldMk cId="4178627942" sldId="302"/>
        </pc:sldMkLst>
        <pc:spChg chg="mod">
          <ac:chgData name="Alfred Smith" userId="3c60a3631c0db8ad" providerId="LiveId" clId="{DAEA925C-529E-4D33-A964-C389DE3DDF75}" dt="2025-05-06T08:10:43.345" v="0"/>
          <ac:spMkLst>
            <pc:docMk/>
            <pc:sldMk cId="4178627942" sldId="302"/>
            <ac:spMk id="2" creationId="{ABF6BF9E-D95F-01A7-7B74-F70D55B95071}"/>
          </ac:spMkLst>
        </pc:spChg>
      </pc:sldChg>
      <pc:sldChg chg="modSp">
        <pc:chgData name="Alfred Smith" userId="3c60a3631c0db8ad" providerId="LiveId" clId="{DAEA925C-529E-4D33-A964-C389DE3DDF75}" dt="2025-05-06T08:10:43.345" v="0"/>
        <pc:sldMkLst>
          <pc:docMk/>
          <pc:sldMk cId="4181811481" sldId="306"/>
        </pc:sldMkLst>
        <pc:spChg chg="mod">
          <ac:chgData name="Alfred Smith" userId="3c60a3631c0db8ad" providerId="LiveId" clId="{DAEA925C-529E-4D33-A964-C389DE3DDF75}" dt="2025-05-06T08:10:43.345" v="0"/>
          <ac:spMkLst>
            <pc:docMk/>
            <pc:sldMk cId="4181811481" sldId="306"/>
            <ac:spMk id="2" creationId="{F1D39CDA-1D69-038D-44D8-D224B74583C6}"/>
          </ac:spMkLst>
        </pc:spChg>
      </pc:sldChg>
      <pc:sldChg chg="modSp">
        <pc:chgData name="Alfred Smith" userId="3c60a3631c0db8ad" providerId="LiveId" clId="{DAEA925C-529E-4D33-A964-C389DE3DDF75}" dt="2025-05-06T08:10:43.345" v="0"/>
        <pc:sldMkLst>
          <pc:docMk/>
          <pc:sldMk cId="1073625867" sldId="310"/>
        </pc:sldMkLst>
        <pc:spChg chg="mod">
          <ac:chgData name="Alfred Smith" userId="3c60a3631c0db8ad" providerId="LiveId" clId="{DAEA925C-529E-4D33-A964-C389DE3DDF75}" dt="2025-05-06T08:10:43.345" v="0"/>
          <ac:spMkLst>
            <pc:docMk/>
            <pc:sldMk cId="1073625867" sldId="310"/>
            <ac:spMk id="2" creationId="{A13F09DC-08DC-5D64-698F-E65EEFE6A137}"/>
          </ac:spMkLst>
        </pc:spChg>
      </pc:sldChg>
      <pc:sldChg chg="modSp">
        <pc:chgData name="Alfred Smith" userId="3c60a3631c0db8ad" providerId="LiveId" clId="{DAEA925C-529E-4D33-A964-C389DE3DDF75}" dt="2025-05-06T08:10:43.345" v="0"/>
        <pc:sldMkLst>
          <pc:docMk/>
          <pc:sldMk cId="3765814911" sldId="317"/>
        </pc:sldMkLst>
        <pc:spChg chg="mod">
          <ac:chgData name="Alfred Smith" userId="3c60a3631c0db8ad" providerId="LiveId" clId="{DAEA925C-529E-4D33-A964-C389DE3DDF75}" dt="2025-05-06T08:10:43.345" v="0"/>
          <ac:spMkLst>
            <pc:docMk/>
            <pc:sldMk cId="3765814911" sldId="317"/>
            <ac:spMk id="2" creationId="{FE675BD4-FB55-648E-B064-5B6E7ECDDEFB}"/>
          </ac:spMkLst>
        </pc:spChg>
      </pc:sldChg>
      <pc:sldChg chg="modSp">
        <pc:chgData name="Alfred Smith" userId="3c60a3631c0db8ad" providerId="LiveId" clId="{DAEA925C-529E-4D33-A964-C389DE3DDF75}" dt="2025-05-06T08:10:43.345" v="0"/>
        <pc:sldMkLst>
          <pc:docMk/>
          <pc:sldMk cId="3232515743" sldId="319"/>
        </pc:sldMkLst>
        <pc:spChg chg="mod">
          <ac:chgData name="Alfred Smith" userId="3c60a3631c0db8ad" providerId="LiveId" clId="{DAEA925C-529E-4D33-A964-C389DE3DDF75}" dt="2025-05-06T08:10:43.345" v="0"/>
          <ac:spMkLst>
            <pc:docMk/>
            <pc:sldMk cId="3232515743" sldId="319"/>
            <ac:spMk id="2" creationId="{F195DDA8-6152-69A7-ED27-F4C98814BFF3}"/>
          </ac:spMkLst>
        </pc:spChg>
      </pc:sldChg>
      <pc:sldChg chg="modSp">
        <pc:chgData name="Alfred Smith" userId="3c60a3631c0db8ad" providerId="LiveId" clId="{DAEA925C-529E-4D33-A964-C389DE3DDF75}" dt="2025-05-06T08:10:43.345" v="0"/>
        <pc:sldMkLst>
          <pc:docMk/>
          <pc:sldMk cId="973694713" sldId="320"/>
        </pc:sldMkLst>
        <pc:spChg chg="mod">
          <ac:chgData name="Alfred Smith" userId="3c60a3631c0db8ad" providerId="LiveId" clId="{DAEA925C-529E-4D33-A964-C389DE3DDF75}" dt="2025-05-06T08:10:43.345" v="0"/>
          <ac:spMkLst>
            <pc:docMk/>
            <pc:sldMk cId="973694713" sldId="320"/>
            <ac:spMk id="2" creationId="{0118E4F7-8EAD-0571-53B4-1DDEE5B17926}"/>
          </ac:spMkLst>
        </pc:spChg>
      </pc:sldChg>
      <pc:sldChg chg="modSp">
        <pc:chgData name="Alfred Smith" userId="3c60a3631c0db8ad" providerId="LiveId" clId="{DAEA925C-529E-4D33-A964-C389DE3DDF75}" dt="2025-05-06T08:10:43.345" v="0"/>
        <pc:sldMkLst>
          <pc:docMk/>
          <pc:sldMk cId="134999769" sldId="321"/>
        </pc:sldMkLst>
        <pc:spChg chg="mod">
          <ac:chgData name="Alfred Smith" userId="3c60a3631c0db8ad" providerId="LiveId" clId="{DAEA925C-529E-4D33-A964-C389DE3DDF75}" dt="2025-05-06T08:10:43.345" v="0"/>
          <ac:spMkLst>
            <pc:docMk/>
            <pc:sldMk cId="134999769" sldId="321"/>
            <ac:spMk id="2" creationId="{3BCC147F-F6F4-75E2-98B6-B582ADD29034}"/>
          </ac:spMkLst>
        </pc:spChg>
      </pc:sldChg>
    </pc:docChg>
  </pc:docChgLst>
  <pc:docChgLst>
    <pc:chgData name="Alfred Smith" userId="3c60a3631c0db8ad" providerId="LiveId" clId="{35E2622F-EC88-4835-B00F-1025A7B9722F}"/>
    <pc:docChg chg="undo custSel modSld">
      <pc:chgData name="Alfred Smith" userId="3c60a3631c0db8ad" providerId="LiveId" clId="{35E2622F-EC88-4835-B00F-1025A7B9722F}" dt="2025-04-22T05:43:59.560" v="69"/>
      <pc:docMkLst>
        <pc:docMk/>
      </pc:docMkLst>
      <pc:sldChg chg="addSp delSp modSp mod">
        <pc:chgData name="Alfred Smith" userId="3c60a3631c0db8ad" providerId="LiveId" clId="{35E2622F-EC88-4835-B00F-1025A7B9722F}" dt="2025-04-22T05:19:51.667" v="2"/>
        <pc:sldMkLst>
          <pc:docMk/>
          <pc:sldMk cId="1499918570" sldId="257"/>
        </pc:sldMkLst>
        <pc:spChg chg="add mod">
          <ac:chgData name="Alfred Smith" userId="3c60a3631c0db8ad" providerId="LiveId" clId="{35E2622F-EC88-4835-B00F-1025A7B9722F}" dt="2025-04-22T05:19:51.667" v="2"/>
          <ac:spMkLst>
            <pc:docMk/>
            <pc:sldMk cId="1499918570" sldId="257"/>
            <ac:spMk id="6" creationId="{4E7299C0-5B5E-075A-CEA5-4FC309636F99}"/>
          </ac:spMkLst>
        </pc:spChg>
      </pc:sldChg>
      <pc:sldChg chg="addSp delSp modSp mod">
        <pc:chgData name="Alfred Smith" userId="3c60a3631c0db8ad" providerId="LiveId" clId="{35E2622F-EC88-4835-B00F-1025A7B9722F}" dt="2025-04-22T05:20:11.215" v="5"/>
        <pc:sldMkLst>
          <pc:docMk/>
          <pc:sldMk cId="2346136586" sldId="260"/>
        </pc:sldMkLst>
        <pc:spChg chg="add mod">
          <ac:chgData name="Alfred Smith" userId="3c60a3631c0db8ad" providerId="LiveId" clId="{35E2622F-EC88-4835-B00F-1025A7B9722F}" dt="2025-04-22T05:20:11.215" v="5"/>
          <ac:spMkLst>
            <pc:docMk/>
            <pc:sldMk cId="2346136586" sldId="260"/>
            <ac:spMk id="2" creationId="{BF758E28-6360-2984-D070-E9D72DD8E809}"/>
          </ac:spMkLst>
        </pc:spChg>
        <pc:spChg chg="add mod">
          <ac:chgData name="Alfred Smith" userId="3c60a3631c0db8ad" providerId="LiveId" clId="{35E2622F-EC88-4835-B00F-1025A7B9722F}" dt="2025-04-22T05:20:11.215" v="5"/>
          <ac:spMkLst>
            <pc:docMk/>
            <pc:sldMk cId="2346136586" sldId="260"/>
            <ac:spMk id="5" creationId="{546631C0-69CF-2694-216B-11B8B6D1314C}"/>
          </ac:spMkLst>
        </pc:spChg>
      </pc:sldChg>
      <pc:sldChg chg="addSp delSp modSp mod">
        <pc:chgData name="Alfred Smith" userId="3c60a3631c0db8ad" providerId="LiveId" clId="{35E2622F-EC88-4835-B00F-1025A7B9722F}" dt="2025-04-22T05:20:19.638" v="7"/>
        <pc:sldMkLst>
          <pc:docMk/>
          <pc:sldMk cId="4037329247" sldId="261"/>
        </pc:sldMkLst>
        <pc:spChg chg="add mod">
          <ac:chgData name="Alfred Smith" userId="3c60a3631c0db8ad" providerId="LiveId" clId="{35E2622F-EC88-4835-B00F-1025A7B9722F}" dt="2025-04-22T05:20:19.638" v="7"/>
          <ac:spMkLst>
            <pc:docMk/>
            <pc:sldMk cId="4037329247" sldId="261"/>
            <ac:spMk id="2" creationId="{E24BBC6B-6830-D29D-0B3E-921E16FAD9B5}"/>
          </ac:spMkLst>
        </pc:spChg>
        <pc:spChg chg="add mod">
          <ac:chgData name="Alfred Smith" userId="3c60a3631c0db8ad" providerId="LiveId" clId="{35E2622F-EC88-4835-B00F-1025A7B9722F}" dt="2025-04-22T05:20:19.638" v="7"/>
          <ac:spMkLst>
            <pc:docMk/>
            <pc:sldMk cId="4037329247" sldId="261"/>
            <ac:spMk id="5" creationId="{0FC05D72-89EE-C04A-FB56-5A58206722CE}"/>
          </ac:spMkLst>
        </pc:spChg>
      </pc:sldChg>
      <pc:sldChg chg="addSp delSp modSp mod">
        <pc:chgData name="Alfred Smith" userId="3c60a3631c0db8ad" providerId="LiveId" clId="{35E2622F-EC88-4835-B00F-1025A7B9722F}" dt="2025-04-22T05:20:36.712" v="9"/>
        <pc:sldMkLst>
          <pc:docMk/>
          <pc:sldMk cId="1909638311" sldId="262"/>
        </pc:sldMkLst>
        <pc:spChg chg="add mod">
          <ac:chgData name="Alfred Smith" userId="3c60a3631c0db8ad" providerId="LiveId" clId="{35E2622F-EC88-4835-B00F-1025A7B9722F}" dt="2025-04-22T05:20:36.712" v="9"/>
          <ac:spMkLst>
            <pc:docMk/>
            <pc:sldMk cId="1909638311" sldId="262"/>
            <ac:spMk id="2" creationId="{7D7B06FE-49B3-4BDE-FF1C-31283A2C7102}"/>
          </ac:spMkLst>
        </pc:spChg>
        <pc:spChg chg="add mod">
          <ac:chgData name="Alfred Smith" userId="3c60a3631c0db8ad" providerId="LiveId" clId="{35E2622F-EC88-4835-B00F-1025A7B9722F}" dt="2025-04-22T05:20:36.712" v="9"/>
          <ac:spMkLst>
            <pc:docMk/>
            <pc:sldMk cId="1909638311" sldId="262"/>
            <ac:spMk id="5" creationId="{11C007DC-3DF6-60AB-2179-D0BF76ED7EEE}"/>
          </ac:spMkLst>
        </pc:spChg>
      </pc:sldChg>
      <pc:sldChg chg="addSp delSp modSp mod">
        <pc:chgData name="Alfred Smith" userId="3c60a3631c0db8ad" providerId="LiveId" clId="{35E2622F-EC88-4835-B00F-1025A7B9722F}" dt="2025-04-22T05:20:45.877" v="11"/>
        <pc:sldMkLst>
          <pc:docMk/>
          <pc:sldMk cId="641208035" sldId="263"/>
        </pc:sldMkLst>
        <pc:spChg chg="add mod">
          <ac:chgData name="Alfred Smith" userId="3c60a3631c0db8ad" providerId="LiveId" clId="{35E2622F-EC88-4835-B00F-1025A7B9722F}" dt="2025-04-22T05:20:45.877" v="11"/>
          <ac:spMkLst>
            <pc:docMk/>
            <pc:sldMk cId="641208035" sldId="263"/>
            <ac:spMk id="2" creationId="{EDE02AD2-8891-F751-D54B-427840717030}"/>
          </ac:spMkLst>
        </pc:spChg>
        <pc:spChg chg="add mod">
          <ac:chgData name="Alfred Smith" userId="3c60a3631c0db8ad" providerId="LiveId" clId="{35E2622F-EC88-4835-B00F-1025A7B9722F}" dt="2025-04-22T05:20:45.877" v="11"/>
          <ac:spMkLst>
            <pc:docMk/>
            <pc:sldMk cId="641208035" sldId="263"/>
            <ac:spMk id="5" creationId="{38EC122F-E5F2-23A7-C548-C4376AC9AAF7}"/>
          </ac:spMkLst>
        </pc:spChg>
      </pc:sldChg>
      <pc:sldChg chg="addSp delSp modSp mod">
        <pc:chgData name="Alfred Smith" userId="3c60a3631c0db8ad" providerId="LiveId" clId="{35E2622F-EC88-4835-B00F-1025A7B9722F}" dt="2025-04-22T05:20:55.326" v="14"/>
        <pc:sldMkLst>
          <pc:docMk/>
          <pc:sldMk cId="4044745628" sldId="264"/>
        </pc:sldMkLst>
        <pc:spChg chg="add mod">
          <ac:chgData name="Alfred Smith" userId="3c60a3631c0db8ad" providerId="LiveId" clId="{35E2622F-EC88-4835-B00F-1025A7B9722F}" dt="2025-04-22T05:20:55.326" v="14"/>
          <ac:spMkLst>
            <pc:docMk/>
            <pc:sldMk cId="4044745628" sldId="264"/>
            <ac:spMk id="2" creationId="{F61F535A-DCF0-FDD7-AB2F-D80E9D7D7A84}"/>
          </ac:spMkLst>
        </pc:spChg>
        <pc:spChg chg="add mod">
          <ac:chgData name="Alfred Smith" userId="3c60a3631c0db8ad" providerId="LiveId" clId="{35E2622F-EC88-4835-B00F-1025A7B9722F}" dt="2025-04-22T05:20:55.326" v="14"/>
          <ac:spMkLst>
            <pc:docMk/>
            <pc:sldMk cId="4044745628" sldId="264"/>
            <ac:spMk id="5" creationId="{4EBE8493-0CEE-91D8-305E-A3045262681A}"/>
          </ac:spMkLst>
        </pc:spChg>
      </pc:sldChg>
      <pc:sldChg chg="addSp delSp modSp mod">
        <pc:chgData name="Alfred Smith" userId="3c60a3631c0db8ad" providerId="LiveId" clId="{35E2622F-EC88-4835-B00F-1025A7B9722F}" dt="2025-04-22T05:21:08.866" v="16"/>
        <pc:sldMkLst>
          <pc:docMk/>
          <pc:sldMk cId="978260341" sldId="265"/>
        </pc:sldMkLst>
        <pc:spChg chg="add mod">
          <ac:chgData name="Alfred Smith" userId="3c60a3631c0db8ad" providerId="LiveId" clId="{35E2622F-EC88-4835-B00F-1025A7B9722F}" dt="2025-04-22T05:21:08.866" v="16"/>
          <ac:spMkLst>
            <pc:docMk/>
            <pc:sldMk cId="978260341" sldId="265"/>
            <ac:spMk id="2" creationId="{945F5C09-F694-C390-D7A1-C081F9013974}"/>
          </ac:spMkLst>
        </pc:spChg>
        <pc:spChg chg="add mod">
          <ac:chgData name="Alfred Smith" userId="3c60a3631c0db8ad" providerId="LiveId" clId="{35E2622F-EC88-4835-B00F-1025A7B9722F}" dt="2025-04-22T05:21:08.866" v="16"/>
          <ac:spMkLst>
            <pc:docMk/>
            <pc:sldMk cId="978260341" sldId="265"/>
            <ac:spMk id="5" creationId="{07E571B4-DAD5-6C60-BA8A-3530DC3C339E}"/>
          </ac:spMkLst>
        </pc:spChg>
      </pc:sldChg>
      <pc:sldChg chg="addSp delSp modSp mod">
        <pc:chgData name="Alfred Smith" userId="3c60a3631c0db8ad" providerId="LiveId" clId="{35E2622F-EC88-4835-B00F-1025A7B9722F}" dt="2025-04-22T05:21:34.893" v="18"/>
        <pc:sldMkLst>
          <pc:docMk/>
          <pc:sldMk cId="3575870363" sldId="266"/>
        </pc:sldMkLst>
        <pc:spChg chg="add mod">
          <ac:chgData name="Alfred Smith" userId="3c60a3631c0db8ad" providerId="LiveId" clId="{35E2622F-EC88-4835-B00F-1025A7B9722F}" dt="2025-04-22T05:21:34.893" v="18"/>
          <ac:spMkLst>
            <pc:docMk/>
            <pc:sldMk cId="3575870363" sldId="266"/>
            <ac:spMk id="2" creationId="{274AF88A-8C10-9105-EEBD-D80BE0248049}"/>
          </ac:spMkLst>
        </pc:spChg>
        <pc:spChg chg="add mod">
          <ac:chgData name="Alfred Smith" userId="3c60a3631c0db8ad" providerId="LiveId" clId="{35E2622F-EC88-4835-B00F-1025A7B9722F}" dt="2025-04-22T05:21:34.893" v="18"/>
          <ac:spMkLst>
            <pc:docMk/>
            <pc:sldMk cId="3575870363" sldId="266"/>
            <ac:spMk id="5" creationId="{35DCEF60-21F6-847B-72CF-2994ACD699D6}"/>
          </ac:spMkLst>
        </pc:spChg>
      </pc:sldChg>
      <pc:sldChg chg="addSp delSp modSp mod">
        <pc:chgData name="Alfred Smith" userId="3c60a3631c0db8ad" providerId="LiveId" clId="{35E2622F-EC88-4835-B00F-1025A7B9722F}" dt="2025-04-22T05:21:44.374" v="20"/>
        <pc:sldMkLst>
          <pc:docMk/>
          <pc:sldMk cId="4017137865" sldId="267"/>
        </pc:sldMkLst>
        <pc:spChg chg="add mod">
          <ac:chgData name="Alfred Smith" userId="3c60a3631c0db8ad" providerId="LiveId" clId="{35E2622F-EC88-4835-B00F-1025A7B9722F}" dt="2025-04-22T05:21:44.374" v="20"/>
          <ac:spMkLst>
            <pc:docMk/>
            <pc:sldMk cId="4017137865" sldId="267"/>
            <ac:spMk id="2" creationId="{1727C180-5735-4EEE-17B4-35272C5A936A}"/>
          </ac:spMkLst>
        </pc:spChg>
        <pc:spChg chg="add mod">
          <ac:chgData name="Alfred Smith" userId="3c60a3631c0db8ad" providerId="LiveId" clId="{35E2622F-EC88-4835-B00F-1025A7B9722F}" dt="2025-04-22T05:21:44.374" v="20"/>
          <ac:spMkLst>
            <pc:docMk/>
            <pc:sldMk cId="4017137865" sldId="267"/>
            <ac:spMk id="5" creationId="{CDA209CC-28FF-3286-57D1-1975A6D08092}"/>
          </ac:spMkLst>
        </pc:spChg>
      </pc:sldChg>
      <pc:sldChg chg="addSp delSp modSp mod">
        <pc:chgData name="Alfred Smith" userId="3c60a3631c0db8ad" providerId="LiveId" clId="{35E2622F-EC88-4835-B00F-1025A7B9722F}" dt="2025-04-22T05:21:53.123" v="22"/>
        <pc:sldMkLst>
          <pc:docMk/>
          <pc:sldMk cId="3137811553" sldId="268"/>
        </pc:sldMkLst>
        <pc:spChg chg="add mod">
          <ac:chgData name="Alfred Smith" userId="3c60a3631c0db8ad" providerId="LiveId" clId="{35E2622F-EC88-4835-B00F-1025A7B9722F}" dt="2025-04-22T05:21:53.123" v="22"/>
          <ac:spMkLst>
            <pc:docMk/>
            <pc:sldMk cId="3137811553" sldId="268"/>
            <ac:spMk id="2" creationId="{4EA85C2D-09E4-1741-A1D6-41401A5B83BE}"/>
          </ac:spMkLst>
        </pc:spChg>
        <pc:spChg chg="add mod">
          <ac:chgData name="Alfred Smith" userId="3c60a3631c0db8ad" providerId="LiveId" clId="{35E2622F-EC88-4835-B00F-1025A7B9722F}" dt="2025-04-22T05:21:53.123" v="22"/>
          <ac:spMkLst>
            <pc:docMk/>
            <pc:sldMk cId="3137811553" sldId="268"/>
            <ac:spMk id="5" creationId="{FD4439E9-EE18-D79B-7B32-DAA83AE5EC7F}"/>
          </ac:spMkLst>
        </pc:spChg>
      </pc:sldChg>
      <pc:sldChg chg="addSp delSp modSp mod">
        <pc:chgData name="Alfred Smith" userId="3c60a3631c0db8ad" providerId="LiveId" clId="{35E2622F-EC88-4835-B00F-1025A7B9722F}" dt="2025-04-22T05:22:04.576" v="24"/>
        <pc:sldMkLst>
          <pc:docMk/>
          <pc:sldMk cId="100491716" sldId="269"/>
        </pc:sldMkLst>
        <pc:spChg chg="add mod">
          <ac:chgData name="Alfred Smith" userId="3c60a3631c0db8ad" providerId="LiveId" clId="{35E2622F-EC88-4835-B00F-1025A7B9722F}" dt="2025-04-22T05:22:04.576" v="24"/>
          <ac:spMkLst>
            <pc:docMk/>
            <pc:sldMk cId="100491716" sldId="269"/>
            <ac:spMk id="2" creationId="{2E1EB9F6-F4E5-AF76-E234-FDB6245D3206}"/>
          </ac:spMkLst>
        </pc:spChg>
        <pc:spChg chg="add mod">
          <ac:chgData name="Alfred Smith" userId="3c60a3631c0db8ad" providerId="LiveId" clId="{35E2622F-EC88-4835-B00F-1025A7B9722F}" dt="2025-04-22T05:22:04.576" v="24"/>
          <ac:spMkLst>
            <pc:docMk/>
            <pc:sldMk cId="100491716" sldId="269"/>
            <ac:spMk id="5" creationId="{6575032F-4FFB-EB1A-5933-270C898C7D4B}"/>
          </ac:spMkLst>
        </pc:spChg>
      </pc:sldChg>
      <pc:sldChg chg="addSp delSp modSp mod">
        <pc:chgData name="Alfred Smith" userId="3c60a3631c0db8ad" providerId="LiveId" clId="{35E2622F-EC88-4835-B00F-1025A7B9722F}" dt="2025-04-22T05:22:20.523" v="26"/>
        <pc:sldMkLst>
          <pc:docMk/>
          <pc:sldMk cId="1922139011" sldId="281"/>
        </pc:sldMkLst>
        <pc:spChg chg="add mod">
          <ac:chgData name="Alfred Smith" userId="3c60a3631c0db8ad" providerId="LiveId" clId="{35E2622F-EC88-4835-B00F-1025A7B9722F}" dt="2025-04-22T05:22:20.523" v="26"/>
          <ac:spMkLst>
            <pc:docMk/>
            <pc:sldMk cId="1922139011" sldId="281"/>
            <ac:spMk id="2" creationId="{C37916E3-F5DC-D3A8-AB28-6AED5D00C7C9}"/>
          </ac:spMkLst>
        </pc:spChg>
        <pc:spChg chg="add mod">
          <ac:chgData name="Alfred Smith" userId="3c60a3631c0db8ad" providerId="LiveId" clId="{35E2622F-EC88-4835-B00F-1025A7B9722F}" dt="2025-04-22T05:22:20.523" v="26"/>
          <ac:spMkLst>
            <pc:docMk/>
            <pc:sldMk cId="1922139011" sldId="281"/>
            <ac:spMk id="5" creationId="{CC0E3FC7-A335-C998-EA4D-CB89AFBE19F5}"/>
          </ac:spMkLst>
        </pc:spChg>
      </pc:sldChg>
      <pc:sldChg chg="addSp delSp modSp mod">
        <pc:chgData name="Alfred Smith" userId="3c60a3631c0db8ad" providerId="LiveId" clId="{35E2622F-EC88-4835-B00F-1025A7B9722F}" dt="2025-04-22T05:22:37.428" v="28"/>
        <pc:sldMkLst>
          <pc:docMk/>
          <pc:sldMk cId="3166251957" sldId="283"/>
        </pc:sldMkLst>
        <pc:spChg chg="add mod">
          <ac:chgData name="Alfred Smith" userId="3c60a3631c0db8ad" providerId="LiveId" clId="{35E2622F-EC88-4835-B00F-1025A7B9722F}" dt="2025-04-22T05:22:37.428" v="28"/>
          <ac:spMkLst>
            <pc:docMk/>
            <pc:sldMk cId="3166251957" sldId="283"/>
            <ac:spMk id="2" creationId="{7E906442-32A3-4C06-5B9C-4CC7AE66EB74}"/>
          </ac:spMkLst>
        </pc:spChg>
        <pc:spChg chg="add mod">
          <ac:chgData name="Alfred Smith" userId="3c60a3631c0db8ad" providerId="LiveId" clId="{35E2622F-EC88-4835-B00F-1025A7B9722F}" dt="2025-04-22T05:22:37.428" v="28"/>
          <ac:spMkLst>
            <pc:docMk/>
            <pc:sldMk cId="3166251957" sldId="283"/>
            <ac:spMk id="5" creationId="{53710838-AD55-2373-AFE7-43B6DD28E3BE}"/>
          </ac:spMkLst>
        </pc:spChg>
      </pc:sldChg>
      <pc:sldChg chg="addSp delSp modSp mod">
        <pc:chgData name="Alfred Smith" userId="3c60a3631c0db8ad" providerId="LiveId" clId="{35E2622F-EC88-4835-B00F-1025A7B9722F}" dt="2025-04-22T05:22:51.543" v="30"/>
        <pc:sldMkLst>
          <pc:docMk/>
          <pc:sldMk cId="2332778949" sldId="287"/>
        </pc:sldMkLst>
        <pc:spChg chg="add mod">
          <ac:chgData name="Alfred Smith" userId="3c60a3631c0db8ad" providerId="LiveId" clId="{35E2622F-EC88-4835-B00F-1025A7B9722F}" dt="2025-04-22T05:22:51.543" v="30"/>
          <ac:spMkLst>
            <pc:docMk/>
            <pc:sldMk cId="2332778949" sldId="287"/>
            <ac:spMk id="2" creationId="{87382DED-C212-8D94-E30F-C7DF4FD05B4B}"/>
          </ac:spMkLst>
        </pc:spChg>
        <pc:spChg chg="add mod">
          <ac:chgData name="Alfred Smith" userId="3c60a3631c0db8ad" providerId="LiveId" clId="{35E2622F-EC88-4835-B00F-1025A7B9722F}" dt="2025-04-22T05:22:51.543" v="30"/>
          <ac:spMkLst>
            <pc:docMk/>
            <pc:sldMk cId="2332778949" sldId="287"/>
            <ac:spMk id="5" creationId="{5B1A545A-A59E-8264-E401-24321277465C}"/>
          </ac:spMkLst>
        </pc:spChg>
      </pc:sldChg>
      <pc:sldChg chg="addSp delSp modSp mod">
        <pc:chgData name="Alfred Smith" userId="3c60a3631c0db8ad" providerId="LiveId" clId="{35E2622F-EC88-4835-B00F-1025A7B9722F}" dt="2025-04-22T05:23:01.254" v="32"/>
        <pc:sldMkLst>
          <pc:docMk/>
          <pc:sldMk cId="3153919605" sldId="289"/>
        </pc:sldMkLst>
        <pc:spChg chg="add mod">
          <ac:chgData name="Alfred Smith" userId="3c60a3631c0db8ad" providerId="LiveId" clId="{35E2622F-EC88-4835-B00F-1025A7B9722F}" dt="2025-04-22T05:23:01.254" v="32"/>
          <ac:spMkLst>
            <pc:docMk/>
            <pc:sldMk cId="3153919605" sldId="289"/>
            <ac:spMk id="2" creationId="{67D7FADF-BE0F-DAC9-C25B-56C504E332EB}"/>
          </ac:spMkLst>
        </pc:spChg>
        <pc:spChg chg="add mod">
          <ac:chgData name="Alfred Smith" userId="3c60a3631c0db8ad" providerId="LiveId" clId="{35E2622F-EC88-4835-B00F-1025A7B9722F}" dt="2025-04-22T05:23:01.254" v="32"/>
          <ac:spMkLst>
            <pc:docMk/>
            <pc:sldMk cId="3153919605" sldId="289"/>
            <ac:spMk id="5" creationId="{612BC00A-7DA6-C1CD-2567-288D8EE81312}"/>
          </ac:spMkLst>
        </pc:spChg>
      </pc:sldChg>
      <pc:sldChg chg="addSp delSp modSp mod">
        <pc:chgData name="Alfred Smith" userId="3c60a3631c0db8ad" providerId="LiveId" clId="{35E2622F-EC88-4835-B00F-1025A7B9722F}" dt="2025-04-22T05:23:09.575" v="34"/>
        <pc:sldMkLst>
          <pc:docMk/>
          <pc:sldMk cId="1878919862" sldId="291"/>
        </pc:sldMkLst>
        <pc:spChg chg="add mod">
          <ac:chgData name="Alfred Smith" userId="3c60a3631c0db8ad" providerId="LiveId" clId="{35E2622F-EC88-4835-B00F-1025A7B9722F}" dt="2025-04-22T05:23:09.575" v="34"/>
          <ac:spMkLst>
            <pc:docMk/>
            <pc:sldMk cId="1878919862" sldId="291"/>
            <ac:spMk id="2" creationId="{7BA0AD0E-FEE0-5DC8-7C33-9185D7AB370C}"/>
          </ac:spMkLst>
        </pc:spChg>
        <pc:spChg chg="add mod">
          <ac:chgData name="Alfred Smith" userId="3c60a3631c0db8ad" providerId="LiveId" clId="{35E2622F-EC88-4835-B00F-1025A7B9722F}" dt="2025-04-22T05:23:09.575" v="34"/>
          <ac:spMkLst>
            <pc:docMk/>
            <pc:sldMk cId="1878919862" sldId="291"/>
            <ac:spMk id="5" creationId="{3F907D81-9CC8-A586-59AF-60299AB1229B}"/>
          </ac:spMkLst>
        </pc:spChg>
      </pc:sldChg>
      <pc:sldChg chg="addSp delSp modSp mod">
        <pc:chgData name="Alfred Smith" userId="3c60a3631c0db8ad" providerId="LiveId" clId="{35E2622F-EC88-4835-B00F-1025A7B9722F}" dt="2025-04-22T05:23:17.822" v="36"/>
        <pc:sldMkLst>
          <pc:docMk/>
          <pc:sldMk cId="2219299321" sldId="293"/>
        </pc:sldMkLst>
        <pc:spChg chg="add mod">
          <ac:chgData name="Alfred Smith" userId="3c60a3631c0db8ad" providerId="LiveId" clId="{35E2622F-EC88-4835-B00F-1025A7B9722F}" dt="2025-04-22T05:23:17.822" v="36"/>
          <ac:spMkLst>
            <pc:docMk/>
            <pc:sldMk cId="2219299321" sldId="293"/>
            <ac:spMk id="2" creationId="{48A578E3-222E-3DF5-30C4-36B8D951F7C7}"/>
          </ac:spMkLst>
        </pc:spChg>
        <pc:spChg chg="add mod">
          <ac:chgData name="Alfred Smith" userId="3c60a3631c0db8ad" providerId="LiveId" clId="{35E2622F-EC88-4835-B00F-1025A7B9722F}" dt="2025-04-22T05:23:17.822" v="36"/>
          <ac:spMkLst>
            <pc:docMk/>
            <pc:sldMk cId="2219299321" sldId="293"/>
            <ac:spMk id="5" creationId="{9CE7203D-BDD9-4267-A733-D2FD7FA4044E}"/>
          </ac:spMkLst>
        </pc:spChg>
      </pc:sldChg>
      <pc:sldChg chg="addSp delSp modSp mod">
        <pc:chgData name="Alfred Smith" userId="3c60a3631c0db8ad" providerId="LiveId" clId="{35E2622F-EC88-4835-B00F-1025A7B9722F}" dt="2025-04-22T05:23:25.277" v="38"/>
        <pc:sldMkLst>
          <pc:docMk/>
          <pc:sldMk cId="3279066978" sldId="295"/>
        </pc:sldMkLst>
        <pc:spChg chg="add mod">
          <ac:chgData name="Alfred Smith" userId="3c60a3631c0db8ad" providerId="LiveId" clId="{35E2622F-EC88-4835-B00F-1025A7B9722F}" dt="2025-04-22T05:23:25.277" v="38"/>
          <ac:spMkLst>
            <pc:docMk/>
            <pc:sldMk cId="3279066978" sldId="295"/>
            <ac:spMk id="2" creationId="{04107084-3B67-AFCA-2011-3E902AA76FE2}"/>
          </ac:spMkLst>
        </pc:spChg>
        <pc:spChg chg="add mod">
          <ac:chgData name="Alfred Smith" userId="3c60a3631c0db8ad" providerId="LiveId" clId="{35E2622F-EC88-4835-B00F-1025A7B9722F}" dt="2025-04-22T05:23:25.277" v="38"/>
          <ac:spMkLst>
            <pc:docMk/>
            <pc:sldMk cId="3279066978" sldId="295"/>
            <ac:spMk id="5" creationId="{9EC83DE6-464A-5CFC-5EAC-DF7655558059}"/>
          </ac:spMkLst>
        </pc:spChg>
      </pc:sldChg>
      <pc:sldChg chg="addSp delSp modSp mod">
        <pc:chgData name="Alfred Smith" userId="3c60a3631c0db8ad" providerId="LiveId" clId="{35E2622F-EC88-4835-B00F-1025A7B9722F}" dt="2025-04-22T05:42:02.661" v="52"/>
        <pc:sldMkLst>
          <pc:docMk/>
          <pc:sldMk cId="2153753260" sldId="297"/>
        </pc:sldMkLst>
        <pc:spChg chg="add del mod">
          <ac:chgData name="Alfred Smith" userId="3c60a3631c0db8ad" providerId="LiveId" clId="{35E2622F-EC88-4835-B00F-1025A7B9722F}" dt="2025-04-22T05:42:02.661" v="52"/>
          <ac:spMkLst>
            <pc:docMk/>
            <pc:sldMk cId="2153753260" sldId="297"/>
            <ac:spMk id="3" creationId="{A58184BD-88F1-BA02-40C1-D8403D0EEC0D}"/>
          </ac:spMkLst>
        </pc:spChg>
        <pc:spChg chg="add del mod">
          <ac:chgData name="Alfred Smith" userId="3c60a3631c0db8ad" providerId="LiveId" clId="{35E2622F-EC88-4835-B00F-1025A7B9722F}" dt="2025-04-22T05:41:15.091" v="47" actId="20577"/>
          <ac:spMkLst>
            <pc:docMk/>
            <pc:sldMk cId="2153753260" sldId="297"/>
            <ac:spMk id="4" creationId="{EE2AC625-9141-A801-F431-DD5F79396320}"/>
          </ac:spMkLst>
        </pc:spChg>
      </pc:sldChg>
      <pc:sldChg chg="addSp delSp modSp mod">
        <pc:chgData name="Alfred Smith" userId="3c60a3631c0db8ad" providerId="LiveId" clId="{35E2622F-EC88-4835-B00F-1025A7B9722F}" dt="2025-04-22T05:43:04.794" v="58"/>
        <pc:sldMkLst>
          <pc:docMk/>
          <pc:sldMk cId="4271603609" sldId="299"/>
        </pc:sldMkLst>
        <pc:spChg chg="add mod">
          <ac:chgData name="Alfred Smith" userId="3c60a3631c0db8ad" providerId="LiveId" clId="{35E2622F-EC88-4835-B00F-1025A7B9722F}" dt="2025-04-22T05:43:04.794" v="58"/>
          <ac:spMkLst>
            <pc:docMk/>
            <pc:sldMk cId="4271603609" sldId="299"/>
            <ac:spMk id="2" creationId="{F71340FE-C0CD-0436-A882-E417E43F63C3}"/>
          </ac:spMkLst>
        </pc:spChg>
        <pc:spChg chg="add mod">
          <ac:chgData name="Alfred Smith" userId="3c60a3631c0db8ad" providerId="LiveId" clId="{35E2622F-EC88-4835-B00F-1025A7B9722F}" dt="2025-04-22T05:43:04.794" v="58"/>
          <ac:spMkLst>
            <pc:docMk/>
            <pc:sldMk cId="4271603609" sldId="299"/>
            <ac:spMk id="5" creationId="{54D6ACA5-15D0-903A-33AB-1D9E00C74FED}"/>
          </ac:spMkLst>
        </pc:spChg>
      </pc:sldChg>
      <pc:sldChg chg="addSp delSp modSp mod">
        <pc:chgData name="Alfred Smith" userId="3c60a3631c0db8ad" providerId="LiveId" clId="{35E2622F-EC88-4835-B00F-1025A7B9722F}" dt="2025-04-22T05:43:15.477" v="60"/>
        <pc:sldMkLst>
          <pc:docMk/>
          <pc:sldMk cId="2326343884" sldId="301"/>
        </pc:sldMkLst>
        <pc:spChg chg="add mod">
          <ac:chgData name="Alfred Smith" userId="3c60a3631c0db8ad" providerId="LiveId" clId="{35E2622F-EC88-4835-B00F-1025A7B9722F}" dt="2025-04-22T05:43:15.477" v="60"/>
          <ac:spMkLst>
            <pc:docMk/>
            <pc:sldMk cId="2326343884" sldId="301"/>
            <ac:spMk id="2" creationId="{B9DC1278-80D7-E4AB-4FA9-E95360586E8E}"/>
          </ac:spMkLst>
        </pc:spChg>
        <pc:spChg chg="add mod">
          <ac:chgData name="Alfred Smith" userId="3c60a3631c0db8ad" providerId="LiveId" clId="{35E2622F-EC88-4835-B00F-1025A7B9722F}" dt="2025-04-22T05:43:15.477" v="60"/>
          <ac:spMkLst>
            <pc:docMk/>
            <pc:sldMk cId="2326343884" sldId="301"/>
            <ac:spMk id="5" creationId="{20AF420B-8C69-0E79-E068-6539E383B305}"/>
          </ac:spMkLst>
        </pc:spChg>
      </pc:sldChg>
      <pc:sldChg chg="addSp delSp modSp mod">
        <pc:chgData name="Alfred Smith" userId="3c60a3631c0db8ad" providerId="LiveId" clId="{35E2622F-EC88-4835-B00F-1025A7B9722F}" dt="2025-04-22T05:43:27.714" v="62"/>
        <pc:sldMkLst>
          <pc:docMk/>
          <pc:sldMk cId="2584638071" sldId="303"/>
        </pc:sldMkLst>
        <pc:spChg chg="add mod">
          <ac:chgData name="Alfred Smith" userId="3c60a3631c0db8ad" providerId="LiveId" clId="{35E2622F-EC88-4835-B00F-1025A7B9722F}" dt="2025-04-22T05:43:27.714" v="62"/>
          <ac:spMkLst>
            <pc:docMk/>
            <pc:sldMk cId="2584638071" sldId="303"/>
            <ac:spMk id="2" creationId="{E340602A-2888-EA74-E382-E0A15120DDFC}"/>
          </ac:spMkLst>
        </pc:spChg>
        <pc:spChg chg="add mod">
          <ac:chgData name="Alfred Smith" userId="3c60a3631c0db8ad" providerId="LiveId" clId="{35E2622F-EC88-4835-B00F-1025A7B9722F}" dt="2025-04-22T05:43:27.714" v="62"/>
          <ac:spMkLst>
            <pc:docMk/>
            <pc:sldMk cId="2584638071" sldId="303"/>
            <ac:spMk id="5" creationId="{AD2D9F6B-41D3-E91D-1817-2DF62B1832CA}"/>
          </ac:spMkLst>
        </pc:spChg>
      </pc:sldChg>
      <pc:sldChg chg="addSp delSp modSp mod">
        <pc:chgData name="Alfred Smith" userId="3c60a3631c0db8ad" providerId="LiveId" clId="{35E2622F-EC88-4835-B00F-1025A7B9722F}" dt="2025-04-22T05:43:42.151" v="64"/>
        <pc:sldMkLst>
          <pc:docMk/>
          <pc:sldMk cId="3501801040" sldId="309"/>
        </pc:sldMkLst>
        <pc:spChg chg="add mod">
          <ac:chgData name="Alfred Smith" userId="3c60a3631c0db8ad" providerId="LiveId" clId="{35E2622F-EC88-4835-B00F-1025A7B9722F}" dt="2025-04-22T05:43:42.151" v="64"/>
          <ac:spMkLst>
            <pc:docMk/>
            <pc:sldMk cId="3501801040" sldId="309"/>
            <ac:spMk id="2" creationId="{B6357F5B-B532-7A39-3C47-00185C8E09B7}"/>
          </ac:spMkLst>
        </pc:spChg>
        <pc:spChg chg="add mod">
          <ac:chgData name="Alfred Smith" userId="3c60a3631c0db8ad" providerId="LiveId" clId="{35E2622F-EC88-4835-B00F-1025A7B9722F}" dt="2025-04-22T05:43:42.151" v="64"/>
          <ac:spMkLst>
            <pc:docMk/>
            <pc:sldMk cId="3501801040" sldId="309"/>
            <ac:spMk id="5" creationId="{4A050394-DC02-4965-8180-152FE585B093}"/>
          </ac:spMkLst>
        </pc:spChg>
      </pc:sldChg>
      <pc:sldChg chg="addSp delSp modSp mod">
        <pc:chgData name="Alfred Smith" userId="3c60a3631c0db8ad" providerId="LiveId" clId="{35E2622F-EC88-4835-B00F-1025A7B9722F}" dt="2025-04-22T05:43:59.560" v="69"/>
        <pc:sldMkLst>
          <pc:docMk/>
          <pc:sldMk cId="3678315678" sldId="313"/>
        </pc:sldMkLst>
        <pc:spChg chg="add mod">
          <ac:chgData name="Alfred Smith" userId="3c60a3631c0db8ad" providerId="LiveId" clId="{35E2622F-EC88-4835-B00F-1025A7B9722F}" dt="2025-04-22T05:43:59.560" v="69"/>
          <ac:spMkLst>
            <pc:docMk/>
            <pc:sldMk cId="3678315678" sldId="313"/>
            <ac:spMk id="2" creationId="{5B45D432-9F8E-D232-24E6-712F15A2AFBC}"/>
          </ac:spMkLst>
        </pc:spChg>
        <pc:spChg chg="add mod">
          <ac:chgData name="Alfred Smith" userId="3c60a3631c0db8ad" providerId="LiveId" clId="{35E2622F-EC88-4835-B00F-1025A7B9722F}" dt="2025-04-22T05:43:59.560" v="69"/>
          <ac:spMkLst>
            <pc:docMk/>
            <pc:sldMk cId="3678315678" sldId="313"/>
            <ac:spMk id="5" creationId="{60DA2256-1342-2F0B-5D96-A6797AFF197D}"/>
          </ac:spMkLst>
        </pc:spChg>
      </pc:sldChg>
      <pc:sldChg chg="addSp delSp modSp mod">
        <pc:chgData name="Alfred Smith" userId="3c60a3631c0db8ad" providerId="LiveId" clId="{35E2622F-EC88-4835-B00F-1025A7B9722F}" dt="2025-04-22T05:43:50.605" v="66"/>
        <pc:sldMkLst>
          <pc:docMk/>
          <pc:sldMk cId="2229500425" sldId="316"/>
        </pc:sldMkLst>
        <pc:spChg chg="add mod">
          <ac:chgData name="Alfred Smith" userId="3c60a3631c0db8ad" providerId="LiveId" clId="{35E2622F-EC88-4835-B00F-1025A7B9722F}" dt="2025-04-22T05:43:50.605" v="66"/>
          <ac:spMkLst>
            <pc:docMk/>
            <pc:sldMk cId="2229500425" sldId="316"/>
            <ac:spMk id="2" creationId="{B86A4E00-8CF4-48B1-77F7-47DD883400C3}"/>
          </ac:spMkLst>
        </pc:spChg>
        <pc:spChg chg="add mod">
          <ac:chgData name="Alfred Smith" userId="3c60a3631c0db8ad" providerId="LiveId" clId="{35E2622F-EC88-4835-B00F-1025A7B9722F}" dt="2025-04-22T05:43:50.605" v="66"/>
          <ac:spMkLst>
            <pc:docMk/>
            <pc:sldMk cId="2229500425" sldId="316"/>
            <ac:spMk id="5" creationId="{D55FC0DF-E311-3FB6-8899-C9DC856AE9D2}"/>
          </ac:spMkLst>
        </pc:spChg>
      </pc:sldChg>
      <pc:sldChg chg="addSp modSp">
        <pc:chgData name="Alfred Smith" userId="3c60a3631c0db8ad" providerId="LiveId" clId="{35E2622F-EC88-4835-B00F-1025A7B9722F}" dt="2025-04-22T05:20:01.657" v="3"/>
        <pc:sldMkLst>
          <pc:docMk/>
          <pc:sldMk cId="973694713" sldId="320"/>
        </pc:sldMkLst>
        <pc:spChg chg="add mod">
          <ac:chgData name="Alfred Smith" userId="3c60a3631c0db8ad" providerId="LiveId" clId="{35E2622F-EC88-4835-B00F-1025A7B9722F}" dt="2025-04-22T05:20:01.657" v="3"/>
          <ac:spMkLst>
            <pc:docMk/>
            <pc:sldMk cId="973694713" sldId="320"/>
            <ac:spMk id="4" creationId="{89CC592B-89AE-345A-E2B8-C694AA345736}"/>
          </ac:spMkLst>
        </pc:spChg>
      </pc:sldChg>
      <pc:sldChg chg="addSp delSp modSp mod">
        <pc:chgData name="Alfred Smith" userId="3c60a3631c0db8ad" providerId="LiveId" clId="{35E2622F-EC88-4835-B00F-1025A7B9722F}" dt="2025-04-22T05:42:34.145" v="56"/>
        <pc:sldMkLst>
          <pc:docMk/>
          <pc:sldMk cId="3436894576" sldId="322"/>
        </pc:sldMkLst>
        <pc:spChg chg="add mod">
          <ac:chgData name="Alfred Smith" userId="3c60a3631c0db8ad" providerId="LiveId" clId="{35E2622F-EC88-4835-B00F-1025A7B9722F}" dt="2025-04-22T05:42:34.145" v="56"/>
          <ac:spMkLst>
            <pc:docMk/>
            <pc:sldMk cId="3436894576" sldId="322"/>
            <ac:spMk id="2" creationId="{1EA8CC05-A000-5350-E01F-E0FCB2CD1936}"/>
          </ac:spMkLst>
        </pc:spChg>
        <pc:spChg chg="add mod">
          <ac:chgData name="Alfred Smith" userId="3c60a3631c0db8ad" providerId="LiveId" clId="{35E2622F-EC88-4835-B00F-1025A7B9722F}" dt="2025-04-22T05:42:15.337" v="53"/>
          <ac:spMkLst>
            <pc:docMk/>
            <pc:sldMk cId="3436894576" sldId="322"/>
            <ac:spMk id="5" creationId="{63225411-41B4-B024-9256-C00751132C4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Ch</a:t>
            </a:r>
          </a:p>
          <a:p>
            <a:pPr algn="l"/>
            <a:r>
              <a:rPr lang="en-IN" sz="1200" b="1" i="0" u="none" strike="noStrike" baseline="0" dirty="0">
                <a:latin typeface="TimesNewRomanPS-BoldMT"/>
              </a:rPr>
              <a:t>49 Cornelius</a:t>
            </a:r>
          </a:p>
          <a:p>
            <a:pPr algn="l"/>
            <a:r>
              <a:rPr lang="en-US" sz="1200" b="0" i="0" u="none" strike="noStrike" baseline="0" dirty="0">
                <a:latin typeface="TimesNewRomanPSMT"/>
              </a:rPr>
              <a:t>1. Peter Heals Aeneas – Acts 9:32-35 (Left Top)</a:t>
            </a:r>
          </a:p>
          <a:p>
            <a:pPr algn="l"/>
            <a:r>
              <a:rPr lang="en-US" sz="1200" b="0" i="0" u="none" strike="noStrike" baseline="0" dirty="0">
                <a:latin typeface="TimesNewRomanPSMT"/>
              </a:rPr>
              <a:t>2. Tabitha raised – Acts 9:36-43 (Right Top)</a:t>
            </a:r>
          </a:p>
          <a:p>
            <a:pPr algn="l"/>
            <a:r>
              <a:rPr lang="en-US" sz="1200" b="0" i="0" u="none" strike="noStrike" baseline="0" dirty="0">
                <a:latin typeface="TimesNewRomanPSMT"/>
              </a:rPr>
              <a:t>3. Cornelius has a vision – Acts 10:1-8 (Right Bottom)</a:t>
            </a:r>
          </a:p>
          <a:p>
            <a:pPr algn="l"/>
            <a:r>
              <a:rPr lang="en-US" sz="1200" b="0" i="0" u="none" strike="noStrike" baseline="0" dirty="0">
                <a:latin typeface="TimesNewRomanPSMT"/>
              </a:rPr>
              <a:t>4. Peter’s vision – Acts 10:9-23 (Left Bottom and Center)</a:t>
            </a:r>
          </a:p>
          <a:p>
            <a:pPr algn="l"/>
            <a:r>
              <a:rPr lang="en-US" sz="1200" b="0" i="0" u="none" strike="noStrike" baseline="0" dirty="0">
                <a:latin typeface="TimesNewRomanPSMT"/>
              </a:rPr>
              <a:t>5. Cornelius Believes– Acts 10:24 – 11:18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17</a:t>
            </a:fld>
            <a:endParaRPr lang="en-IN"/>
          </a:p>
        </p:txBody>
      </p:sp>
    </p:spTree>
    <p:extLst>
      <p:ext uri="{BB962C8B-B14F-4D97-AF65-F5344CB8AC3E}">
        <p14:creationId xmlns:p14="http://schemas.microsoft.com/office/powerpoint/2010/main" val="2061752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49-3</a:t>
            </a:r>
          </a:p>
        </p:txBody>
      </p:sp>
      <p:pic>
        <p:nvPicPr>
          <p:cNvPr id="9" name="Audio 8">
            <a:hlinkClick r:id="" action="ppaction://media"/>
            <a:extLst>
              <a:ext uri="{FF2B5EF4-FFF2-40B4-BE49-F238E27FC236}">
                <a16:creationId xmlns:a16="http://schemas.microsoft.com/office/drawing/2014/main" id="{8CDCC52E-1A13-F033-5A49-246EBECED6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4E7299C0-5B5E-075A-CEA5-4FC309636F99}"/>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59"/>
    </mc:Choice>
    <mc:Fallback xmlns="">
      <p:transition spd="slow" advTm="3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8C11FB-BFB4-5296-090B-396F6BCD331E}"/>
              </a:ext>
            </a:extLst>
          </p:cNvPr>
          <p:cNvPicPr>
            <a:picLocks noChangeAspect="1"/>
          </p:cNvPicPr>
          <p:nvPr/>
        </p:nvPicPr>
        <p:blipFill>
          <a:blip r:embed="rId2"/>
          <a:stretch>
            <a:fillRect/>
          </a:stretch>
        </p:blipFill>
        <p:spPr>
          <a:xfrm>
            <a:off x="-1" y="0"/>
            <a:ext cx="12479311" cy="6858000"/>
          </a:xfrm>
          <a:prstGeom prst="rect">
            <a:avLst/>
          </a:prstGeom>
        </p:spPr>
      </p:pic>
      <p:sp>
        <p:nvSpPr>
          <p:cNvPr id="2" name="TextBox 1">
            <a:extLst>
              <a:ext uri="{FF2B5EF4-FFF2-40B4-BE49-F238E27FC236}">
                <a16:creationId xmlns:a16="http://schemas.microsoft.com/office/drawing/2014/main" id="{C93DBA90-03AA-F341-58A5-01F8910BC25F}"/>
              </a:ext>
            </a:extLst>
          </p:cNvPr>
          <p:cNvSpPr txBox="1"/>
          <p:nvPr/>
        </p:nvSpPr>
        <p:spPr>
          <a:xfrm>
            <a:off x="9183454" y="2175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CF9470E5-5BFF-7CCA-4BAA-75FFE01433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DE02AD2-8891-F751-D54B-42784071703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27</a:t>
            </a:r>
            <a:r>
              <a:rPr lang="bo-CN" sz="6600" dirty="0">
                <a:solidFill>
                  <a:srgbClr val="121212"/>
                </a:solidFill>
                <a:latin typeface="Arial" panose="020B0604020202020204" pitchFamily="34" charset="0"/>
              </a:rPr>
              <a:t>ཁོ་དང་གཏམ་གླེང་བྱེད་བཞིན་ནང་ལ་ཕྱིན་པ་དང༌། ཁོང་གིས་མི་ཚོགས་འཛོམས་ཡོད་པ་མཐོང༌། </a:t>
            </a:r>
            <a:endParaRPr lang="en-IN" dirty="0"/>
          </a:p>
        </p:txBody>
      </p:sp>
      <p:sp>
        <p:nvSpPr>
          <p:cNvPr id="5" name="TextBox 4">
            <a:extLst>
              <a:ext uri="{FF2B5EF4-FFF2-40B4-BE49-F238E27FC236}">
                <a16:creationId xmlns:a16="http://schemas.microsoft.com/office/drawing/2014/main" id="{38EC122F-E5F2-23A7-C548-C4376AC9AAF7}"/>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27As Peter talked with him, he went inside and found many people gathered together.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6898"/>
    </mc:Choice>
    <mc:Fallback xmlns="">
      <p:transition spd="slow" advTm="6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A46BEC-D9B2-DD73-54D9-4C9FF58F6282}"/>
              </a:ext>
            </a:extLst>
          </p:cNvPr>
          <p:cNvPicPr>
            <a:picLocks noChangeAspect="1"/>
          </p:cNvPicPr>
          <p:nvPr/>
        </p:nvPicPr>
        <p:blipFill>
          <a:blip r:embed="rId2"/>
          <a:stretch>
            <a:fillRect/>
          </a:stretch>
        </p:blipFill>
        <p:spPr>
          <a:xfrm>
            <a:off x="-984606" y="0"/>
            <a:ext cx="13176606" cy="6858000"/>
          </a:xfrm>
          <a:prstGeom prst="rect">
            <a:avLst/>
          </a:prstGeom>
        </p:spPr>
      </p:pic>
      <p:sp>
        <p:nvSpPr>
          <p:cNvPr id="2" name="TextBox 1">
            <a:extLst>
              <a:ext uri="{FF2B5EF4-FFF2-40B4-BE49-F238E27FC236}">
                <a16:creationId xmlns:a16="http://schemas.microsoft.com/office/drawing/2014/main" id="{28F5B3B4-BE7B-109E-C9F6-54FDF375975D}"/>
              </a:ext>
            </a:extLst>
          </p:cNvPr>
          <p:cNvSpPr txBox="1"/>
          <p:nvPr/>
        </p:nvSpPr>
        <p:spPr>
          <a:xfrm>
            <a:off x="8675454" y="2175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D2E43971-35F5-8148-B287-1CB2D1F51D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61F535A-DCF0-FDD7-AB2F-D80E9D7D7A8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28</a:t>
            </a:r>
            <a:r>
              <a:rPr lang="bo-CN" sz="5400" dirty="0">
                <a:solidFill>
                  <a:srgbClr val="121212"/>
                </a:solidFill>
                <a:latin typeface="Arial" panose="020B0604020202020204" pitchFamily="34" charset="0"/>
              </a:rPr>
              <a:t>ཡང་ཁོང་གིས་ཁོ་ཚོར་“ཡ་ཧུ་དཱ་ཡིན་པའི་མི་ཞིག་གིས་ཡ་ཧུ་དཱ་པ་མིན་པའི་མི་དང་འགྲོགས་སམ། ཐུག་འཕྲད་བྱེད་པ་དེ་ཆོས་ཁྲིམས་དང་འགལ་བ་ཡིན་པར་ཁྱེད་རང་གིས་ཤེས། འོན་ཀྱང་དཀོན་མཆོག་གིས་ངས་སུ་ལའང་ལྷད་ཡོད་པ་དང་ཡང་ན། མི་གཙང་བར་རྩི་མི་རུང་བ་དེ་ང་ལ་བསྟན་བྱུང༌། </a:t>
            </a:r>
            <a:endParaRPr lang="en-IN" dirty="0"/>
          </a:p>
        </p:txBody>
      </p:sp>
      <p:sp>
        <p:nvSpPr>
          <p:cNvPr id="5" name="TextBox 4">
            <a:extLst>
              <a:ext uri="{FF2B5EF4-FFF2-40B4-BE49-F238E27FC236}">
                <a16:creationId xmlns:a16="http://schemas.microsoft.com/office/drawing/2014/main" id="{4EBE8493-0CEE-91D8-305E-A3045262681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28He said to them, “You know how unlawful it is for a Jew to associate with a foreigner or visit him. But God has shown me that I should not call any man impure or unclean.</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8991"/>
    </mc:Choice>
    <mc:Fallback xmlns="">
      <p:transition spd="slow" advTm="18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200220-58DC-D4EC-31B4-CE2F8A49C808}"/>
              </a:ext>
            </a:extLst>
          </p:cNvPr>
          <p:cNvPicPr>
            <a:picLocks noChangeAspect="1"/>
          </p:cNvPicPr>
          <p:nvPr/>
        </p:nvPicPr>
        <p:blipFill>
          <a:blip r:embed="rId2"/>
          <a:stretch>
            <a:fillRect/>
          </a:stretch>
        </p:blipFill>
        <p:spPr>
          <a:xfrm>
            <a:off x="0" y="0"/>
            <a:ext cx="12192000" cy="7063494"/>
          </a:xfrm>
          <a:prstGeom prst="rect">
            <a:avLst/>
          </a:prstGeom>
        </p:spPr>
      </p:pic>
      <p:sp>
        <p:nvSpPr>
          <p:cNvPr id="2" name="TextBox 1">
            <a:extLst>
              <a:ext uri="{FF2B5EF4-FFF2-40B4-BE49-F238E27FC236}">
                <a16:creationId xmlns:a16="http://schemas.microsoft.com/office/drawing/2014/main" id="{02750089-2DE0-6B59-3A83-D310A31AE3CF}"/>
              </a:ext>
            </a:extLst>
          </p:cNvPr>
          <p:cNvSpPr txBox="1"/>
          <p:nvPr/>
        </p:nvSpPr>
        <p:spPr>
          <a:xfrm>
            <a:off x="8878654" y="5830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87C8C810-C60A-2BA5-B5EC-21BA37F792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45F5C09-F694-C390-D7A1-C081F901397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29</a:t>
            </a:r>
            <a:r>
              <a:rPr lang="bo-CN" sz="7200" dirty="0">
                <a:solidFill>
                  <a:srgbClr val="121212"/>
                </a:solidFill>
                <a:latin typeface="Arial" panose="020B0604020202020204" pitchFamily="34" charset="0"/>
              </a:rPr>
              <a:t>དེའི་ཕྱིར་ང་འདིར་འབོད་སྐབས་ངས་ངོ་རྒོལ་མ་བྱས་པར་ཡོང༌། ཁྱེད་ཀྱིས་ང་འདིར་འདྲེན་པའི་དོན་ཅི་ཡིན་”ཞེས་དྲིས།</a:t>
            </a:r>
            <a:endParaRPr lang="en-IN" dirty="0"/>
          </a:p>
        </p:txBody>
      </p:sp>
      <p:sp>
        <p:nvSpPr>
          <p:cNvPr id="5" name="TextBox 4">
            <a:extLst>
              <a:ext uri="{FF2B5EF4-FFF2-40B4-BE49-F238E27FC236}">
                <a16:creationId xmlns:a16="http://schemas.microsoft.com/office/drawing/2014/main" id="{07E571B4-DAD5-6C60-BA8A-3530DC3C339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29So when I was invited, I came without objection. I ask, then, why have you sent for me?”</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075"/>
    </mc:Choice>
    <mc:Fallback xmlns="">
      <p:transition spd="slow" advTm="11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788D24-EDF2-33A8-FAEB-1FEB7C165FEF}"/>
              </a:ext>
            </a:extLst>
          </p:cNvPr>
          <p:cNvPicPr>
            <a:picLocks noChangeAspect="1"/>
          </p:cNvPicPr>
          <p:nvPr/>
        </p:nvPicPr>
        <p:blipFill>
          <a:blip r:embed="rId2"/>
          <a:stretch>
            <a:fillRect/>
          </a:stretch>
        </p:blipFill>
        <p:spPr>
          <a:xfrm>
            <a:off x="0" y="-21153"/>
            <a:ext cx="12545568" cy="6879153"/>
          </a:xfrm>
          <a:prstGeom prst="rect">
            <a:avLst/>
          </a:prstGeom>
        </p:spPr>
      </p:pic>
      <p:sp>
        <p:nvSpPr>
          <p:cNvPr id="2" name="TextBox 1">
            <a:extLst>
              <a:ext uri="{FF2B5EF4-FFF2-40B4-BE49-F238E27FC236}">
                <a16:creationId xmlns:a16="http://schemas.microsoft.com/office/drawing/2014/main" id="{2126DC2D-8425-A706-8FED-7318C0B456AC}"/>
              </a:ext>
            </a:extLst>
          </p:cNvPr>
          <p:cNvSpPr txBox="1"/>
          <p:nvPr/>
        </p:nvSpPr>
        <p:spPr>
          <a:xfrm>
            <a:off x="433154" y="57928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F7F2510-A521-F06A-3518-634B6ADD6A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74AF88A-8C10-9105-EEBD-D80BE024804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ཀོར་ནེ་ལི་ཡཱུ་ཡིས་“ཉིན་བཞིའི་སྔོན་གྱི་དུས་འདི་རང་སྟེ་ཕྱི་དྲོའི་ཆུ་ཚོད་གསུམ་པར་ངའི་ཁང་པའི་ནང་ལ་སྨོན་ལམ་བཏབ་པའི་ཚེ། གློ་བུར་དུ་འོད་འཕྲོ་བའི་ན་བཟའ་གྱོན་པ་ཞིག་ངའི་མདུན་ལ་བཞེངས་ནས་བཞུགས་ཡོད་པ་དང༌།</a:t>
            </a:r>
            <a:endParaRPr lang="en-IN" dirty="0"/>
          </a:p>
        </p:txBody>
      </p:sp>
      <p:sp>
        <p:nvSpPr>
          <p:cNvPr id="5" name="TextBox 4">
            <a:extLst>
              <a:ext uri="{FF2B5EF4-FFF2-40B4-BE49-F238E27FC236}">
                <a16:creationId xmlns:a16="http://schemas.microsoft.com/office/drawing/2014/main" id="{35DCEF60-21F6-847B-72CF-2994ACD699D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30Cornelius answered: “Four days ago I was in my house praying at this, the ninth hour. Suddenly a man in radiant clothing stood before me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201"/>
    </mc:Choice>
    <mc:Fallback xmlns="">
      <p:transition spd="slow" advTm="14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079CFF-B275-B3A7-AB19-329FA9B32F78}"/>
              </a:ext>
            </a:extLst>
          </p:cNvPr>
          <p:cNvPicPr>
            <a:picLocks noChangeAspect="1"/>
          </p:cNvPicPr>
          <p:nvPr/>
        </p:nvPicPr>
        <p:blipFill>
          <a:blip r:embed="rId2"/>
          <a:stretch>
            <a:fillRect/>
          </a:stretch>
        </p:blipFill>
        <p:spPr>
          <a:xfrm>
            <a:off x="-1058472" y="-128016"/>
            <a:ext cx="13250472" cy="6986016"/>
          </a:xfrm>
          <a:prstGeom prst="rect">
            <a:avLst/>
          </a:prstGeom>
        </p:spPr>
      </p:pic>
      <p:sp>
        <p:nvSpPr>
          <p:cNvPr id="2" name="TextBox 1">
            <a:extLst>
              <a:ext uri="{FF2B5EF4-FFF2-40B4-BE49-F238E27FC236}">
                <a16:creationId xmlns:a16="http://schemas.microsoft.com/office/drawing/2014/main" id="{BD7959CD-113A-E9D8-9F67-30FFA20C3F29}"/>
              </a:ext>
            </a:extLst>
          </p:cNvPr>
          <p:cNvSpPr txBox="1"/>
          <p:nvPr/>
        </p:nvSpPr>
        <p:spPr>
          <a:xfrm>
            <a:off x="102954" y="56150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F6045076-3CD2-97E5-E991-725B3A6C0C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727C180-5735-4EEE-17B4-35272C5A936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31</a:t>
            </a:r>
            <a:r>
              <a:rPr lang="bo-CN" sz="7200" dirty="0">
                <a:solidFill>
                  <a:srgbClr val="121212"/>
                </a:solidFill>
                <a:latin typeface="Arial" panose="020B0604020202020204" pitchFamily="34" charset="0"/>
              </a:rPr>
              <a:t>ཁོང་གིས་ང་ལ་ཀོར་ནེ་ལི་ཡཱུ། དཀོན་མཆོག་གིས་ཁྱོད་ཀྱི་སྨོན་ལམ་གསན་ཞིང་སྦྱིན་པ་བཏང་བའང་གཟིགས།</a:t>
            </a:r>
            <a:endParaRPr lang="en-IN" dirty="0"/>
          </a:p>
        </p:txBody>
      </p:sp>
      <p:sp>
        <p:nvSpPr>
          <p:cNvPr id="5" name="TextBox 4">
            <a:extLst>
              <a:ext uri="{FF2B5EF4-FFF2-40B4-BE49-F238E27FC236}">
                <a16:creationId xmlns:a16="http://schemas.microsoft.com/office/drawing/2014/main" id="{CDA209CC-28FF-3286-57D1-1975A6D0809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31and said, ‘Cornelius, your prayer has been heard, and your gifts to the poor have been remembered before God.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685"/>
    </mc:Choice>
    <mc:Fallback xmlns="">
      <p:transition spd="slow" advTm="8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C1F99-44F7-EA30-EF61-75D21F9BF942}"/>
              </a:ext>
            </a:extLst>
          </p:cNvPr>
          <p:cNvPicPr>
            <a:picLocks noChangeAspect="1"/>
          </p:cNvPicPr>
          <p:nvPr/>
        </p:nvPicPr>
        <p:blipFill>
          <a:blip r:embed="rId2"/>
          <a:stretch>
            <a:fillRect/>
          </a:stretch>
        </p:blipFill>
        <p:spPr>
          <a:xfrm>
            <a:off x="0" y="0"/>
            <a:ext cx="12192000" cy="7073052"/>
          </a:xfrm>
          <a:prstGeom prst="rect">
            <a:avLst/>
          </a:prstGeom>
        </p:spPr>
      </p:pic>
      <p:sp>
        <p:nvSpPr>
          <p:cNvPr id="2" name="TextBox 1">
            <a:extLst>
              <a:ext uri="{FF2B5EF4-FFF2-40B4-BE49-F238E27FC236}">
                <a16:creationId xmlns:a16="http://schemas.microsoft.com/office/drawing/2014/main" id="{F195DDA8-6152-69A7-ED27-F4C98814BFF3}"/>
              </a:ext>
            </a:extLst>
          </p:cNvPr>
          <p:cNvSpPr txBox="1"/>
          <p:nvPr/>
        </p:nvSpPr>
        <p:spPr>
          <a:xfrm>
            <a:off x="6096000" y="2578100"/>
            <a:ext cx="6096000" cy="4279900"/>
          </a:xfrm>
          <a:prstGeom prst="rect">
            <a:avLst/>
          </a:prstGeom>
          <a:noFill/>
        </p:spPr>
        <p:txBody>
          <a:bodyPr wrap="square" rtlCol="0">
            <a:noAutofit/>
          </a:bodyPr>
          <a:lstStyle/>
          <a:p>
            <a:pPr algn="ctr"/>
            <a:r>
              <a:rPr lang="en-IN" sz="8000" b="1" dirty="0">
                <a:solidFill>
                  <a:schemeClr val="bg1"/>
                </a:solidFill>
              </a:rPr>
              <a:t> </a:t>
            </a:r>
            <a:r>
              <a:rPr lang="bo-CN" sz="8000" b="1" cap="all" dirty="0">
                <a:solidFill>
                  <a:schemeClr val="bg1"/>
                </a:solidFill>
                <a:latin typeface="ArialMT"/>
              </a:rPr>
              <a:t>མཛད་པ 10</a:t>
            </a:r>
          </a:p>
          <a:p>
            <a:r>
              <a:rPr lang="bo-CN" sz="8000" b="1" dirty="0">
                <a:solidFill>
                  <a:schemeClr val="bg1"/>
                </a:solidFill>
                <a:latin typeface="Arial" panose="020B0604020202020204" pitchFamily="34" charset="0"/>
              </a:rPr>
              <a:t>ཡ་ཧུ་དཱ་པ་མིན་པ་རྣམས་ཀྱིས་ཀྱང་དད་པ་བྱེད། </a:t>
            </a:r>
            <a:endParaRPr lang="en-IN" sz="8000" b="1" dirty="0">
              <a:solidFill>
                <a:schemeClr val="bg1"/>
              </a:solidFill>
            </a:endParaRPr>
          </a:p>
        </p:txBody>
      </p:sp>
    </p:spTree>
    <p:extLst>
      <p:ext uri="{BB962C8B-B14F-4D97-AF65-F5344CB8AC3E}">
        <p14:creationId xmlns:p14="http://schemas.microsoft.com/office/powerpoint/2010/main" val="3232515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AEA87-A363-2850-FA7C-D7490DD658BA}"/>
              </a:ext>
            </a:extLst>
          </p:cNvPr>
          <p:cNvPicPr>
            <a:picLocks noChangeAspect="1"/>
          </p:cNvPicPr>
          <p:nvPr/>
        </p:nvPicPr>
        <p:blipFill>
          <a:blip r:embed="rId2"/>
          <a:stretch>
            <a:fillRect/>
          </a:stretch>
        </p:blipFill>
        <p:spPr>
          <a:xfrm>
            <a:off x="-1311897" y="0"/>
            <a:ext cx="13503897" cy="6858000"/>
          </a:xfrm>
          <a:prstGeom prst="rect">
            <a:avLst/>
          </a:prstGeom>
        </p:spPr>
      </p:pic>
      <p:sp>
        <p:nvSpPr>
          <p:cNvPr id="2" name="TextBox 1">
            <a:extLst>
              <a:ext uri="{FF2B5EF4-FFF2-40B4-BE49-F238E27FC236}">
                <a16:creationId xmlns:a16="http://schemas.microsoft.com/office/drawing/2014/main" id="{42E21544-9A6F-E8BE-9C0E-9404F7C4878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3498445B-106E-F041-7317-206E432748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EA85C2D-09E4-1741-A1D6-41401A5B83B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32</a:t>
            </a:r>
            <a:r>
              <a:rPr lang="bo-CN" sz="6000" dirty="0">
                <a:solidFill>
                  <a:srgbClr val="121212"/>
                </a:solidFill>
                <a:latin typeface="Arial" panose="020B0604020202020204" pitchFamily="34" charset="0"/>
              </a:rPr>
              <a:t>དེའི་ཕྱིར་མི་རྣམས་ཡོ་ཕཱ་ལ་བཏང་ནས་སི་མོན་ནམ་པེ་ཏྲོ་ཡང་བྱ་བ་འདིར་འདྲེན་ཞིག ཁོ་ནི་རྒྱ་མཚོའི་འགྲམ་ལ་གནས་པའི་ཀོ་བ་མཉེད་མཁན་སི་མོན་གྱི་ཁང་པར་བཞུགས་ཞེས་གསུངས།</a:t>
            </a:r>
            <a:endParaRPr lang="en-IN" dirty="0"/>
          </a:p>
        </p:txBody>
      </p:sp>
      <p:sp>
        <p:nvSpPr>
          <p:cNvPr id="5" name="TextBox 4">
            <a:extLst>
              <a:ext uri="{FF2B5EF4-FFF2-40B4-BE49-F238E27FC236}">
                <a16:creationId xmlns:a16="http://schemas.microsoft.com/office/drawing/2014/main" id="{FD4439E9-EE18-D79B-7B32-DAA83AE5EC7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32Therefore send to Joppa for Simon, who is called Peter. He is a guest in the home of Simon the tanner, by the sea.’</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684"/>
    </mc:Choice>
    <mc:Fallback xmlns="">
      <p:transition spd="slow" advTm="13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9D4B13-6FCE-F951-021D-583F7DD25D11}"/>
              </a:ext>
            </a:extLst>
          </p:cNvPr>
          <p:cNvPicPr>
            <a:picLocks noChangeAspect="1"/>
          </p:cNvPicPr>
          <p:nvPr/>
        </p:nvPicPr>
        <p:blipFill>
          <a:blip r:embed="rId2"/>
          <a:stretch>
            <a:fillRect/>
          </a:stretch>
        </p:blipFill>
        <p:spPr>
          <a:xfrm>
            <a:off x="-2259397" y="1"/>
            <a:ext cx="14451397" cy="6858000"/>
          </a:xfrm>
          <a:prstGeom prst="rect">
            <a:avLst/>
          </a:prstGeom>
        </p:spPr>
      </p:pic>
      <p:sp>
        <p:nvSpPr>
          <p:cNvPr id="2" name="TextBox 1">
            <a:extLst>
              <a:ext uri="{FF2B5EF4-FFF2-40B4-BE49-F238E27FC236}">
                <a16:creationId xmlns:a16="http://schemas.microsoft.com/office/drawing/2014/main" id="{B74A5284-A67F-B3D9-D68B-49542E01049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2798D47B-1D5A-C567-E34D-A448ED03FA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E1EB9F6-F4E5-AF76-E234-FDB6245D320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33</a:t>
            </a:r>
            <a:r>
              <a:rPr lang="bo-CN" sz="6000" dirty="0">
                <a:solidFill>
                  <a:srgbClr val="121212"/>
                </a:solidFill>
                <a:latin typeface="Arial" panose="020B0604020202020204" pitchFamily="34" charset="0"/>
              </a:rPr>
              <a:t>དེའི་ཕྱིར་ངས་ལམ་སེང་ཁྱེད་གདན་འདྲེན་ཞུས་ཏེ། ཁྱེད་རང་འདིར་ཕེབས་ན་ལེགས། ད་གཙོ་བོས་ཁྱེད་ལ་གནང་བའི་བཀའ་ཐམས་ཅད་ལ་ཉན་པའི་ཆེད་དུ་ང་ཚོ་ཚང་མ་དཀོན་མཆོག་གི་སྤྱན་སྔར་འདིར་འཛོམས་ཡོད་”ཅེས་སྨྲས།</a:t>
            </a:r>
            <a:endParaRPr lang="en-IN" dirty="0"/>
          </a:p>
        </p:txBody>
      </p:sp>
      <p:sp>
        <p:nvSpPr>
          <p:cNvPr id="5" name="TextBox 4">
            <a:extLst>
              <a:ext uri="{FF2B5EF4-FFF2-40B4-BE49-F238E27FC236}">
                <a16:creationId xmlns:a16="http://schemas.microsoft.com/office/drawing/2014/main" id="{6575032F-4FFB-EB1A-5933-270C898C7D4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33So I sent for you immediately, and you were kind enough to come. Now then, we are all here in the presence of God to listen to everything the Lord has instructed you to tell us.”</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6536"/>
    </mc:Choice>
    <mc:Fallback xmlns="">
      <p:transition spd="slow" advTm="16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C09A2B-C7BF-53EB-A9BA-C5699D5090EC}"/>
              </a:ext>
            </a:extLst>
          </p:cNvPr>
          <p:cNvPicPr>
            <a:picLocks noChangeAspect="1"/>
          </p:cNvPicPr>
          <p:nvPr/>
        </p:nvPicPr>
        <p:blipFill>
          <a:blip r:embed="rId2"/>
          <a:stretch>
            <a:fillRect/>
          </a:stretch>
        </p:blipFill>
        <p:spPr>
          <a:xfrm>
            <a:off x="0" y="0"/>
            <a:ext cx="14009270" cy="6858000"/>
          </a:xfrm>
          <a:prstGeom prst="rect">
            <a:avLst/>
          </a:prstGeom>
        </p:spPr>
      </p:pic>
      <p:sp>
        <p:nvSpPr>
          <p:cNvPr id="2" name="TextBox 1">
            <a:extLst>
              <a:ext uri="{FF2B5EF4-FFF2-40B4-BE49-F238E27FC236}">
                <a16:creationId xmlns:a16="http://schemas.microsoft.com/office/drawing/2014/main" id="{55BC64FC-6317-7955-BAD9-05906A9A528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704C5274-2D78-5BC7-6989-5C06D34FD2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37916E3-F5DC-D3A8-AB28-6AED5D00C7C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34</a:t>
            </a:r>
            <a:r>
              <a:rPr lang="bo-CN" sz="6000" dirty="0">
                <a:solidFill>
                  <a:srgbClr val="121212"/>
                </a:solidFill>
                <a:latin typeface="Arial" panose="020B0604020202020204" pitchFamily="34" charset="0"/>
              </a:rPr>
              <a:t>དེ་ནས་པེ་ཏྲོས་“དཀོན་མཆོག་གིས་ཕྱོགས་རིས་མི་མཛད་པ་དེ་ངས་ད་ལྟ་ཐེ་ཚོམ་མེད་པར་ཤེས། </a:t>
            </a:r>
            <a:r>
              <a:rPr lang="bo-CN" sz="6000" dirty="0">
                <a:solidFill>
                  <a:srgbClr val="777A7B"/>
                </a:solidFill>
                <a:latin typeface="Arial" panose="020B0604020202020204" pitchFamily="34" charset="0"/>
              </a:rPr>
              <a:t>35</a:t>
            </a:r>
            <a:r>
              <a:rPr lang="bo-CN" sz="6000" dirty="0">
                <a:solidFill>
                  <a:srgbClr val="121212"/>
                </a:solidFill>
                <a:latin typeface="Arial" panose="020B0604020202020204" pitchFamily="34" charset="0"/>
              </a:rPr>
              <a:t>མི་རིགས་ཐམས་ཅད་ཀྱི་ཁྲོད་དུ་སུ་ཡང་དཀོན་མཆོག་ལ་བསྙེན་བཀུར་ཞུ་བ་དང་དྲང་བའི་ལས་སྒྲུབ་མཁན་དེ་ལ་ཁོང་ཐུགས་མཉེས། </a:t>
            </a:r>
            <a:endParaRPr lang="en-IN" dirty="0"/>
          </a:p>
        </p:txBody>
      </p:sp>
      <p:sp>
        <p:nvSpPr>
          <p:cNvPr id="5" name="TextBox 4">
            <a:extLst>
              <a:ext uri="{FF2B5EF4-FFF2-40B4-BE49-F238E27FC236}">
                <a16:creationId xmlns:a16="http://schemas.microsoft.com/office/drawing/2014/main" id="{CC0E3FC7-A335-C998-EA4D-CB89AFBE19F5}"/>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34Then Peter began to speak: “I now truly understand that God does not show favoritism, 35but welcomes those from every nation who fear Him and do what is right. </a:t>
            </a:r>
            <a:endParaRPr lang="en-IN" sz="4000"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8574"/>
    </mc:Choice>
    <mc:Fallback xmlns="">
      <p:transition spd="slow" advTm="18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5766A3-E92A-0F5F-DDB9-5F0B903F70A0}"/>
              </a:ext>
            </a:extLst>
          </p:cNvPr>
          <p:cNvPicPr>
            <a:picLocks noChangeAspect="1"/>
          </p:cNvPicPr>
          <p:nvPr/>
        </p:nvPicPr>
        <p:blipFill>
          <a:blip r:embed="rId2"/>
          <a:stretch>
            <a:fillRect/>
          </a:stretch>
        </p:blipFill>
        <p:spPr>
          <a:xfrm>
            <a:off x="0" y="0"/>
            <a:ext cx="14210092" cy="6858000"/>
          </a:xfrm>
          <a:prstGeom prst="rect">
            <a:avLst/>
          </a:prstGeom>
        </p:spPr>
      </p:pic>
      <p:sp>
        <p:nvSpPr>
          <p:cNvPr id="2" name="TextBox 1">
            <a:extLst>
              <a:ext uri="{FF2B5EF4-FFF2-40B4-BE49-F238E27FC236}">
                <a16:creationId xmlns:a16="http://schemas.microsoft.com/office/drawing/2014/main" id="{7A7504B3-FE29-24BF-07C7-4A5CF5F427A4}"/>
              </a:ext>
            </a:extLst>
          </p:cNvPr>
          <p:cNvSpPr txBox="1"/>
          <p:nvPr/>
        </p:nvSpPr>
        <p:spPr>
          <a:xfrm>
            <a:off x="687154" y="57928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A465FC62-6098-15F6-8BC3-0C2EC5B5AF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E906442-32A3-4C06-5B9C-4CC7AE66EB7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དཀོན་མཆོག་གིས་ཡི་སི་ར་ཨེལ་མི་རིགས་ལ་གནང་བའི་འཕྲིན་བཟང་ཁྱེད་ཀྱིས་ཤེས། དེ་ནི་ཐམས་ཅད་ཀྱི་གཙོ་བོ་ཡིན་ཏེ་ཡེ་ཤུ་མཱ་ཤི་ཀ་ལ་དད་པའི་སྒོ་ནས་ཞི་བདེ་འཐོབ་པའི་འཕྲིན་ཡིན།</a:t>
            </a:r>
            <a:endParaRPr lang="en-IN" dirty="0"/>
          </a:p>
        </p:txBody>
      </p:sp>
      <p:sp>
        <p:nvSpPr>
          <p:cNvPr id="5" name="TextBox 4">
            <a:extLst>
              <a:ext uri="{FF2B5EF4-FFF2-40B4-BE49-F238E27FC236}">
                <a16:creationId xmlns:a16="http://schemas.microsoft.com/office/drawing/2014/main" id="{53710838-AD55-2373-AFE7-43B6DD28E3B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36He has sent this message to the people of Israel, proclaiming the gospel of peace through Jesus Christ, who is Lord of all.</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3120"/>
    </mc:Choice>
    <mc:Fallback xmlns="">
      <p:transition spd="slow" advTm="13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15645-196A-48EC-0EE2-773A5781718D}"/>
              </a:ext>
            </a:extLst>
          </p:cNvPr>
          <p:cNvPicPr>
            <a:picLocks noChangeAspect="1"/>
          </p:cNvPicPr>
          <p:nvPr/>
        </p:nvPicPr>
        <p:blipFill>
          <a:blip r:embed="rId2"/>
          <a:stretch>
            <a:fillRect/>
          </a:stretch>
        </p:blipFill>
        <p:spPr>
          <a:xfrm>
            <a:off x="0" y="0"/>
            <a:ext cx="12192000" cy="7029928"/>
          </a:xfrm>
          <a:prstGeom prst="rect">
            <a:avLst/>
          </a:prstGeom>
        </p:spPr>
      </p:pic>
      <p:sp>
        <p:nvSpPr>
          <p:cNvPr id="2" name="TextBox 1">
            <a:extLst>
              <a:ext uri="{FF2B5EF4-FFF2-40B4-BE49-F238E27FC236}">
                <a16:creationId xmlns:a16="http://schemas.microsoft.com/office/drawing/2014/main" id="{8F7E27CA-0939-C58B-8BCC-94D3825FA728}"/>
              </a:ext>
            </a:extLst>
          </p:cNvPr>
          <p:cNvSpPr txBox="1"/>
          <p:nvPr/>
        </p:nvSpPr>
        <p:spPr>
          <a:xfrm>
            <a:off x="8726254" y="2810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BA3A25F2-F3E0-F6A3-E97D-D8E1F6E117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7382DED-C212-8D94-E30F-C7DF4FD05B4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38</a:t>
            </a:r>
            <a:r>
              <a:rPr lang="bo-CN" sz="5400" dirty="0">
                <a:solidFill>
                  <a:srgbClr val="121212"/>
                </a:solidFill>
                <a:latin typeface="Arial" panose="020B0604020202020204" pitchFamily="34" charset="0"/>
              </a:rPr>
              <a:t>ཅི་ལྟར་དཀོན་མཆོག་གིས་ན་ཙ་རེལ་པ་ཡེ་ཤུ་ལ་དམ་པའི་ཐུགས་ཉིད་དང་ནུས་མཐུ་གནང་ཞིང༌། དཀོན་མཆོག་ཁོང་དང་མཉམ་དུ་བཞུགས་པས་ཁོང་གིས་ལས་བཟང་པོ་སྒྲུབ་ཅིང༌། བདུད་ཀྱིས་མནན་པ་ཐམས་ཅད་གསོ་བར་མཛད་པ་དེ་ཁྱེད་ཀྱིས་ཤེས། </a:t>
            </a:r>
            <a:endParaRPr lang="en-IN" dirty="0"/>
          </a:p>
        </p:txBody>
      </p:sp>
      <p:sp>
        <p:nvSpPr>
          <p:cNvPr id="5" name="TextBox 4">
            <a:extLst>
              <a:ext uri="{FF2B5EF4-FFF2-40B4-BE49-F238E27FC236}">
                <a16:creationId xmlns:a16="http://schemas.microsoft.com/office/drawing/2014/main" id="{5B1A545A-A59E-8264-E401-24321277465C}"/>
              </a:ext>
            </a:extLst>
          </p:cNvPr>
          <p:cNvSpPr txBox="1"/>
          <p:nvPr/>
        </p:nvSpPr>
        <p:spPr>
          <a:xfrm>
            <a:off x="110836" y="166255"/>
            <a:ext cx="5818909" cy="6558102"/>
          </a:xfrm>
          <a:prstGeom prst="rect">
            <a:avLst/>
          </a:prstGeom>
          <a:noFill/>
        </p:spPr>
        <p:txBody>
          <a:bodyPr wrap="square" rtlCol="0">
            <a:noAutofit/>
          </a:bodyPr>
          <a:lstStyle/>
          <a:p>
            <a:r>
              <a:rPr lang="en-IN" sz="4400" dirty="0">
                <a:solidFill>
                  <a:srgbClr val="777A7B"/>
                </a:solidFill>
                <a:latin typeface="Arial" panose="020B0604020202020204" pitchFamily="34" charset="0"/>
              </a:rPr>
              <a:t>(You know) </a:t>
            </a:r>
            <a:r>
              <a:rPr lang="en-US" sz="4400" dirty="0">
                <a:solidFill>
                  <a:srgbClr val="777A7B"/>
                </a:solidFill>
                <a:latin typeface="Arial" panose="020B0604020202020204" pitchFamily="34" charset="0"/>
              </a:rPr>
              <a:t>38how God anointed Jesus of Nazareth with the Holy Spirit and with power, and how Jesus went around doing good and healing all who were oppressed by the devil, because God was with Him.</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5995"/>
    </mc:Choice>
    <mc:Fallback xmlns="">
      <p:transition spd="slow" advTm="15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b="1" dirty="0"/>
              <a:t> </a:t>
            </a:r>
            <a:r>
              <a:rPr lang="bo-CN" sz="8000" b="1" cap="all" dirty="0">
                <a:solidFill>
                  <a:srgbClr val="121212"/>
                </a:solidFill>
                <a:latin typeface="ArialMT"/>
              </a:rPr>
              <a:t>མཛད་པ 10</a:t>
            </a:r>
          </a:p>
          <a:p>
            <a:r>
              <a:rPr lang="bo-CN" sz="8000" b="1" dirty="0">
                <a:solidFill>
                  <a:srgbClr val="121212"/>
                </a:solidFill>
                <a:latin typeface="Arial" panose="020B0604020202020204" pitchFamily="34" charset="0"/>
              </a:rPr>
              <a:t>ཡ་ཧུ་དཱ་པ་མིན་པ་རྣམས་ཀྱིས་ཀྱང་དད་པ་བྱེད། </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Cornelius Believes – Acts 10:24 – 11:18 </a:t>
            </a:r>
            <a:endParaRPr lang="en-IN" sz="6000" dirty="0"/>
          </a:p>
        </p:txBody>
      </p:sp>
      <p:pic>
        <p:nvPicPr>
          <p:cNvPr id="9" name="Audio 8">
            <a:hlinkClick r:id="" action="ppaction://media"/>
            <a:extLst>
              <a:ext uri="{FF2B5EF4-FFF2-40B4-BE49-F238E27FC236}">
                <a16:creationId xmlns:a16="http://schemas.microsoft.com/office/drawing/2014/main" id="{2CA9C5D6-EACA-F02B-75E4-86B4D4AFBF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951"/>
    </mc:Choice>
    <mc:Fallback xmlns="">
      <p:transition spd="slow" advTm="5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7779C-54AC-13D8-6289-1215A07792AD}"/>
              </a:ext>
            </a:extLst>
          </p:cNvPr>
          <p:cNvPicPr>
            <a:picLocks noChangeAspect="1"/>
          </p:cNvPicPr>
          <p:nvPr/>
        </p:nvPicPr>
        <p:blipFill>
          <a:blip r:embed="rId2"/>
          <a:stretch>
            <a:fillRect/>
          </a:stretch>
        </p:blipFill>
        <p:spPr>
          <a:xfrm>
            <a:off x="0" y="-1"/>
            <a:ext cx="12192000" cy="7175369"/>
          </a:xfrm>
          <a:prstGeom prst="rect">
            <a:avLst/>
          </a:prstGeom>
        </p:spPr>
      </p:pic>
      <p:sp>
        <p:nvSpPr>
          <p:cNvPr id="3" name="TextBox 2">
            <a:extLst>
              <a:ext uri="{FF2B5EF4-FFF2-40B4-BE49-F238E27FC236}">
                <a16:creationId xmlns:a16="http://schemas.microsoft.com/office/drawing/2014/main" id="{6EF10946-1015-E4A7-2B28-2026BE13C156}"/>
              </a:ext>
            </a:extLst>
          </p:cNvPr>
          <p:cNvSpPr txBox="1"/>
          <p:nvPr/>
        </p:nvSpPr>
        <p:spPr>
          <a:xfrm>
            <a:off x="420454" y="58182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17A62840-825F-7132-EC2C-4461E75AFA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7D7FADF-BE0F-DAC9-C25B-56C504E332E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39</a:t>
            </a:r>
            <a:r>
              <a:rPr lang="bo-CN" sz="5400" dirty="0">
                <a:solidFill>
                  <a:srgbClr val="121212"/>
                </a:solidFill>
                <a:latin typeface="Arial" panose="020B0604020202020204" pitchFamily="34" charset="0"/>
              </a:rPr>
              <a:t>ཁོང་གིས་ཡ་ཧུ་དཱ་ཡུལ་དང་ཡེ་རུ་ཤ་ལེམ་གྲོང་ཁྱེར་དུ་གང་མཛད་པ་ཐམས་ཅད་ཀྱི་དཔང་པོ་ང་ཚོ་ཡིན། རྒྱང་ཤིང་སྒང་ལ་བརྒྱངས་པའི་སྒོ་ནས་ཁོ་ཚོས་ཁོང་བསད་ཀྱང༌། </a:t>
            </a:r>
            <a:r>
              <a:rPr lang="bo-CN" sz="5400" dirty="0">
                <a:solidFill>
                  <a:srgbClr val="777A7B"/>
                </a:solidFill>
                <a:latin typeface="Arial" panose="020B0604020202020204" pitchFamily="34" charset="0"/>
              </a:rPr>
              <a:t>40</a:t>
            </a:r>
            <a:r>
              <a:rPr lang="bo-CN" sz="5400" dirty="0">
                <a:solidFill>
                  <a:srgbClr val="121212"/>
                </a:solidFill>
                <a:latin typeface="Arial" panose="020B0604020202020204" pitchFamily="34" charset="0"/>
              </a:rPr>
              <a:t>ཉི་མ་གསུམ་པར་དཀོན་མཆོག་གིས་ཁོང་འཆི་བ་ནས་སླར་གསོན་པོར་མཛད་ནས་</a:t>
            </a:r>
            <a:r>
              <a:rPr lang="en-IN" sz="5400" dirty="0">
                <a:solidFill>
                  <a:srgbClr val="121212"/>
                </a:solidFill>
                <a:latin typeface="Arial" panose="020B0604020202020204" pitchFamily="34" charset="0"/>
              </a:rPr>
              <a:t>…</a:t>
            </a:r>
            <a:endParaRPr lang="en-IN" dirty="0"/>
          </a:p>
        </p:txBody>
      </p:sp>
      <p:sp>
        <p:nvSpPr>
          <p:cNvPr id="5" name="TextBox 4">
            <a:extLst>
              <a:ext uri="{FF2B5EF4-FFF2-40B4-BE49-F238E27FC236}">
                <a16:creationId xmlns:a16="http://schemas.microsoft.com/office/drawing/2014/main" id="{612BC00A-7DA6-C1CD-2567-288D8EE8131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39We are witnesses of all that He did, both in the land of the Jews and in Jerusalem. And although they put Him to death by hanging Him on a tree, 40God raised Him up on the third day…</a:t>
            </a:r>
            <a:endParaRPr lang="en-IN" sz="4000"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5228"/>
    </mc:Choice>
    <mc:Fallback xmlns="">
      <p:transition spd="slow" advTm="15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F25AED-8436-839C-FD0A-980E44D36145}"/>
              </a:ext>
            </a:extLst>
          </p:cNvPr>
          <p:cNvPicPr>
            <a:picLocks noChangeAspect="1"/>
          </p:cNvPicPr>
          <p:nvPr/>
        </p:nvPicPr>
        <p:blipFill>
          <a:blip r:embed="rId2"/>
          <a:stretch>
            <a:fillRect/>
          </a:stretch>
        </p:blipFill>
        <p:spPr>
          <a:xfrm>
            <a:off x="0" y="1"/>
            <a:ext cx="12375802" cy="6858000"/>
          </a:xfrm>
          <a:prstGeom prst="rect">
            <a:avLst/>
          </a:prstGeom>
        </p:spPr>
      </p:pic>
      <p:sp>
        <p:nvSpPr>
          <p:cNvPr id="3" name="TextBox 2">
            <a:extLst>
              <a:ext uri="{FF2B5EF4-FFF2-40B4-BE49-F238E27FC236}">
                <a16:creationId xmlns:a16="http://schemas.microsoft.com/office/drawing/2014/main" id="{18722728-4CED-626D-C54A-E21370BCAC80}"/>
              </a:ext>
            </a:extLst>
          </p:cNvPr>
          <p:cNvSpPr txBox="1"/>
          <p:nvPr/>
        </p:nvSpPr>
        <p:spPr>
          <a:xfrm>
            <a:off x="369654" y="52086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10:39,40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Audio 35">
            <a:hlinkClick r:id="" action="ppaction://media"/>
            <a:extLst>
              <a:ext uri="{FF2B5EF4-FFF2-40B4-BE49-F238E27FC236}">
                <a16:creationId xmlns:a16="http://schemas.microsoft.com/office/drawing/2014/main" id="{2CAD4FE7-CE7F-339D-9FC7-0834D58A4E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BA0AD0E-FEE0-5DC8-7C33-9185D7AB370C}"/>
              </a:ext>
            </a:extLst>
          </p:cNvPr>
          <p:cNvSpPr txBox="1"/>
          <p:nvPr/>
        </p:nvSpPr>
        <p:spPr>
          <a:xfrm>
            <a:off x="6096000" y="166254"/>
            <a:ext cx="6096000" cy="6558101"/>
          </a:xfrm>
          <a:prstGeom prst="rect">
            <a:avLst/>
          </a:prstGeom>
          <a:noFill/>
        </p:spPr>
        <p:txBody>
          <a:bodyPr wrap="square" rtlCol="0">
            <a:noAutofit/>
          </a:bodyPr>
          <a:lstStyle/>
          <a:p>
            <a:r>
              <a:rPr lang="en-IN" sz="1600" dirty="0"/>
              <a:t> </a:t>
            </a:r>
            <a:r>
              <a:rPr lang="bo-CN" sz="5400" dirty="0">
                <a:solidFill>
                  <a:srgbClr val="121212"/>
                </a:solidFill>
                <a:latin typeface="Arial" panose="020B0604020202020204" pitchFamily="34" charset="0"/>
              </a:rPr>
              <a:t>ཁོང་མངོན་དུ་བཅུག་གོ </a:t>
            </a:r>
            <a:r>
              <a:rPr lang="bo-CN" sz="5400" dirty="0">
                <a:solidFill>
                  <a:srgbClr val="777A7B"/>
                </a:solidFill>
                <a:latin typeface="Arial" panose="020B0604020202020204" pitchFamily="34" charset="0"/>
              </a:rPr>
              <a:t>41</a:t>
            </a:r>
            <a:r>
              <a:rPr lang="bo-CN" sz="5400" dirty="0">
                <a:solidFill>
                  <a:srgbClr val="121212"/>
                </a:solidFill>
                <a:latin typeface="Arial" panose="020B0604020202020204" pitchFamily="34" charset="0"/>
              </a:rPr>
              <a:t>མི་ཐམས་ཅད་ལ་ཁོང་མངོན་སུམ་དུ་མ་བསྟན་པར། འཆི་བ་ནས་སྐུ་གསོན་པོར་བཞེངས་ནས་ཁོང་དང་མཉམ་དུ་ཟ་ཞིང་འཐུང་མཁན་ཏེ་དཀོན་མཆོག་གིས་སྔར་འདེམས་པར་མཛད་པའི་དཔང་པོ་ཡིན་པ་ང་ཚོས་མཐོང༌།</a:t>
            </a:r>
            <a:endParaRPr lang="en-IN" sz="1600" dirty="0"/>
          </a:p>
        </p:txBody>
      </p:sp>
      <p:sp>
        <p:nvSpPr>
          <p:cNvPr id="5" name="TextBox 4">
            <a:extLst>
              <a:ext uri="{FF2B5EF4-FFF2-40B4-BE49-F238E27FC236}">
                <a16:creationId xmlns:a16="http://schemas.microsoft.com/office/drawing/2014/main" id="{3F907D81-9CC8-A586-59AF-60299AB1229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and caused Him to be seen— 41not by all the people, but by the witnesses God had chosen beforehand, by us who ate and drank with Him after He rose from the dead.</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7100"/>
    </mc:Choice>
    <mc:Fallback xmlns="">
      <p:transition spd="slow" advTm="17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D8775F-A5BF-1359-C51F-C2ED0D5306B5}"/>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7E99C210-1756-41C0-C023-CFB516168809}"/>
              </a:ext>
            </a:extLst>
          </p:cNvPr>
          <p:cNvSpPr txBox="1"/>
          <p:nvPr/>
        </p:nvSpPr>
        <p:spPr>
          <a:xfrm>
            <a:off x="8408754" y="1921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E45CA8F1-1BE4-B8D4-8733-EBF7E6AEB9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8A578E3-222E-3DF5-30C4-36B8D951F7C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42</a:t>
            </a:r>
            <a:r>
              <a:rPr lang="bo-CN" sz="6000" dirty="0">
                <a:solidFill>
                  <a:srgbClr val="121212"/>
                </a:solidFill>
                <a:latin typeface="Arial" panose="020B0604020202020204" pitchFamily="34" charset="0"/>
              </a:rPr>
              <a:t>ཡང་ཁོང་གིས་ང་ཚོར་མི་རྣམས་ལ་ཆོས་སྟོན་པ་དང༌། ཁོང་ཉིད་དཀོན་མཆོག་གིས་བསྐོས་པར་མཛད་དེ་ཤི་གསོན་གཉིས་ཀྱི་ཁྲིམས་དཔོན་ཡིན་པ་བདེན་དཔང་བྱེད་དགོས་པའི་བཀའ་གནང༌། </a:t>
            </a:r>
            <a:endParaRPr lang="en-IN" dirty="0"/>
          </a:p>
        </p:txBody>
      </p:sp>
      <p:sp>
        <p:nvSpPr>
          <p:cNvPr id="5" name="TextBox 4">
            <a:extLst>
              <a:ext uri="{FF2B5EF4-FFF2-40B4-BE49-F238E27FC236}">
                <a16:creationId xmlns:a16="http://schemas.microsoft.com/office/drawing/2014/main" id="{9CE7203D-BDD9-4267-A733-D2FD7FA4044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42And He commanded us to preach to the people and to testify that He is the One appointed by God to judge the living and the dead.</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4034"/>
    </mc:Choice>
    <mc:Fallback xmlns="">
      <p:transition spd="slow" advTm="14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CA38C7-3D83-CFF3-6A85-814E000C0AA6}"/>
              </a:ext>
            </a:extLst>
          </p:cNvPr>
          <p:cNvPicPr>
            <a:picLocks noChangeAspect="1"/>
          </p:cNvPicPr>
          <p:nvPr/>
        </p:nvPicPr>
        <p:blipFill rotWithShape="1">
          <a:blip r:embed="rId2"/>
          <a:srcRect t="4273"/>
          <a:stretch/>
        </p:blipFill>
        <p:spPr>
          <a:xfrm>
            <a:off x="19" y="1282"/>
            <a:ext cx="18695585" cy="10514318"/>
          </a:xfrm>
          <a:prstGeom prst="rect">
            <a:avLst/>
          </a:prstGeom>
        </p:spPr>
      </p:pic>
      <p:sp>
        <p:nvSpPr>
          <p:cNvPr id="3" name="TextBox 2">
            <a:extLst>
              <a:ext uri="{FF2B5EF4-FFF2-40B4-BE49-F238E27FC236}">
                <a16:creationId xmlns:a16="http://schemas.microsoft.com/office/drawing/2014/main" id="{AD5DF317-52CE-E57C-15D5-F97A7E2EB22A}"/>
              </a:ext>
            </a:extLst>
          </p:cNvPr>
          <p:cNvSpPr txBox="1"/>
          <p:nvPr/>
        </p:nvSpPr>
        <p:spPr>
          <a:xfrm>
            <a:off x="8942881" y="41277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57C4B8C4-5B9E-40C1-7CAC-8E2F0F6C71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4107084-3B67-AFCA-2011-3E902AA76FE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43</a:t>
            </a:r>
            <a:r>
              <a:rPr lang="bo-CN" sz="6600" dirty="0">
                <a:solidFill>
                  <a:srgbClr val="121212"/>
                </a:solidFill>
                <a:latin typeface="Arial" panose="020B0604020202020204" pitchFamily="34" charset="0"/>
              </a:rPr>
              <a:t>ཡང་ཁོང་གི་སྐོར་ལུང་སྟོན་པ་ཚང་མས། ཁོང་ལ་དད་པ་བྱེད་མཁན་ཐམས་ཅད་ཁོང་གི་མཚན་གྱི་ཐོག་ནས་སྡིག་སེལ་འཐོབ་པར་འགྱུར་ཞེས་པའི་དཔང་པོ་མཛད་”ཅེས་གསུངས།</a:t>
            </a:r>
            <a:endParaRPr lang="en-IN" dirty="0"/>
          </a:p>
        </p:txBody>
      </p:sp>
      <p:sp>
        <p:nvSpPr>
          <p:cNvPr id="5" name="TextBox 4">
            <a:extLst>
              <a:ext uri="{FF2B5EF4-FFF2-40B4-BE49-F238E27FC236}">
                <a16:creationId xmlns:a16="http://schemas.microsoft.com/office/drawing/2014/main" id="{9EC83DE6-464A-5CFC-5EAC-DF7655558059}"/>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43All the prophets testify about Him that everyone who believes in Him receives forgiveness of sins through His name.”</a:t>
            </a:r>
            <a:endParaRPr lang="en-IN" sz="4800"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8318"/>
    </mc:Choice>
    <mc:Fallback xmlns="">
      <p:transition spd="slow" advTm="8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F8A352-C487-F506-F906-90BE6B1028C5}"/>
              </a:ext>
            </a:extLst>
          </p:cNvPr>
          <p:cNvPicPr>
            <a:picLocks noChangeAspect="1"/>
          </p:cNvPicPr>
          <p:nvPr/>
        </p:nvPicPr>
        <p:blipFill>
          <a:blip r:embed="rId2"/>
          <a:stretch>
            <a:fillRect/>
          </a:stretch>
        </p:blipFill>
        <p:spPr>
          <a:xfrm>
            <a:off x="0" y="0"/>
            <a:ext cx="13239119" cy="6858000"/>
          </a:xfrm>
          <a:prstGeom prst="rect">
            <a:avLst/>
          </a:prstGeom>
        </p:spPr>
      </p:pic>
      <p:sp>
        <p:nvSpPr>
          <p:cNvPr id="2" name="TextBox 1">
            <a:extLst>
              <a:ext uri="{FF2B5EF4-FFF2-40B4-BE49-F238E27FC236}">
                <a16:creationId xmlns:a16="http://schemas.microsoft.com/office/drawing/2014/main" id="{76A08D86-685D-4E52-69AC-8B0E72F210EF}"/>
              </a:ext>
            </a:extLst>
          </p:cNvPr>
          <p:cNvSpPr txBox="1"/>
          <p:nvPr/>
        </p:nvSpPr>
        <p:spPr>
          <a:xfrm>
            <a:off x="1868254" y="57928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11987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44པེ་ཏྲོས་མུ་མཐུད་གསུངས་པའི་སྐབས་སུ་དམ་པའི་ཐུགས་ཉིད་བཀའ་ཐོས་མཁན་ཐམས་ཅད་ལ་བབས།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44While Peter was still speaking these words, the Holy Spirit fell upon all who heard his message.</a:t>
            </a:r>
            <a:endParaRPr lang="en-IN" dirty="0"/>
          </a:p>
        </p:txBody>
      </p:sp>
      <p:pic>
        <p:nvPicPr>
          <p:cNvPr id="20" name="Audio 19">
            <a:hlinkClick r:id="" action="ppaction://media"/>
            <a:extLst>
              <a:ext uri="{FF2B5EF4-FFF2-40B4-BE49-F238E27FC236}">
                <a16:creationId xmlns:a16="http://schemas.microsoft.com/office/drawing/2014/main" id="{A4CCE44F-A9A4-2A19-2843-74EE8F1C7B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53753260"/>
      </p:ext>
    </p:extLst>
  </p:cSld>
  <p:clrMapOvr>
    <a:masterClrMapping/>
  </p:clrMapOvr>
  <mc:AlternateContent xmlns:mc="http://schemas.openxmlformats.org/markup-compatibility/2006" xmlns:p14="http://schemas.microsoft.com/office/powerpoint/2010/main">
    <mc:Choice Requires="p14">
      <p:transition spd="slow" p14:dur="2000" advTm="7623"/>
    </mc:Choice>
    <mc:Fallback xmlns="">
      <p:transition spd="slow" advTm="7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C1F99-44F7-EA30-EF61-75D21F9BF942}"/>
              </a:ext>
            </a:extLst>
          </p:cNvPr>
          <p:cNvPicPr>
            <a:picLocks noChangeAspect="1"/>
          </p:cNvPicPr>
          <p:nvPr/>
        </p:nvPicPr>
        <p:blipFill>
          <a:blip r:embed="rId2"/>
          <a:stretch>
            <a:fillRect/>
          </a:stretch>
        </p:blipFill>
        <p:spPr>
          <a:xfrm>
            <a:off x="0" y="0"/>
            <a:ext cx="12192000" cy="7073052"/>
          </a:xfrm>
          <a:prstGeom prst="rect">
            <a:avLst/>
          </a:prstGeom>
        </p:spPr>
      </p:pic>
      <p:sp>
        <p:nvSpPr>
          <p:cNvPr id="2" name="TextBox 1">
            <a:extLst>
              <a:ext uri="{FF2B5EF4-FFF2-40B4-BE49-F238E27FC236}">
                <a16:creationId xmlns:a16="http://schemas.microsoft.com/office/drawing/2014/main" id="{0118E4F7-8EAD-0571-53B4-1DDEE5B17926}"/>
              </a:ext>
            </a:extLst>
          </p:cNvPr>
          <p:cNvSpPr txBox="1"/>
          <p:nvPr/>
        </p:nvSpPr>
        <p:spPr>
          <a:xfrm>
            <a:off x="6096000" y="2578100"/>
            <a:ext cx="6096000" cy="4279900"/>
          </a:xfrm>
          <a:prstGeom prst="rect">
            <a:avLst/>
          </a:prstGeom>
          <a:noFill/>
        </p:spPr>
        <p:txBody>
          <a:bodyPr wrap="square" rtlCol="0">
            <a:noAutofit/>
          </a:bodyPr>
          <a:lstStyle/>
          <a:p>
            <a:pPr algn="ctr"/>
            <a:r>
              <a:rPr lang="en-IN" sz="8000" b="1" dirty="0">
                <a:solidFill>
                  <a:schemeClr val="bg1"/>
                </a:solidFill>
              </a:rPr>
              <a:t> </a:t>
            </a:r>
            <a:r>
              <a:rPr lang="bo-CN" sz="8000" b="1" cap="all" dirty="0">
                <a:solidFill>
                  <a:schemeClr val="bg1"/>
                </a:solidFill>
                <a:latin typeface="ArialMT"/>
              </a:rPr>
              <a:t>མཛད་པ 10</a:t>
            </a:r>
          </a:p>
          <a:p>
            <a:r>
              <a:rPr lang="bo-CN" sz="8000" b="1" dirty="0">
                <a:solidFill>
                  <a:schemeClr val="bg1"/>
                </a:solidFill>
                <a:latin typeface="Arial" panose="020B0604020202020204" pitchFamily="34" charset="0"/>
              </a:rPr>
              <a:t>ཡ་ཧུ་དཱ་པ་མིན་པ་རྣམས་ཀྱིས་ཀྱང་དད་པ་བྱེད། </a:t>
            </a:r>
            <a:endParaRPr lang="en-IN" sz="8000" b="1" dirty="0">
              <a:solidFill>
                <a:schemeClr val="bg1"/>
              </a:solidFill>
            </a:endParaRPr>
          </a:p>
        </p:txBody>
      </p:sp>
      <p:sp>
        <p:nvSpPr>
          <p:cNvPr id="4" name="TextBox 2">
            <a:extLst>
              <a:ext uri="{FF2B5EF4-FFF2-40B4-BE49-F238E27FC236}">
                <a16:creationId xmlns:a16="http://schemas.microsoft.com/office/drawing/2014/main" id="{89CC592B-89AE-345A-E2B8-C694AA345736}"/>
              </a:ext>
            </a:extLst>
          </p:cNvPr>
          <p:cNvSpPr txBox="1"/>
          <p:nvPr/>
        </p:nvSpPr>
        <p:spPr>
          <a:xfrm>
            <a:off x="473036" y="617879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73694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89306-ABAA-EE3C-73A0-A8C48F708464}"/>
              </a:ext>
            </a:extLst>
          </p:cNvPr>
          <p:cNvPicPr>
            <a:picLocks noChangeAspect="1"/>
          </p:cNvPicPr>
          <p:nvPr/>
        </p:nvPicPr>
        <p:blipFill>
          <a:blip r:embed="rId2"/>
          <a:stretch>
            <a:fillRect/>
          </a:stretch>
        </p:blipFill>
        <p:spPr>
          <a:xfrm>
            <a:off x="0" y="-13214"/>
            <a:ext cx="12192000" cy="6871214"/>
          </a:xfrm>
          <a:prstGeom prst="rect">
            <a:avLst/>
          </a:prstGeom>
        </p:spPr>
      </p:pic>
      <p:sp>
        <p:nvSpPr>
          <p:cNvPr id="2" name="TextBox 1">
            <a:extLst>
              <a:ext uri="{FF2B5EF4-FFF2-40B4-BE49-F238E27FC236}">
                <a16:creationId xmlns:a16="http://schemas.microsoft.com/office/drawing/2014/main" id="{6BA69C6F-9BDE-7FB3-EDE5-53AAFB4C83C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67203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5DD38400-D9F8-1F83-A00B-F33CEB1880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EA8CC05-A000-5350-E01F-E0FCB2CD1936}"/>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45ཡ་ཧུ་དཱ་པ་མིན་པ་རྣམས་ལའང་དཀོན་མཆོག་གི་གནང་སྦྱིན་ཏེ་དམ་པའི་ཐུགས་ཉིད་ཐོབ་པའི་རྐྱེན་གྱིས། ཡ་ཧུ་དཱ་པའི་དད་ལྡན་པ་ཆོས་ཀྱི་རྟགས་དང་ལྡན་པ་རྣམས་པེ་ཏྲོ་དང་མཉམ་དུ་ཡོང་མཁན་ཚང་མ་ཡ་མཚན་ཆེན་པོ་སྐྱེས། </a:t>
            </a:r>
            <a:endParaRPr lang="en-IN" dirty="0"/>
          </a:p>
        </p:txBody>
      </p:sp>
      <p:sp>
        <p:nvSpPr>
          <p:cNvPr id="5" name="TextBox 4">
            <a:extLst>
              <a:ext uri="{FF2B5EF4-FFF2-40B4-BE49-F238E27FC236}">
                <a16:creationId xmlns:a16="http://schemas.microsoft.com/office/drawing/2014/main" id="{63225411-41B4-B024-9256-C00751132C41}"/>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45All the circumcised believers who had accompanied Peter were astounded that the gift of the Holy Spirit had been poured out even on the Gentiles.</a:t>
            </a:r>
            <a:endParaRPr lang="en-IN" dirty="0"/>
          </a:p>
        </p:txBody>
      </p:sp>
    </p:spTree>
    <p:extLst>
      <p:ext uri="{BB962C8B-B14F-4D97-AF65-F5344CB8AC3E}">
        <p14:creationId xmlns:p14="http://schemas.microsoft.com/office/powerpoint/2010/main" val="3436894576"/>
      </p:ext>
    </p:extLst>
  </p:cSld>
  <p:clrMapOvr>
    <a:masterClrMapping/>
  </p:clrMapOvr>
  <mc:AlternateContent xmlns:mc="http://schemas.openxmlformats.org/markup-compatibility/2006" xmlns:p14="http://schemas.microsoft.com/office/powerpoint/2010/main">
    <mc:Choice Requires="p14">
      <p:transition spd="slow" p14:dur="2000" advTm="13362"/>
    </mc:Choice>
    <mc:Fallback xmlns="">
      <p:transition spd="slow" advTm="13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13BA72-0E4C-CD0F-F582-370BD7E5694A}"/>
              </a:ext>
            </a:extLst>
          </p:cNvPr>
          <p:cNvPicPr>
            <a:picLocks noChangeAspect="1"/>
          </p:cNvPicPr>
          <p:nvPr/>
        </p:nvPicPr>
        <p:blipFill>
          <a:blip r:embed="rId2"/>
          <a:stretch>
            <a:fillRect/>
          </a:stretch>
        </p:blipFill>
        <p:spPr>
          <a:xfrm>
            <a:off x="0" y="-275278"/>
            <a:ext cx="12192000" cy="7133278"/>
          </a:xfrm>
          <a:prstGeom prst="rect">
            <a:avLst/>
          </a:prstGeom>
        </p:spPr>
      </p:pic>
      <p:sp>
        <p:nvSpPr>
          <p:cNvPr id="2" name="TextBox 1">
            <a:extLst>
              <a:ext uri="{FF2B5EF4-FFF2-40B4-BE49-F238E27FC236}">
                <a16:creationId xmlns:a16="http://schemas.microsoft.com/office/drawing/2014/main" id="{169EF190-3E67-30F5-EC5C-EED18B5A750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0702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Audio 30">
            <a:hlinkClick r:id="" action="ppaction://media"/>
            <a:extLst>
              <a:ext uri="{FF2B5EF4-FFF2-40B4-BE49-F238E27FC236}">
                <a16:creationId xmlns:a16="http://schemas.microsoft.com/office/drawing/2014/main" id="{470D73CF-A8C0-C178-E5BB-73735F4326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71340FE-C0CD-0436-A882-E417E43F63C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46</a:t>
            </a:r>
            <a:r>
              <a:rPr lang="bo-CN" sz="6000" dirty="0">
                <a:solidFill>
                  <a:srgbClr val="121212"/>
                </a:solidFill>
                <a:latin typeface="Arial" panose="020B0604020202020204" pitchFamily="34" charset="0"/>
              </a:rPr>
              <a:t>དེ་ནི་དམ་པའི་ཐུགས་ཉིད་འཐོབ་པ་རྣམས་ཀྱིས་སྐད་རིགས་གཞན་རྣམས་སྤྱད་ནས་སྐད་ཆ་བཤད་པ་དང༌། དཀོན་མཆོག་ལ་བསྟོད་བསྔགས་བྱེད་པ་ཐོས་པས་སོ།</a:t>
            </a:r>
            <a:r>
              <a:rPr lang="en-IN" sz="6000">
                <a:solidFill>
                  <a:srgbClr val="121212"/>
                </a:solidFill>
                <a:latin typeface="Arial" panose="020B0604020202020204" pitchFamily="34" charset="0"/>
              </a:rPr>
              <a:t>…</a:t>
            </a:r>
            <a:endParaRPr lang="en-IN" dirty="0"/>
          </a:p>
        </p:txBody>
      </p:sp>
      <p:sp>
        <p:nvSpPr>
          <p:cNvPr id="5" name="TextBox 4">
            <a:extLst>
              <a:ext uri="{FF2B5EF4-FFF2-40B4-BE49-F238E27FC236}">
                <a16:creationId xmlns:a16="http://schemas.microsoft.com/office/drawing/2014/main" id="{54D6ACA5-15D0-903A-33AB-1D9E00C74FE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46For they heard them speaking in tongues and exalting God…</a:t>
            </a:r>
            <a:endParaRPr lang="en-IN" dirty="0"/>
          </a:p>
        </p:txBody>
      </p:sp>
    </p:spTree>
    <p:extLst>
      <p:ext uri="{BB962C8B-B14F-4D97-AF65-F5344CB8AC3E}">
        <p14:creationId xmlns:p14="http://schemas.microsoft.com/office/powerpoint/2010/main" val="4271603609"/>
      </p:ext>
    </p:extLst>
  </p:cSld>
  <p:clrMapOvr>
    <a:masterClrMapping/>
  </p:clrMapOvr>
  <mc:AlternateContent xmlns:mc="http://schemas.openxmlformats.org/markup-compatibility/2006" xmlns:p14="http://schemas.microsoft.com/office/powerpoint/2010/main">
    <mc:Choice Requires="p14">
      <p:transition spd="slow" p14:dur="2000" advTm="13778"/>
    </mc:Choice>
    <mc:Fallback xmlns="">
      <p:transition spd="slow" advTm="13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45F39-FB59-FE4A-88FD-83A31CE5100D}"/>
              </a:ext>
            </a:extLst>
          </p:cNvPr>
          <p:cNvPicPr>
            <a:picLocks noChangeAspect="1"/>
          </p:cNvPicPr>
          <p:nvPr/>
        </p:nvPicPr>
        <p:blipFill>
          <a:blip r:embed="rId2"/>
          <a:stretch>
            <a:fillRect/>
          </a:stretch>
        </p:blipFill>
        <p:spPr>
          <a:xfrm>
            <a:off x="0" y="-7398"/>
            <a:ext cx="12192000" cy="6865398"/>
          </a:xfrm>
          <a:prstGeom prst="rect">
            <a:avLst/>
          </a:prstGeom>
        </p:spPr>
      </p:pic>
      <p:sp>
        <p:nvSpPr>
          <p:cNvPr id="2" name="TextBox 1">
            <a:extLst>
              <a:ext uri="{FF2B5EF4-FFF2-40B4-BE49-F238E27FC236}">
                <a16:creationId xmlns:a16="http://schemas.microsoft.com/office/drawing/2014/main" id="{3936F596-6358-9AA5-FE1B-76E2A805282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46052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563D6315-0E08-F9AC-A3A6-21784E812E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9DC1278-80D7-E4AB-4FA9-E95360586E8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དེ་ནས་པེ་ཏྲོས་ </a:t>
            </a:r>
            <a:r>
              <a:rPr lang="bo-CN" sz="6600" dirty="0">
                <a:solidFill>
                  <a:srgbClr val="777A7B"/>
                </a:solidFill>
                <a:latin typeface="Arial" panose="020B0604020202020204" pitchFamily="34" charset="0"/>
              </a:rPr>
              <a:t>47</a:t>
            </a:r>
            <a:r>
              <a:rPr lang="bo-CN" sz="6600" dirty="0">
                <a:solidFill>
                  <a:srgbClr val="121212"/>
                </a:solidFill>
                <a:latin typeface="Arial" panose="020B0604020202020204" pitchFamily="34" charset="0"/>
              </a:rPr>
              <a:t>“མི་འདི་རྣམས་ཆུ་ཡིས་ཁྲུས་གསོལ་བྱེད་པར་སུས་སྔོན་འགོག་བྱེད་དམ། ང་ཚོ་ལྟར་ཁོ་ཚོ་ལའང་དམ་པའི་ཐུགས་ཉིད་ཐོབ་བོ་”ཞེས་གསུངས་པས།</a:t>
            </a:r>
            <a:endParaRPr lang="en-IN" dirty="0"/>
          </a:p>
        </p:txBody>
      </p:sp>
      <p:sp>
        <p:nvSpPr>
          <p:cNvPr id="5" name="TextBox 4">
            <a:extLst>
              <a:ext uri="{FF2B5EF4-FFF2-40B4-BE49-F238E27FC236}">
                <a16:creationId xmlns:a16="http://schemas.microsoft.com/office/drawing/2014/main" id="{20AF420B-8C69-0E79-E068-6539E383B30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Then Peter said, 47“Can anyone withhold the water to baptize these people? They have received the Holy Spirit just as we have!”</a:t>
            </a:r>
            <a:endParaRPr lang="en-IN" dirty="0"/>
          </a:p>
        </p:txBody>
      </p:sp>
    </p:spTree>
    <p:extLst>
      <p:ext uri="{BB962C8B-B14F-4D97-AF65-F5344CB8AC3E}">
        <p14:creationId xmlns:p14="http://schemas.microsoft.com/office/powerpoint/2010/main" val="2326343884"/>
      </p:ext>
    </p:extLst>
  </p:cSld>
  <p:clrMapOvr>
    <a:masterClrMapping/>
  </p:clrMapOvr>
  <mc:AlternateContent xmlns:mc="http://schemas.openxmlformats.org/markup-compatibility/2006" xmlns:p14="http://schemas.microsoft.com/office/powerpoint/2010/main">
    <mc:Choice Requires="p14">
      <p:transition spd="slow" p14:dur="2000" advTm="13416"/>
    </mc:Choice>
    <mc:Fallback xmlns="">
      <p:transition spd="slow" advTm="13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3B201-79F3-2C3D-74C4-E0859F491120}"/>
              </a:ext>
            </a:extLst>
          </p:cNvPr>
          <p:cNvPicPr>
            <a:picLocks noChangeAspect="1"/>
          </p:cNvPicPr>
          <p:nvPr/>
        </p:nvPicPr>
        <p:blipFill>
          <a:blip r:embed="rId2"/>
          <a:stretch>
            <a:fillRect/>
          </a:stretch>
        </p:blipFill>
        <p:spPr>
          <a:xfrm>
            <a:off x="0" y="0"/>
            <a:ext cx="12649933" cy="6858000"/>
          </a:xfrm>
          <a:prstGeom prst="rect">
            <a:avLst/>
          </a:prstGeom>
        </p:spPr>
      </p:pic>
      <p:sp>
        <p:nvSpPr>
          <p:cNvPr id="2" name="TextBox 1">
            <a:extLst>
              <a:ext uri="{FF2B5EF4-FFF2-40B4-BE49-F238E27FC236}">
                <a16:creationId xmlns:a16="http://schemas.microsoft.com/office/drawing/2014/main" id="{ABF6BF9E-D95F-01A7-7B74-F70D55B9507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786279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FDC4C1FC-E45F-349F-E5E4-FB6CAE31C7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340602A-2888-EA74-E382-E0A15120DDFC}"/>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48</a:t>
            </a:r>
            <a:r>
              <a:rPr lang="bo-CN" sz="6600" dirty="0">
                <a:solidFill>
                  <a:srgbClr val="121212"/>
                </a:solidFill>
                <a:latin typeface="Arial" panose="020B0604020202020204" pitchFamily="34" charset="0"/>
              </a:rPr>
              <a:t>ཡེ་ཤུ་མཱ་ཤི་ཀའི་མཚན་ཐོག་ནས་ཁོ་རྣམས་ལ་ཁྲུས་གསོལ་བྱེད་པའི་བཀའ་གནང་ནས། ཁོ་ཚོས་ཁོང་ཉིན་ཤས་བཞུགས་པར་གདན་འདྲེན་ཞུས་སོ། །</a:t>
            </a:r>
            <a:endParaRPr lang="en-IN" dirty="0"/>
          </a:p>
        </p:txBody>
      </p:sp>
      <p:sp>
        <p:nvSpPr>
          <p:cNvPr id="5" name="TextBox 4">
            <a:extLst>
              <a:ext uri="{FF2B5EF4-FFF2-40B4-BE49-F238E27FC236}">
                <a16:creationId xmlns:a16="http://schemas.microsoft.com/office/drawing/2014/main" id="{AD2D9F6B-41D3-E91D-1817-2DF62B1832CA}"/>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48So he ordered that they be baptized in the name of Jesus Christ. Then they asked him to stay for a few days.</a:t>
            </a:r>
            <a:endParaRPr lang="en-IN" dirty="0"/>
          </a:p>
        </p:txBody>
      </p:sp>
    </p:spTree>
    <p:extLst>
      <p:ext uri="{BB962C8B-B14F-4D97-AF65-F5344CB8AC3E}">
        <p14:creationId xmlns:p14="http://schemas.microsoft.com/office/powerpoint/2010/main" val="2584638071"/>
      </p:ext>
    </p:extLst>
  </p:cSld>
  <p:clrMapOvr>
    <a:masterClrMapping/>
  </p:clrMapOvr>
  <mc:AlternateContent xmlns:mc="http://schemas.openxmlformats.org/markup-compatibility/2006" xmlns:p14="http://schemas.microsoft.com/office/powerpoint/2010/main">
    <mc:Choice Requires="p14">
      <p:transition spd="slow" p14:dur="2000" advTm="12562"/>
    </mc:Choice>
    <mc:Fallback xmlns="">
      <p:transition spd="slow" advTm="12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48A2A-F28D-DBE7-AAE3-F5918E955272}"/>
              </a:ext>
            </a:extLst>
          </p:cNvPr>
          <p:cNvPicPr>
            <a:picLocks noChangeAspect="1"/>
          </p:cNvPicPr>
          <p:nvPr/>
        </p:nvPicPr>
        <p:blipFill>
          <a:blip r:embed="rId2"/>
          <a:stretch>
            <a:fillRect/>
          </a:stretch>
        </p:blipFill>
        <p:spPr>
          <a:xfrm>
            <a:off x="0" y="-354685"/>
            <a:ext cx="12192000" cy="7212685"/>
          </a:xfrm>
          <a:prstGeom prst="rect">
            <a:avLst/>
          </a:prstGeom>
        </p:spPr>
      </p:pic>
      <p:sp>
        <p:nvSpPr>
          <p:cNvPr id="2" name="TextBox 1">
            <a:extLst>
              <a:ext uri="{FF2B5EF4-FFF2-40B4-BE49-F238E27FC236}">
                <a16:creationId xmlns:a16="http://schemas.microsoft.com/office/drawing/2014/main" id="{F1D39CDA-1D69-038D-44D8-D224B74583C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818114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Audio 31">
            <a:hlinkClick r:id="" action="ppaction://media"/>
            <a:extLst>
              <a:ext uri="{FF2B5EF4-FFF2-40B4-BE49-F238E27FC236}">
                <a16:creationId xmlns:a16="http://schemas.microsoft.com/office/drawing/2014/main" id="{1343CD40-8DBF-D82E-CD00-82F5B90C2D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6357F5B-B532-7A39-3C47-00185C8E09B7}"/>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IN" sz="7200" dirty="0">
                <a:solidFill>
                  <a:srgbClr val="777A7B"/>
                </a:solidFill>
                <a:latin typeface="Arial" panose="020B0604020202020204" pitchFamily="34" charset="0"/>
              </a:rPr>
              <a:t>11:15</a:t>
            </a:r>
            <a:r>
              <a:rPr lang="bo-CN" sz="7200" dirty="0">
                <a:solidFill>
                  <a:srgbClr val="121212"/>
                </a:solidFill>
                <a:latin typeface="Arial" panose="020B0604020202020204" pitchFamily="34" charset="0"/>
              </a:rPr>
              <a:t>ངས་ཁོ་རྣམས་ལ་བཤད་པར་བརྩམས་པའི་ཚེ་དམ་པའི་ཐུགས་ཉིད་ནི་ཐོག་མར་ང་ཚོར་བབས་པ་ལྟར་ཁོ་ཚོ་ལའང་བབས། </a:t>
            </a:r>
            <a:endParaRPr lang="en-IN" dirty="0"/>
          </a:p>
        </p:txBody>
      </p:sp>
      <p:sp>
        <p:nvSpPr>
          <p:cNvPr id="5" name="TextBox 4">
            <a:extLst>
              <a:ext uri="{FF2B5EF4-FFF2-40B4-BE49-F238E27FC236}">
                <a16:creationId xmlns:a16="http://schemas.microsoft.com/office/drawing/2014/main" id="{4A050394-DC02-4965-8180-152FE585B09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(When peter returned to Jerusalem, The Jews there were unhappy about Peter preaching to Gentiles.)He finally told them:</a:t>
            </a:r>
          </a:p>
          <a:p>
            <a:r>
              <a:rPr lang="en-US" sz="4000" b="0" i="0" dirty="0">
                <a:solidFill>
                  <a:srgbClr val="777A7B"/>
                </a:solidFill>
                <a:effectLst/>
                <a:latin typeface="Arial" panose="020B0604020202020204" pitchFamily="34" charset="0"/>
              </a:rPr>
              <a:t>11: 15As I began to speak, the Holy Spirit fell upon them, just as He had fallen upon us at the beginning. </a:t>
            </a:r>
            <a:endParaRPr lang="en-IN" sz="4000" dirty="0"/>
          </a:p>
        </p:txBody>
      </p:sp>
    </p:spTree>
    <p:extLst>
      <p:ext uri="{BB962C8B-B14F-4D97-AF65-F5344CB8AC3E}">
        <p14:creationId xmlns:p14="http://schemas.microsoft.com/office/powerpoint/2010/main" val="3501801040"/>
      </p:ext>
    </p:extLst>
  </p:cSld>
  <p:clrMapOvr>
    <a:masterClrMapping/>
  </p:clrMapOvr>
  <mc:AlternateContent xmlns:mc="http://schemas.openxmlformats.org/markup-compatibility/2006" xmlns:p14="http://schemas.microsoft.com/office/powerpoint/2010/main">
    <mc:Choice Requires="p14">
      <p:transition spd="slow" p14:dur="2000" advTm="18923"/>
    </mc:Choice>
    <mc:Fallback xmlns="">
      <p:transition spd="slow" advTm="18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DE8F7D9-E0C7-28BF-BDD8-58D481B77D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F758E28-6360-2984-D070-E9D72DD8E80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 </a:t>
            </a:r>
            <a:r>
              <a:rPr lang="bo-CN" sz="5400" dirty="0">
                <a:solidFill>
                  <a:srgbClr val="777A7B"/>
                </a:solidFill>
                <a:latin typeface="Arial" panose="020B0604020202020204" pitchFamily="34" charset="0"/>
              </a:rPr>
              <a:t>23</a:t>
            </a:r>
            <a:r>
              <a:rPr lang="en-IN" sz="5400" dirty="0">
                <a:solidFill>
                  <a:srgbClr val="121212"/>
                </a:solidFill>
                <a:latin typeface="Arial" panose="020B0604020202020204" pitchFamily="34" charset="0"/>
              </a:rPr>
              <a:t>...</a:t>
            </a:r>
            <a:r>
              <a:rPr lang="bo-CN" sz="5400" dirty="0">
                <a:solidFill>
                  <a:srgbClr val="121212"/>
                </a:solidFill>
                <a:latin typeface="Arial" panose="020B0604020202020204" pitchFamily="34" charset="0"/>
              </a:rPr>
              <a:t>དེའི་སང་ཉིན་པེ་ཏྲོ་ལངས་ཤིང༌། ཡོ་ཕཱ་གྲོང་ཁྱེར་ནས་དད་ལྡན་པ་ཁ་ཤས་དང་འགྲོགས་ཏེ་ཁོ་ཚོ་དང་མཉམ་དུ་ཕེབས། </a:t>
            </a:r>
          </a:p>
          <a:p>
            <a:endParaRPr lang="en-IN" dirty="0"/>
          </a:p>
        </p:txBody>
      </p:sp>
      <p:sp>
        <p:nvSpPr>
          <p:cNvPr id="5" name="TextBox 4">
            <a:extLst>
              <a:ext uri="{FF2B5EF4-FFF2-40B4-BE49-F238E27FC236}">
                <a16:creationId xmlns:a16="http://schemas.microsoft.com/office/drawing/2014/main" id="{546631C0-69CF-2694-216B-11B8B6D1314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23…And the next day he got ready and went with them, accompanied by some of the brothers from Joppa.</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5692"/>
    </mc:Choice>
    <mc:Fallback xmlns="">
      <p:transition spd="slow" advTm="5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E46FD8-5062-69E8-70FD-E09AB07716C3}"/>
              </a:ext>
            </a:extLst>
          </p:cNvPr>
          <p:cNvPicPr>
            <a:picLocks noChangeAspect="1"/>
          </p:cNvPicPr>
          <p:nvPr/>
        </p:nvPicPr>
        <p:blipFill>
          <a:blip r:embed="rId2"/>
          <a:stretch>
            <a:fillRect/>
          </a:stretch>
        </p:blipFill>
        <p:spPr>
          <a:xfrm>
            <a:off x="0" y="0"/>
            <a:ext cx="12458538" cy="6858000"/>
          </a:xfrm>
          <a:prstGeom prst="rect">
            <a:avLst/>
          </a:prstGeom>
        </p:spPr>
      </p:pic>
      <p:sp>
        <p:nvSpPr>
          <p:cNvPr id="2" name="TextBox 1">
            <a:extLst>
              <a:ext uri="{FF2B5EF4-FFF2-40B4-BE49-F238E27FC236}">
                <a16:creationId xmlns:a16="http://schemas.microsoft.com/office/drawing/2014/main" id="{A13F09DC-08DC-5D64-698F-E65EEFE6A13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3625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F8A5B578-7A98-C8D2-4980-1B61B98AC1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86A4E00-8CF4-48B1-77F7-47DD883400C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དེ་བས་ན་ངེད་རྣམས་ཀྱིས་གཙོ་བོ་ཡེ་ཤུ་མཱ་ཤི་ཀ་ལ་དད་པ་བྱས་པའི་རྗེས་སུ་ང་ཚོར་གནང་བའི་སྦྱིན་པ་དེ་རང་ནི་དཀོན་མཆོག་གིས་ཁོ་ཚོ་ལའང་གནང་བ་ཡིན་ན། ང་དཀོན་མཆོག་ལ་ངོ་རྒོལ་བྱེད་མཁན་དུ་འགྱུར་བ་དེ་ཅི་ལྟར་སྲིད་”ཅེས་གསུངས།</a:t>
            </a:r>
            <a:endParaRPr lang="en-IN" dirty="0"/>
          </a:p>
        </p:txBody>
      </p:sp>
      <p:sp>
        <p:nvSpPr>
          <p:cNvPr id="5" name="TextBox 4">
            <a:extLst>
              <a:ext uri="{FF2B5EF4-FFF2-40B4-BE49-F238E27FC236}">
                <a16:creationId xmlns:a16="http://schemas.microsoft.com/office/drawing/2014/main" id="{D55FC0DF-E311-3FB6-8899-C9DC856AE9D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17So if God gave them the same gift He gave us who believed in the Lord Jesus Christ, who was I to hinder the work of God?”</a:t>
            </a:r>
            <a:endParaRPr lang="en-IN" sz="2400" dirty="0"/>
          </a:p>
        </p:txBody>
      </p:sp>
    </p:spTree>
    <p:extLst>
      <p:ext uri="{BB962C8B-B14F-4D97-AF65-F5344CB8AC3E}">
        <p14:creationId xmlns:p14="http://schemas.microsoft.com/office/powerpoint/2010/main" val="2229500425"/>
      </p:ext>
    </p:extLst>
  </p:cSld>
  <p:clrMapOvr>
    <a:masterClrMapping/>
  </p:clrMapOvr>
  <mc:AlternateContent xmlns:mc="http://schemas.openxmlformats.org/markup-compatibility/2006" xmlns:p14="http://schemas.microsoft.com/office/powerpoint/2010/main">
    <mc:Choice Requires="p14">
      <p:transition spd="slow" p14:dur="2000" advTm="14822"/>
    </mc:Choice>
    <mc:Fallback xmlns="">
      <p:transition spd="slow" advTm="14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9F6A9A-420F-D674-2E66-2E98FEB51A8F}"/>
              </a:ext>
            </a:extLst>
          </p:cNvPr>
          <p:cNvPicPr>
            <a:picLocks noChangeAspect="1"/>
          </p:cNvPicPr>
          <p:nvPr/>
        </p:nvPicPr>
        <p:blipFill>
          <a:blip r:embed="rId2"/>
          <a:stretch>
            <a:fillRect/>
          </a:stretch>
        </p:blipFill>
        <p:spPr>
          <a:xfrm>
            <a:off x="0" y="1"/>
            <a:ext cx="13865551" cy="6858000"/>
          </a:xfrm>
          <a:prstGeom prst="rect">
            <a:avLst/>
          </a:prstGeom>
        </p:spPr>
      </p:pic>
      <p:sp>
        <p:nvSpPr>
          <p:cNvPr id="2" name="TextBox 1">
            <a:extLst>
              <a:ext uri="{FF2B5EF4-FFF2-40B4-BE49-F238E27FC236}">
                <a16:creationId xmlns:a16="http://schemas.microsoft.com/office/drawing/2014/main" id="{FE675BD4-FB55-648E-B064-5B6E7ECDDEFB}"/>
              </a:ext>
            </a:extLst>
          </p:cNvPr>
          <p:cNvSpPr txBox="1"/>
          <p:nvPr/>
        </p:nvSpPr>
        <p:spPr>
          <a:xfrm>
            <a:off x="306154" y="5449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65814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4089BBA8-AE6B-9669-B7E5-437F5BD935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B45D432-9F8E-D232-24E6-712F15A2AFB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དེ་ཐོས་པས་རྩོད་པ་སྤངས་ནས་དཀོན་མཆོག་ལ་བསྟོད་ར་བྱས་ཏེ་“བྱས་ན། དཀོན་མཆོག་གིས་ཡ་ཧུ་དཱ་པ་མིན་པ་རྣམས་ལའང་སེམས་བསྒྱུར་ནས་དཔག་ཏུ་མེད་པའི་ཚེ་འཐོབ་པར་གནང་བ་ཡིན་ནོ་”ཞེས་སྨྲས།</a:t>
            </a:r>
            <a:endParaRPr lang="en-IN" dirty="0"/>
          </a:p>
        </p:txBody>
      </p:sp>
      <p:sp>
        <p:nvSpPr>
          <p:cNvPr id="5" name="TextBox 4">
            <a:extLst>
              <a:ext uri="{FF2B5EF4-FFF2-40B4-BE49-F238E27FC236}">
                <a16:creationId xmlns:a16="http://schemas.microsoft.com/office/drawing/2014/main" id="{60DA2256-1342-2F0B-5D96-A6797AFF197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18When they heard this, their objections were put to rest, and they glorified God, saying, “So then, God has granted even the Gentiles repentance unto life.”</a:t>
            </a:r>
            <a:endParaRPr lang="en-IN" dirty="0"/>
          </a:p>
        </p:txBody>
      </p:sp>
    </p:spTree>
    <p:extLst>
      <p:ext uri="{BB962C8B-B14F-4D97-AF65-F5344CB8AC3E}">
        <p14:creationId xmlns:p14="http://schemas.microsoft.com/office/powerpoint/2010/main" val="3678315678"/>
      </p:ext>
    </p:extLst>
  </p:cSld>
  <p:clrMapOvr>
    <a:masterClrMapping/>
  </p:clrMapOvr>
  <mc:AlternateContent xmlns:mc="http://schemas.openxmlformats.org/markup-compatibility/2006" xmlns:p14="http://schemas.microsoft.com/office/powerpoint/2010/main">
    <mc:Choice Requires="p14">
      <p:transition spd="slow" p14:dur="2000" advTm="10532"/>
    </mc:Choice>
    <mc:Fallback xmlns="">
      <p:transition spd="slow" advTm="10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C1F99-44F7-EA30-EF61-75D21F9BF942}"/>
              </a:ext>
            </a:extLst>
          </p:cNvPr>
          <p:cNvPicPr>
            <a:picLocks noChangeAspect="1"/>
          </p:cNvPicPr>
          <p:nvPr/>
        </p:nvPicPr>
        <p:blipFill>
          <a:blip r:embed="rId2"/>
          <a:stretch>
            <a:fillRect/>
          </a:stretch>
        </p:blipFill>
        <p:spPr>
          <a:xfrm>
            <a:off x="0" y="0"/>
            <a:ext cx="12192000" cy="7073052"/>
          </a:xfrm>
          <a:prstGeom prst="rect">
            <a:avLst/>
          </a:prstGeom>
        </p:spPr>
      </p:pic>
      <p:sp>
        <p:nvSpPr>
          <p:cNvPr id="2" name="TextBox 1">
            <a:extLst>
              <a:ext uri="{FF2B5EF4-FFF2-40B4-BE49-F238E27FC236}">
                <a16:creationId xmlns:a16="http://schemas.microsoft.com/office/drawing/2014/main" id="{3BCC147F-F6F4-75E2-98B6-B582ADD29034}"/>
              </a:ext>
            </a:extLst>
          </p:cNvPr>
          <p:cNvSpPr txBox="1"/>
          <p:nvPr/>
        </p:nvSpPr>
        <p:spPr>
          <a:xfrm>
            <a:off x="8992954" y="58563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4999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1B2BC0-898E-CDAA-4780-CBAC130BAE87}"/>
              </a:ext>
            </a:extLst>
          </p:cNvPr>
          <p:cNvPicPr>
            <a:picLocks noChangeAspect="1"/>
          </p:cNvPicPr>
          <p:nvPr/>
        </p:nvPicPr>
        <p:blipFill>
          <a:blip r:embed="rId2"/>
          <a:stretch>
            <a:fillRect/>
          </a:stretch>
        </p:blipFill>
        <p:spPr>
          <a:xfrm>
            <a:off x="0" y="0"/>
            <a:ext cx="13512916" cy="6858000"/>
          </a:xfrm>
          <a:prstGeom prst="rect">
            <a:avLst/>
          </a:prstGeom>
        </p:spPr>
      </p:pic>
      <p:sp>
        <p:nvSpPr>
          <p:cNvPr id="2" name="TextBox 1">
            <a:extLst>
              <a:ext uri="{FF2B5EF4-FFF2-40B4-BE49-F238E27FC236}">
                <a16:creationId xmlns:a16="http://schemas.microsoft.com/office/drawing/2014/main" id="{2099E9C6-A309-3B86-9404-F760C60E903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03F4F50F-D64B-3810-3CF2-C45831A352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24BBC6B-6830-D29D-0B3E-921E16FAD9B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དེའི་ཕྱི་ཉིན་ཁོ་རྣམས་སེ་སར་རེ་ཡཱ་གྲོང་ཁྱེར་དུ་སླེབས། ཀོར་ནེ་ལི་ཡཱུ་ཡིས་རང་གི་གཉེན་ཉེ་དང་སྙིང་གྲོགས་བོས་ནས་བསྒུགས། </a:t>
            </a:r>
            <a:endParaRPr lang="en-IN" dirty="0"/>
          </a:p>
        </p:txBody>
      </p:sp>
      <p:sp>
        <p:nvSpPr>
          <p:cNvPr id="5" name="TextBox 4">
            <a:extLst>
              <a:ext uri="{FF2B5EF4-FFF2-40B4-BE49-F238E27FC236}">
                <a16:creationId xmlns:a16="http://schemas.microsoft.com/office/drawing/2014/main" id="{0FC05D72-89EE-C04A-FB56-5A58206722C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24The following day he arrived in Caesarea, where Cornelius was expecting them and had called together his relatives and close friends.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620"/>
    </mc:Choice>
    <mc:Fallback xmlns="">
      <p:transition spd="slow" advTm="10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CB61E-0592-D1BB-FBF7-192EB564BF7C}"/>
              </a:ext>
            </a:extLst>
          </p:cNvPr>
          <p:cNvPicPr>
            <a:picLocks noChangeAspect="1"/>
          </p:cNvPicPr>
          <p:nvPr/>
        </p:nvPicPr>
        <p:blipFill>
          <a:blip r:embed="rId2"/>
          <a:stretch>
            <a:fillRect/>
          </a:stretch>
        </p:blipFill>
        <p:spPr>
          <a:xfrm>
            <a:off x="0" y="-426421"/>
            <a:ext cx="12192000" cy="7284421"/>
          </a:xfrm>
          <a:prstGeom prst="rect">
            <a:avLst/>
          </a:prstGeom>
        </p:spPr>
      </p:pic>
      <p:sp>
        <p:nvSpPr>
          <p:cNvPr id="2" name="TextBox 1">
            <a:extLst>
              <a:ext uri="{FF2B5EF4-FFF2-40B4-BE49-F238E27FC236}">
                <a16:creationId xmlns:a16="http://schemas.microsoft.com/office/drawing/2014/main" id="{1BF6F4E3-DC8F-B1E2-F1ED-4ED7802B66A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7EB9737-E84C-7647-AD17-B056E7E153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D7B06FE-49B3-4BDE-FF1C-31283A2C710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པེ་ཏྲོ་ནང་ལ་ཞུགས་པས་ཀོར་ནེ་ལི་ཡཱུ་ཡིས་ཁོང་གདན་འདྲེན་ཞུས་པ་དང༌། ཁོང་གི་ཞབས་ཀྱི་དྲུང་དུ་ཕྱག་འཚལ།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འོན་ཀྱང་པེ་ཏྲོས་ཁོ་ཡར་སྐྱོར་ཏེ་“ལོངས་དང༌། ངའང་མི་ཡིན་ནོ་”ཞེས་གསུངས།</a:t>
            </a:r>
            <a:endParaRPr lang="en-IN" dirty="0"/>
          </a:p>
        </p:txBody>
      </p:sp>
      <p:sp>
        <p:nvSpPr>
          <p:cNvPr id="5" name="TextBox 4">
            <a:extLst>
              <a:ext uri="{FF2B5EF4-FFF2-40B4-BE49-F238E27FC236}">
                <a16:creationId xmlns:a16="http://schemas.microsoft.com/office/drawing/2014/main" id="{11C007DC-3DF6-60AB-2179-D0BF76ED7EE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25As Peter was about to enter, Cornelius met him and fell at his feet to worship him. 26But Peter helped him up. “Stand up,” he said, “I am only a man myself.”</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802"/>
    </mc:Choice>
    <mc:Fallback xmlns="">
      <p:transition spd="slow" advTm="15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7107</TotalTime>
  <Words>2146</Words>
  <Application>Microsoft Office PowerPoint</Application>
  <PresentationFormat>Widescreen</PresentationFormat>
  <Paragraphs>102</Paragraphs>
  <Slides>54</Slides>
  <Notes>2</Notes>
  <HiddenSlides>0</HiddenSlides>
  <MMClips>27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2025-05-26T08:04:09Z</dcterms:modified>
</cp:coreProperties>
</file>