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84" r:id="rId13"/>
    <p:sldId id="283" r:id="rId14"/>
    <p:sldId id="274"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65" autoAdjust="0"/>
  </p:normalViewPr>
  <p:slideViewPr>
    <p:cSldViewPr snapToGrid="0">
      <p:cViewPr varScale="1">
        <p:scale>
          <a:sx n="71" d="100"/>
          <a:sy n="71" d="100"/>
        </p:scale>
        <p:origin x="1094"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40CFABC-4057-480A-A833-8C0CA97BF12D}"/>
    <pc:docChg chg="custSel modSld">
      <pc:chgData name="Leonie Smith" userId="fed1330f33f5650e" providerId="LiveId" clId="{440CFABC-4057-480A-A833-8C0CA97BF12D}" dt="2023-03-14T04:25:28.181" v="124" actId="5793"/>
      <pc:docMkLst>
        <pc:docMk/>
      </pc:docMkLst>
      <pc:sldChg chg="addSp delSp modSp mod modTransition modAnim modNotesTx">
        <pc:chgData name="Leonie Smith" userId="fed1330f33f5650e" providerId="LiveId" clId="{440CFABC-4057-480A-A833-8C0CA97BF12D}" dt="2023-03-14T04:25:28.181" v="124" actId="5793"/>
        <pc:sldMkLst>
          <pc:docMk/>
          <pc:sldMk cId="1499918570" sldId="257"/>
        </pc:sldMkLst>
      </pc:sldChg>
      <pc:sldChg chg="addSp modSp mod">
        <pc:chgData name="Leonie Smith" userId="fed1330f33f5650e" providerId="LiveId" clId="{440CFABC-4057-480A-A833-8C0CA97BF12D}" dt="2023-02-15T06:26:48.039" v="31" actId="1076"/>
        <pc:sldMkLst>
          <pc:docMk/>
          <pc:sldMk cId="3788111665" sldId="258"/>
        </pc:sldMkLst>
      </pc:sldChg>
      <pc:sldChg chg="addSp modSp">
        <pc:chgData name="Leonie Smith" userId="fed1330f33f5650e" providerId="LiveId" clId="{440CFABC-4057-480A-A833-8C0CA97BF12D}" dt="2023-03-13T04:23:38.243" v="63"/>
        <pc:sldMkLst>
          <pc:docMk/>
          <pc:sldMk cId="454763615" sldId="259"/>
        </pc:sldMkLst>
      </pc:sldChg>
      <pc:sldChg chg="addSp delSp modSp mod modTransition modAnim">
        <pc:chgData name="Leonie Smith" userId="fed1330f33f5650e" providerId="LiveId" clId="{440CFABC-4057-480A-A833-8C0CA97BF12D}" dt="2023-03-13T04:25:22.936" v="67"/>
        <pc:sldMkLst>
          <pc:docMk/>
          <pc:sldMk cId="2346136586" sldId="260"/>
        </pc:sldMkLst>
      </pc:sldChg>
      <pc:sldChg chg="addSp delSp modSp mod modTransition modAnim">
        <pc:chgData name="Leonie Smith" userId="fed1330f33f5650e" providerId="LiveId" clId="{440CFABC-4057-480A-A833-8C0CA97BF12D}" dt="2023-03-13T04:27:32.459" v="71"/>
        <pc:sldMkLst>
          <pc:docMk/>
          <pc:sldMk cId="4037329247" sldId="261"/>
        </pc:sldMkLst>
      </pc:sldChg>
      <pc:sldChg chg="addSp delSp modSp mod modTransition modAnim">
        <pc:chgData name="Leonie Smith" userId="fed1330f33f5650e" providerId="LiveId" clId="{440CFABC-4057-480A-A833-8C0CA97BF12D}" dt="2023-03-13T04:29:11.526" v="78"/>
        <pc:sldMkLst>
          <pc:docMk/>
          <pc:sldMk cId="1909638311" sldId="262"/>
        </pc:sldMkLst>
      </pc:sldChg>
      <pc:sldChg chg="addSp delSp modSp mod modTransition modAnim">
        <pc:chgData name="Leonie Smith" userId="fed1330f33f5650e" providerId="LiveId" clId="{440CFABC-4057-480A-A833-8C0CA97BF12D}" dt="2023-03-13T04:30:42.349" v="82"/>
        <pc:sldMkLst>
          <pc:docMk/>
          <pc:sldMk cId="641208035" sldId="263"/>
        </pc:sldMkLst>
      </pc:sldChg>
      <pc:sldChg chg="addSp modSp">
        <pc:chgData name="Leonie Smith" userId="fed1330f33f5650e" providerId="LiveId" clId="{440CFABC-4057-480A-A833-8C0CA97BF12D}" dt="2023-03-13T04:33:10.291" v="84"/>
        <pc:sldMkLst>
          <pc:docMk/>
          <pc:sldMk cId="4044745628" sldId="264"/>
        </pc:sldMkLst>
      </pc:sldChg>
      <pc:sldChg chg="addSp modSp">
        <pc:chgData name="Leonie Smith" userId="fed1330f33f5650e" providerId="LiveId" clId="{440CFABC-4057-480A-A833-8C0CA97BF12D}" dt="2023-03-13T04:35:33.192" v="85"/>
        <pc:sldMkLst>
          <pc:docMk/>
          <pc:sldMk cId="978260341" sldId="265"/>
        </pc:sldMkLst>
      </pc:sldChg>
      <pc:sldChg chg="addSp delSp modSp mod modTransition modAnim">
        <pc:chgData name="Leonie Smith" userId="fed1330f33f5650e" providerId="LiveId" clId="{440CFABC-4057-480A-A833-8C0CA97BF12D}" dt="2023-03-13T04:38:24.367" v="92"/>
        <pc:sldMkLst>
          <pc:docMk/>
          <pc:sldMk cId="3575870363" sldId="266"/>
        </pc:sldMkLst>
      </pc:sldChg>
      <pc:sldChg chg="addSp delSp modSp mod modTransition modAnim">
        <pc:chgData name="Leonie Smith" userId="fed1330f33f5650e" providerId="LiveId" clId="{440CFABC-4057-480A-A833-8C0CA97BF12D}" dt="2023-03-13T04:40:33.223" v="99"/>
        <pc:sldMkLst>
          <pc:docMk/>
          <pc:sldMk cId="4017137865" sldId="267"/>
        </pc:sldMkLst>
      </pc:sldChg>
      <pc:sldChg chg="addSp delSp modSp mod modTransition modAnim">
        <pc:chgData name="Leonie Smith" userId="fed1330f33f5650e" providerId="LiveId" clId="{440CFABC-4057-480A-A833-8C0CA97BF12D}" dt="2023-03-13T04:42:33.358" v="103"/>
        <pc:sldMkLst>
          <pc:docMk/>
          <pc:sldMk cId="3137811553" sldId="268"/>
        </pc:sldMkLst>
      </pc:sldChg>
      <pc:sldChg chg="addSp delSp modSp mod modTransition modAnim">
        <pc:chgData name="Leonie Smith" userId="fed1330f33f5650e" providerId="LiveId" clId="{440CFABC-4057-480A-A833-8C0CA97BF12D}" dt="2023-03-13T04:47:15.430" v="113"/>
        <pc:sldMkLst>
          <pc:docMk/>
          <pc:sldMk cId="100491716" sldId="269"/>
        </pc:sldMkLst>
      </pc:sldChg>
      <pc:sldChg chg="addSp modSp">
        <pc:chgData name="Leonie Smith" userId="fed1330f33f5650e" providerId="LiveId" clId="{440CFABC-4057-480A-A833-8C0CA97BF12D}" dt="2023-02-15T06:26:53.612" v="32"/>
        <pc:sldMkLst>
          <pc:docMk/>
          <pc:sldMk cId="4120481681" sldId="270"/>
        </pc:sldMkLst>
      </pc:sldChg>
      <pc:sldChg chg="addSp modSp mod">
        <pc:chgData name="Leonie Smith" userId="fed1330f33f5650e" providerId="LiveId" clId="{440CFABC-4057-480A-A833-8C0CA97BF12D}" dt="2023-02-15T06:27:25.040" v="33" actId="20577"/>
        <pc:sldMkLst>
          <pc:docMk/>
          <pc:sldMk cId="939110669" sldId="271"/>
        </pc:sldMkLst>
      </pc:sldChg>
      <pc:sldChg chg="addSp modSp mod">
        <pc:chgData name="Leonie Smith" userId="fed1330f33f5650e" providerId="LiveId" clId="{440CFABC-4057-480A-A833-8C0CA97BF12D}" dt="2023-02-15T06:27:30.574" v="34" actId="20577"/>
        <pc:sldMkLst>
          <pc:docMk/>
          <pc:sldMk cId="4024569785" sldId="272"/>
        </pc:sldMkLst>
      </pc:sldChg>
      <pc:sldChg chg="addSp modSp mod">
        <pc:chgData name="Leonie Smith" userId="fed1330f33f5650e" providerId="LiveId" clId="{440CFABC-4057-480A-A833-8C0CA97BF12D}" dt="2023-02-15T06:27:35.865" v="35" actId="20577"/>
        <pc:sldMkLst>
          <pc:docMk/>
          <pc:sldMk cId="487179600" sldId="273"/>
        </pc:sldMkLst>
      </pc:sldChg>
      <pc:sldChg chg="addSp delSp modSp mod">
        <pc:chgData name="Leonie Smith" userId="fed1330f33f5650e" providerId="LiveId" clId="{440CFABC-4057-480A-A833-8C0CA97BF12D}" dt="2023-02-15T06:27:53.853" v="38" actId="20577"/>
        <pc:sldMkLst>
          <pc:docMk/>
          <pc:sldMk cId="2168401200" sldId="274"/>
        </pc:sldMkLst>
      </pc:sldChg>
      <pc:sldChg chg="addSp delSp modSp mod">
        <pc:chgData name="Leonie Smith" userId="fed1330f33f5650e" providerId="LiveId" clId="{440CFABC-4057-480A-A833-8C0CA97BF12D}" dt="2023-02-15T07:02:36.996" v="52" actId="14100"/>
        <pc:sldMkLst>
          <pc:docMk/>
          <pc:sldMk cId="2996969115" sldId="275"/>
        </pc:sldMkLst>
      </pc:sldChg>
      <pc:sldChg chg="addSp modSp mod">
        <pc:chgData name="Leonie Smith" userId="fed1330f33f5650e" providerId="LiveId" clId="{440CFABC-4057-480A-A833-8C0CA97BF12D}" dt="2023-02-15T06:28:14.692" v="41" actId="20577"/>
        <pc:sldMkLst>
          <pc:docMk/>
          <pc:sldMk cId="2390376940" sldId="276"/>
        </pc:sldMkLst>
      </pc:sldChg>
      <pc:sldChg chg="addSp modSp mod">
        <pc:chgData name="Leonie Smith" userId="fed1330f33f5650e" providerId="LiveId" clId="{440CFABC-4057-480A-A833-8C0CA97BF12D}" dt="2023-02-15T06:28:20.615" v="42" actId="20577"/>
        <pc:sldMkLst>
          <pc:docMk/>
          <pc:sldMk cId="4265919077" sldId="277"/>
        </pc:sldMkLst>
      </pc:sldChg>
      <pc:sldChg chg="addSp modSp mod">
        <pc:chgData name="Leonie Smith" userId="fed1330f33f5650e" providerId="LiveId" clId="{440CFABC-4057-480A-A833-8C0CA97BF12D}" dt="2023-02-15T06:28:28.353" v="43" actId="20577"/>
        <pc:sldMkLst>
          <pc:docMk/>
          <pc:sldMk cId="210266664" sldId="278"/>
        </pc:sldMkLst>
      </pc:sldChg>
      <pc:sldChg chg="addSp modSp mod">
        <pc:chgData name="Leonie Smith" userId="fed1330f33f5650e" providerId="LiveId" clId="{440CFABC-4057-480A-A833-8C0CA97BF12D}" dt="2023-02-15T06:28:35.849" v="44" actId="20577"/>
        <pc:sldMkLst>
          <pc:docMk/>
          <pc:sldMk cId="888433145" sldId="279"/>
        </pc:sldMkLst>
      </pc:sldChg>
      <pc:sldChg chg="addSp modSp mod">
        <pc:chgData name="Leonie Smith" userId="fed1330f33f5650e" providerId="LiveId" clId="{440CFABC-4057-480A-A833-8C0CA97BF12D}" dt="2023-02-15T06:28:42.856" v="46" actId="20577"/>
        <pc:sldMkLst>
          <pc:docMk/>
          <pc:sldMk cId="791300187" sldId="280"/>
        </pc:sldMkLst>
      </pc:sldChg>
      <pc:sldChg chg="addSp delSp modSp mod modTransition modAnim">
        <pc:chgData name="Leonie Smith" userId="fed1330f33f5650e" providerId="LiveId" clId="{440CFABC-4057-480A-A833-8C0CA97BF12D}" dt="2023-03-13T04:50:31.010" v="120"/>
        <pc:sldMkLst>
          <pc:docMk/>
          <pc:sldMk cId="1922139011" sldId="281"/>
        </pc:sldMkLst>
      </pc:sldChg>
      <pc:sldChg chg="addSp modSp mod">
        <pc:chgData name="Leonie Smith" userId="fed1330f33f5650e" providerId="LiveId" clId="{440CFABC-4057-480A-A833-8C0CA97BF12D}" dt="2023-02-15T06:28:50.593" v="48" actId="20577"/>
        <pc:sldMkLst>
          <pc:docMk/>
          <pc:sldMk cId="1126511635" sldId="282"/>
        </pc:sldMkLst>
      </pc:sldChg>
      <pc:sldChg chg="addSp modSp">
        <pc:chgData name="Leonie Smith" userId="fed1330f33f5650e" providerId="LiveId" clId="{440CFABC-4057-480A-A833-8C0CA97BF12D}" dt="2023-03-13T04:31:44.357" v="83"/>
        <pc:sldMkLst>
          <pc:docMk/>
          <pc:sldMk cId="1633208598" sldId="283"/>
        </pc:sldMkLst>
      </pc:sldChg>
      <pc:sldChg chg="addSp modSp mod">
        <pc:chgData name="Leonie Smith" userId="fed1330f33f5650e" providerId="LiveId" clId="{440CFABC-4057-480A-A833-8C0CA97BF12D}" dt="2023-02-15T06:27:40.631" v="36" actId="20577"/>
        <pc:sldMkLst>
          <pc:docMk/>
          <pc:sldMk cId="1038767765" sldId="284"/>
        </pc:sldMkLst>
      </pc:sldChg>
    </pc:docChg>
  </pc:docChgLst>
  <pc:docChgLst>
    <pc:chgData name="Alfred Smith" userId="3c60a3631c0db8ad" providerId="LiveId" clId="{85A47752-C834-49B7-9BEA-8B6789A2CA5B}"/>
    <pc:docChg chg="custSel modSld">
      <pc:chgData name="Alfred Smith" userId="3c60a3631c0db8ad" providerId="LiveId" clId="{85A47752-C834-49B7-9BEA-8B6789A2CA5B}" dt="2025-05-06T08:21:49.670" v="2"/>
      <pc:docMkLst>
        <pc:docMk/>
      </pc:docMkLst>
      <pc:sldChg chg="modSp mod">
        <pc:chgData name="Alfred Smith" userId="3c60a3631c0db8ad" providerId="LiveId" clId="{85A47752-C834-49B7-9BEA-8B6789A2CA5B}" dt="2025-05-06T08:18:14.879" v="1" actId="27636"/>
        <pc:sldMkLst>
          <pc:docMk/>
          <pc:sldMk cId="1499918570" sldId="257"/>
        </pc:sldMkLst>
        <pc:spChg chg="mod">
          <ac:chgData name="Alfred Smith" userId="3c60a3631c0db8ad" providerId="LiveId" clId="{85A47752-C834-49B7-9BEA-8B6789A2CA5B}" dt="2025-05-06T08:18:14.879" v="1" actId="27636"/>
          <ac:spMkLst>
            <pc:docMk/>
            <pc:sldMk cId="1499918570" sldId="257"/>
            <ac:spMk id="6" creationId="{393F070D-B6B2-BACC-9DE1-096E85767A13}"/>
          </ac:spMkLst>
        </pc:spChg>
      </pc:sldChg>
      <pc:sldChg chg="modSp">
        <pc:chgData name="Alfred Smith" userId="3c60a3631c0db8ad" providerId="LiveId" clId="{85A47752-C834-49B7-9BEA-8B6789A2CA5B}" dt="2025-05-06T08:21:49.670" v="2"/>
        <pc:sldMkLst>
          <pc:docMk/>
          <pc:sldMk cId="3788111665" sldId="258"/>
        </pc:sldMkLst>
        <pc:spChg chg="mod">
          <ac:chgData name="Alfred Smith" userId="3c60a3631c0db8ad" providerId="LiveId" clId="{85A47752-C834-49B7-9BEA-8B6789A2CA5B}" dt="2025-05-06T08:21:49.670" v="2"/>
          <ac:spMkLst>
            <pc:docMk/>
            <pc:sldMk cId="3788111665" sldId="258"/>
            <ac:spMk id="4" creationId="{9AC16726-A499-6B61-CB31-F2618E8981A7}"/>
          </ac:spMkLst>
        </pc:spChg>
      </pc:sldChg>
      <pc:sldChg chg="modSp">
        <pc:chgData name="Alfred Smith" userId="3c60a3631c0db8ad" providerId="LiveId" clId="{85A47752-C834-49B7-9BEA-8B6789A2CA5B}" dt="2025-05-06T08:21:49.670" v="2"/>
        <pc:sldMkLst>
          <pc:docMk/>
          <pc:sldMk cId="454763615" sldId="259"/>
        </pc:sldMkLst>
        <pc:spChg chg="mod">
          <ac:chgData name="Alfred Smith" userId="3c60a3631c0db8ad" providerId="LiveId" clId="{85A47752-C834-49B7-9BEA-8B6789A2CA5B}" dt="2025-05-06T08:21:49.670" v="2"/>
          <ac:spMkLst>
            <pc:docMk/>
            <pc:sldMk cId="454763615" sldId="259"/>
            <ac:spMk id="3" creationId="{A58184BD-88F1-BA02-40C1-D8403D0EEC0D}"/>
          </ac:spMkLst>
        </pc:spChg>
      </pc:sldChg>
      <pc:sldChg chg="modSp">
        <pc:chgData name="Alfred Smith" userId="3c60a3631c0db8ad" providerId="LiveId" clId="{85A47752-C834-49B7-9BEA-8B6789A2CA5B}" dt="2025-05-06T08:21:49.670" v="2"/>
        <pc:sldMkLst>
          <pc:docMk/>
          <pc:sldMk cId="4120481681" sldId="270"/>
        </pc:sldMkLst>
        <pc:spChg chg="mod">
          <ac:chgData name="Alfred Smith" userId="3c60a3631c0db8ad" providerId="LiveId" clId="{85A47752-C834-49B7-9BEA-8B6789A2CA5B}" dt="2025-05-06T08:21:49.670" v="2"/>
          <ac:spMkLst>
            <pc:docMk/>
            <pc:sldMk cId="4120481681" sldId="270"/>
            <ac:spMk id="3" creationId="{C914DF4A-2EDF-99AA-319C-FEB62508B610}"/>
          </ac:spMkLst>
        </pc:spChg>
      </pc:sldChg>
      <pc:sldChg chg="modSp">
        <pc:chgData name="Alfred Smith" userId="3c60a3631c0db8ad" providerId="LiveId" clId="{85A47752-C834-49B7-9BEA-8B6789A2CA5B}" dt="2025-05-06T08:21:49.670" v="2"/>
        <pc:sldMkLst>
          <pc:docMk/>
          <pc:sldMk cId="939110669" sldId="271"/>
        </pc:sldMkLst>
        <pc:spChg chg="mod">
          <ac:chgData name="Alfred Smith" userId="3c60a3631c0db8ad" providerId="LiveId" clId="{85A47752-C834-49B7-9BEA-8B6789A2CA5B}" dt="2025-05-06T08:21:49.670" v="2"/>
          <ac:spMkLst>
            <pc:docMk/>
            <pc:sldMk cId="939110669" sldId="271"/>
            <ac:spMk id="4" creationId="{00E09BFA-7B55-66EF-21CB-4A877FDCE05B}"/>
          </ac:spMkLst>
        </pc:spChg>
      </pc:sldChg>
      <pc:sldChg chg="modSp">
        <pc:chgData name="Alfred Smith" userId="3c60a3631c0db8ad" providerId="LiveId" clId="{85A47752-C834-49B7-9BEA-8B6789A2CA5B}" dt="2025-05-06T08:21:49.670" v="2"/>
        <pc:sldMkLst>
          <pc:docMk/>
          <pc:sldMk cId="4024569785" sldId="272"/>
        </pc:sldMkLst>
        <pc:spChg chg="mod">
          <ac:chgData name="Alfred Smith" userId="3c60a3631c0db8ad" providerId="LiveId" clId="{85A47752-C834-49B7-9BEA-8B6789A2CA5B}" dt="2025-05-06T08:21:49.670" v="2"/>
          <ac:spMkLst>
            <pc:docMk/>
            <pc:sldMk cId="4024569785" sldId="272"/>
            <ac:spMk id="4" creationId="{63D2A218-D279-DB80-668C-68D2ED6BF2BC}"/>
          </ac:spMkLst>
        </pc:spChg>
      </pc:sldChg>
      <pc:sldChg chg="modSp">
        <pc:chgData name="Alfred Smith" userId="3c60a3631c0db8ad" providerId="LiveId" clId="{85A47752-C834-49B7-9BEA-8B6789A2CA5B}" dt="2025-05-06T08:21:49.670" v="2"/>
        <pc:sldMkLst>
          <pc:docMk/>
          <pc:sldMk cId="487179600" sldId="273"/>
        </pc:sldMkLst>
        <pc:spChg chg="mod">
          <ac:chgData name="Alfred Smith" userId="3c60a3631c0db8ad" providerId="LiveId" clId="{85A47752-C834-49B7-9BEA-8B6789A2CA5B}" dt="2025-05-06T08:21:49.670" v="2"/>
          <ac:spMkLst>
            <pc:docMk/>
            <pc:sldMk cId="487179600" sldId="273"/>
            <ac:spMk id="4" creationId="{7EF12EF0-1A1E-AE62-E866-885163C87E88}"/>
          </ac:spMkLst>
        </pc:spChg>
      </pc:sldChg>
      <pc:sldChg chg="modSp">
        <pc:chgData name="Alfred Smith" userId="3c60a3631c0db8ad" providerId="LiveId" clId="{85A47752-C834-49B7-9BEA-8B6789A2CA5B}" dt="2025-05-06T08:21:49.670" v="2"/>
        <pc:sldMkLst>
          <pc:docMk/>
          <pc:sldMk cId="2168401200" sldId="274"/>
        </pc:sldMkLst>
        <pc:spChg chg="mod">
          <ac:chgData name="Alfred Smith" userId="3c60a3631c0db8ad" providerId="LiveId" clId="{85A47752-C834-49B7-9BEA-8B6789A2CA5B}" dt="2025-05-06T08:21:49.670" v="2"/>
          <ac:spMkLst>
            <pc:docMk/>
            <pc:sldMk cId="2168401200" sldId="274"/>
            <ac:spMk id="4" creationId="{9732D996-DCED-1DDC-4AFE-AE2E2B435E01}"/>
          </ac:spMkLst>
        </pc:spChg>
      </pc:sldChg>
      <pc:sldChg chg="modSp">
        <pc:chgData name="Alfred Smith" userId="3c60a3631c0db8ad" providerId="LiveId" clId="{85A47752-C834-49B7-9BEA-8B6789A2CA5B}" dt="2025-05-06T08:21:49.670" v="2"/>
        <pc:sldMkLst>
          <pc:docMk/>
          <pc:sldMk cId="2996969115" sldId="275"/>
        </pc:sldMkLst>
        <pc:spChg chg="mod">
          <ac:chgData name="Alfred Smith" userId="3c60a3631c0db8ad" providerId="LiveId" clId="{85A47752-C834-49B7-9BEA-8B6789A2CA5B}" dt="2025-05-06T08:21:49.670" v="2"/>
          <ac:spMkLst>
            <pc:docMk/>
            <pc:sldMk cId="2996969115" sldId="275"/>
            <ac:spMk id="4" creationId="{F7DBDCCD-7C55-6D4E-85FB-E7E1CF2620D2}"/>
          </ac:spMkLst>
        </pc:spChg>
      </pc:sldChg>
      <pc:sldChg chg="modSp">
        <pc:chgData name="Alfred Smith" userId="3c60a3631c0db8ad" providerId="LiveId" clId="{85A47752-C834-49B7-9BEA-8B6789A2CA5B}" dt="2025-05-06T08:21:49.670" v="2"/>
        <pc:sldMkLst>
          <pc:docMk/>
          <pc:sldMk cId="2390376940" sldId="276"/>
        </pc:sldMkLst>
        <pc:spChg chg="mod">
          <ac:chgData name="Alfred Smith" userId="3c60a3631c0db8ad" providerId="LiveId" clId="{85A47752-C834-49B7-9BEA-8B6789A2CA5B}" dt="2025-05-06T08:21:49.670" v="2"/>
          <ac:spMkLst>
            <pc:docMk/>
            <pc:sldMk cId="2390376940" sldId="276"/>
            <ac:spMk id="4" creationId="{ED973A7D-FD41-8079-30FE-D95DC5CDC4D8}"/>
          </ac:spMkLst>
        </pc:spChg>
      </pc:sldChg>
      <pc:sldChg chg="modSp">
        <pc:chgData name="Alfred Smith" userId="3c60a3631c0db8ad" providerId="LiveId" clId="{85A47752-C834-49B7-9BEA-8B6789A2CA5B}" dt="2025-05-06T08:21:49.670" v="2"/>
        <pc:sldMkLst>
          <pc:docMk/>
          <pc:sldMk cId="4265919077" sldId="277"/>
        </pc:sldMkLst>
        <pc:spChg chg="mod">
          <ac:chgData name="Alfred Smith" userId="3c60a3631c0db8ad" providerId="LiveId" clId="{85A47752-C834-49B7-9BEA-8B6789A2CA5B}" dt="2025-05-06T08:21:49.670" v="2"/>
          <ac:spMkLst>
            <pc:docMk/>
            <pc:sldMk cId="4265919077" sldId="277"/>
            <ac:spMk id="4" creationId="{4A6FC075-9A6D-11E8-64CB-7FD321CE4E06}"/>
          </ac:spMkLst>
        </pc:spChg>
      </pc:sldChg>
      <pc:sldChg chg="modSp">
        <pc:chgData name="Alfred Smith" userId="3c60a3631c0db8ad" providerId="LiveId" clId="{85A47752-C834-49B7-9BEA-8B6789A2CA5B}" dt="2025-05-06T08:21:49.670" v="2"/>
        <pc:sldMkLst>
          <pc:docMk/>
          <pc:sldMk cId="210266664" sldId="278"/>
        </pc:sldMkLst>
        <pc:spChg chg="mod">
          <ac:chgData name="Alfred Smith" userId="3c60a3631c0db8ad" providerId="LiveId" clId="{85A47752-C834-49B7-9BEA-8B6789A2CA5B}" dt="2025-05-06T08:21:49.670" v="2"/>
          <ac:spMkLst>
            <pc:docMk/>
            <pc:sldMk cId="210266664" sldId="278"/>
            <ac:spMk id="4" creationId="{12FE6889-FF9E-6002-BA2F-F4B7106957B7}"/>
          </ac:spMkLst>
        </pc:spChg>
      </pc:sldChg>
      <pc:sldChg chg="modSp">
        <pc:chgData name="Alfred Smith" userId="3c60a3631c0db8ad" providerId="LiveId" clId="{85A47752-C834-49B7-9BEA-8B6789A2CA5B}" dt="2025-05-06T08:21:49.670" v="2"/>
        <pc:sldMkLst>
          <pc:docMk/>
          <pc:sldMk cId="888433145" sldId="279"/>
        </pc:sldMkLst>
        <pc:spChg chg="mod">
          <ac:chgData name="Alfred Smith" userId="3c60a3631c0db8ad" providerId="LiveId" clId="{85A47752-C834-49B7-9BEA-8B6789A2CA5B}" dt="2025-05-06T08:21:49.670" v="2"/>
          <ac:spMkLst>
            <pc:docMk/>
            <pc:sldMk cId="888433145" sldId="279"/>
            <ac:spMk id="4" creationId="{467861B3-86C9-D021-6D97-24D7F2FE4551}"/>
          </ac:spMkLst>
        </pc:spChg>
      </pc:sldChg>
      <pc:sldChg chg="modSp">
        <pc:chgData name="Alfred Smith" userId="3c60a3631c0db8ad" providerId="LiveId" clId="{85A47752-C834-49B7-9BEA-8B6789A2CA5B}" dt="2025-05-06T08:21:49.670" v="2"/>
        <pc:sldMkLst>
          <pc:docMk/>
          <pc:sldMk cId="791300187" sldId="280"/>
        </pc:sldMkLst>
        <pc:spChg chg="mod">
          <ac:chgData name="Alfred Smith" userId="3c60a3631c0db8ad" providerId="LiveId" clId="{85A47752-C834-49B7-9BEA-8B6789A2CA5B}" dt="2025-05-06T08:21:49.670" v="2"/>
          <ac:spMkLst>
            <pc:docMk/>
            <pc:sldMk cId="791300187" sldId="280"/>
            <ac:spMk id="4" creationId="{711121B9-6C9E-4AFB-6FF6-47DFDDA9A4A1}"/>
          </ac:spMkLst>
        </pc:spChg>
      </pc:sldChg>
      <pc:sldChg chg="modSp">
        <pc:chgData name="Alfred Smith" userId="3c60a3631c0db8ad" providerId="LiveId" clId="{85A47752-C834-49B7-9BEA-8B6789A2CA5B}" dt="2025-05-06T08:21:49.670" v="2"/>
        <pc:sldMkLst>
          <pc:docMk/>
          <pc:sldMk cId="1126511635" sldId="282"/>
        </pc:sldMkLst>
        <pc:spChg chg="mod">
          <ac:chgData name="Alfred Smith" userId="3c60a3631c0db8ad" providerId="LiveId" clId="{85A47752-C834-49B7-9BEA-8B6789A2CA5B}" dt="2025-05-06T08:21:49.670" v="2"/>
          <ac:spMkLst>
            <pc:docMk/>
            <pc:sldMk cId="1126511635" sldId="282"/>
            <ac:spMk id="3" creationId="{F741917B-D0B3-8B23-37D7-E5D914383965}"/>
          </ac:spMkLst>
        </pc:spChg>
      </pc:sldChg>
      <pc:sldChg chg="modSp">
        <pc:chgData name="Alfred Smith" userId="3c60a3631c0db8ad" providerId="LiveId" clId="{85A47752-C834-49B7-9BEA-8B6789A2CA5B}" dt="2025-05-06T08:21:49.670" v="2"/>
        <pc:sldMkLst>
          <pc:docMk/>
          <pc:sldMk cId="1038767765" sldId="284"/>
        </pc:sldMkLst>
        <pc:spChg chg="mod">
          <ac:chgData name="Alfred Smith" userId="3c60a3631c0db8ad" providerId="LiveId" clId="{85A47752-C834-49B7-9BEA-8B6789A2CA5B}" dt="2025-05-06T08:21:49.670" v="2"/>
          <ac:spMkLst>
            <pc:docMk/>
            <pc:sldMk cId="1038767765" sldId="284"/>
            <ac:spMk id="2" creationId="{BD582259-1CEE-65F3-0026-10C8C17B919B}"/>
          </ac:spMkLst>
        </pc:spChg>
      </pc:sldChg>
    </pc:docChg>
  </pc:docChgLst>
  <pc:docChgLst>
    <pc:chgData name="Alfred Smith" userId="3c60a3631c0db8ad" providerId="LiveId" clId="{CCD43512-13E1-4B02-9CB8-066DB397B8B1}"/>
    <pc:docChg chg="custSel modSld">
      <pc:chgData name="Alfred Smith" userId="3c60a3631c0db8ad" providerId="LiveId" clId="{CCD43512-13E1-4B02-9CB8-066DB397B8B1}" dt="2025-04-22T05:55:04.912" v="27"/>
      <pc:docMkLst>
        <pc:docMk/>
      </pc:docMkLst>
      <pc:sldChg chg="addSp delSp modSp mod">
        <pc:chgData name="Alfred Smith" userId="3c60a3631c0db8ad" providerId="LiveId" clId="{CCD43512-13E1-4B02-9CB8-066DB397B8B1}" dt="2025-04-22T05:52:10.443" v="2"/>
        <pc:sldMkLst>
          <pc:docMk/>
          <pc:sldMk cId="1499918570" sldId="257"/>
        </pc:sldMkLst>
        <pc:spChg chg="add mod">
          <ac:chgData name="Alfred Smith" userId="3c60a3631c0db8ad" providerId="LiveId" clId="{CCD43512-13E1-4B02-9CB8-066DB397B8B1}" dt="2025-04-22T05:52:10.443" v="2"/>
          <ac:spMkLst>
            <pc:docMk/>
            <pc:sldMk cId="1499918570" sldId="257"/>
            <ac:spMk id="6" creationId="{393F070D-B6B2-BACC-9DE1-096E85767A13}"/>
          </ac:spMkLst>
        </pc:spChg>
      </pc:sldChg>
      <pc:sldChg chg="addSp delSp modSp mod">
        <pc:chgData name="Alfred Smith" userId="3c60a3631c0db8ad" providerId="LiveId" clId="{CCD43512-13E1-4B02-9CB8-066DB397B8B1}" dt="2025-04-22T05:52:41.746" v="5"/>
        <pc:sldMkLst>
          <pc:docMk/>
          <pc:sldMk cId="2346136586" sldId="260"/>
        </pc:sldMkLst>
        <pc:spChg chg="add mod">
          <ac:chgData name="Alfred Smith" userId="3c60a3631c0db8ad" providerId="LiveId" clId="{CCD43512-13E1-4B02-9CB8-066DB397B8B1}" dt="2025-04-22T05:52:41.746" v="5"/>
          <ac:spMkLst>
            <pc:docMk/>
            <pc:sldMk cId="2346136586" sldId="260"/>
            <ac:spMk id="2" creationId="{FDB0731A-2ED8-F97D-7469-8FB47E2624AC}"/>
          </ac:spMkLst>
        </pc:spChg>
        <pc:spChg chg="add mod">
          <ac:chgData name="Alfred Smith" userId="3c60a3631c0db8ad" providerId="LiveId" clId="{CCD43512-13E1-4B02-9CB8-066DB397B8B1}" dt="2025-04-22T05:52:41.746" v="5"/>
          <ac:spMkLst>
            <pc:docMk/>
            <pc:sldMk cId="2346136586" sldId="260"/>
            <ac:spMk id="5" creationId="{952A3190-717E-C9FE-D7D5-07883CF71DAF}"/>
          </ac:spMkLst>
        </pc:spChg>
      </pc:sldChg>
      <pc:sldChg chg="addSp delSp modSp mod">
        <pc:chgData name="Alfred Smith" userId="3c60a3631c0db8ad" providerId="LiveId" clId="{CCD43512-13E1-4B02-9CB8-066DB397B8B1}" dt="2025-04-22T05:52:52.597" v="7"/>
        <pc:sldMkLst>
          <pc:docMk/>
          <pc:sldMk cId="4037329247" sldId="261"/>
        </pc:sldMkLst>
        <pc:spChg chg="add mod">
          <ac:chgData name="Alfred Smith" userId="3c60a3631c0db8ad" providerId="LiveId" clId="{CCD43512-13E1-4B02-9CB8-066DB397B8B1}" dt="2025-04-22T05:52:52.597" v="7"/>
          <ac:spMkLst>
            <pc:docMk/>
            <pc:sldMk cId="4037329247" sldId="261"/>
            <ac:spMk id="2" creationId="{D1BF6662-4E34-3C1F-3BA1-71EACE9CF038}"/>
          </ac:spMkLst>
        </pc:spChg>
        <pc:spChg chg="add mod">
          <ac:chgData name="Alfred Smith" userId="3c60a3631c0db8ad" providerId="LiveId" clId="{CCD43512-13E1-4B02-9CB8-066DB397B8B1}" dt="2025-04-22T05:52:52.597" v="7"/>
          <ac:spMkLst>
            <pc:docMk/>
            <pc:sldMk cId="4037329247" sldId="261"/>
            <ac:spMk id="5" creationId="{BD833E60-7D8F-C888-3FD8-81928B9B3387}"/>
          </ac:spMkLst>
        </pc:spChg>
      </pc:sldChg>
      <pc:sldChg chg="addSp delSp modSp mod">
        <pc:chgData name="Alfred Smith" userId="3c60a3631c0db8ad" providerId="LiveId" clId="{CCD43512-13E1-4B02-9CB8-066DB397B8B1}" dt="2025-04-22T05:53:00.701" v="9"/>
        <pc:sldMkLst>
          <pc:docMk/>
          <pc:sldMk cId="1909638311" sldId="262"/>
        </pc:sldMkLst>
        <pc:spChg chg="add mod">
          <ac:chgData name="Alfred Smith" userId="3c60a3631c0db8ad" providerId="LiveId" clId="{CCD43512-13E1-4B02-9CB8-066DB397B8B1}" dt="2025-04-22T05:53:00.701" v="9"/>
          <ac:spMkLst>
            <pc:docMk/>
            <pc:sldMk cId="1909638311" sldId="262"/>
            <ac:spMk id="2" creationId="{2AA33474-11F8-C40C-9B87-14723BADA529}"/>
          </ac:spMkLst>
        </pc:spChg>
        <pc:spChg chg="add mod">
          <ac:chgData name="Alfred Smith" userId="3c60a3631c0db8ad" providerId="LiveId" clId="{CCD43512-13E1-4B02-9CB8-066DB397B8B1}" dt="2025-04-22T05:53:00.701" v="9"/>
          <ac:spMkLst>
            <pc:docMk/>
            <pc:sldMk cId="1909638311" sldId="262"/>
            <ac:spMk id="5" creationId="{26E9882F-30C6-A757-67D2-5737F18092B9}"/>
          </ac:spMkLst>
        </pc:spChg>
      </pc:sldChg>
      <pc:sldChg chg="addSp delSp modSp mod">
        <pc:chgData name="Alfred Smith" userId="3c60a3631c0db8ad" providerId="LiveId" clId="{CCD43512-13E1-4B02-9CB8-066DB397B8B1}" dt="2025-04-22T05:53:08.561" v="11"/>
        <pc:sldMkLst>
          <pc:docMk/>
          <pc:sldMk cId="641208035" sldId="263"/>
        </pc:sldMkLst>
        <pc:spChg chg="add mod">
          <ac:chgData name="Alfred Smith" userId="3c60a3631c0db8ad" providerId="LiveId" clId="{CCD43512-13E1-4B02-9CB8-066DB397B8B1}" dt="2025-04-22T05:53:08.561" v="11"/>
          <ac:spMkLst>
            <pc:docMk/>
            <pc:sldMk cId="641208035" sldId="263"/>
            <ac:spMk id="2" creationId="{F838FB2E-1EB2-9AE5-DF0A-BCE9C4797BDC}"/>
          </ac:spMkLst>
        </pc:spChg>
        <pc:spChg chg="add mod">
          <ac:chgData name="Alfred Smith" userId="3c60a3631c0db8ad" providerId="LiveId" clId="{CCD43512-13E1-4B02-9CB8-066DB397B8B1}" dt="2025-04-22T05:53:08.561" v="11"/>
          <ac:spMkLst>
            <pc:docMk/>
            <pc:sldMk cId="641208035" sldId="263"/>
            <ac:spMk id="5" creationId="{DDE63853-F54C-50E0-4774-A8581758559A}"/>
          </ac:spMkLst>
        </pc:spChg>
      </pc:sldChg>
      <pc:sldChg chg="addSp delSp modSp mod">
        <pc:chgData name="Alfred Smith" userId="3c60a3631c0db8ad" providerId="LiveId" clId="{CCD43512-13E1-4B02-9CB8-066DB397B8B1}" dt="2025-04-22T05:54:04.712" v="15"/>
        <pc:sldMkLst>
          <pc:docMk/>
          <pc:sldMk cId="4044745628" sldId="264"/>
        </pc:sldMkLst>
        <pc:spChg chg="add mod">
          <ac:chgData name="Alfred Smith" userId="3c60a3631c0db8ad" providerId="LiveId" clId="{CCD43512-13E1-4B02-9CB8-066DB397B8B1}" dt="2025-04-22T05:54:04.712" v="15"/>
          <ac:spMkLst>
            <pc:docMk/>
            <pc:sldMk cId="4044745628" sldId="264"/>
            <ac:spMk id="2" creationId="{0E0C572C-48CE-F164-55B8-D5BAAD2B3235}"/>
          </ac:spMkLst>
        </pc:spChg>
        <pc:spChg chg="add mod">
          <ac:chgData name="Alfred Smith" userId="3c60a3631c0db8ad" providerId="LiveId" clId="{CCD43512-13E1-4B02-9CB8-066DB397B8B1}" dt="2025-04-22T05:54:04.712" v="15"/>
          <ac:spMkLst>
            <pc:docMk/>
            <pc:sldMk cId="4044745628" sldId="264"/>
            <ac:spMk id="5" creationId="{F71D80D6-9CBE-92B5-3416-D9AF2A3D032C}"/>
          </ac:spMkLst>
        </pc:spChg>
      </pc:sldChg>
      <pc:sldChg chg="addSp delSp modSp mod">
        <pc:chgData name="Alfred Smith" userId="3c60a3631c0db8ad" providerId="LiveId" clId="{CCD43512-13E1-4B02-9CB8-066DB397B8B1}" dt="2025-04-22T05:54:14.952" v="17"/>
        <pc:sldMkLst>
          <pc:docMk/>
          <pc:sldMk cId="978260341" sldId="265"/>
        </pc:sldMkLst>
        <pc:spChg chg="add mod">
          <ac:chgData name="Alfred Smith" userId="3c60a3631c0db8ad" providerId="LiveId" clId="{CCD43512-13E1-4B02-9CB8-066DB397B8B1}" dt="2025-04-22T05:54:14.952" v="17"/>
          <ac:spMkLst>
            <pc:docMk/>
            <pc:sldMk cId="978260341" sldId="265"/>
            <ac:spMk id="2" creationId="{72E8A0B5-7AFD-C7F2-F388-9DA87D6C6C1E}"/>
          </ac:spMkLst>
        </pc:spChg>
        <pc:spChg chg="add mod">
          <ac:chgData name="Alfred Smith" userId="3c60a3631c0db8ad" providerId="LiveId" clId="{CCD43512-13E1-4B02-9CB8-066DB397B8B1}" dt="2025-04-22T05:54:14.952" v="17"/>
          <ac:spMkLst>
            <pc:docMk/>
            <pc:sldMk cId="978260341" sldId="265"/>
            <ac:spMk id="5" creationId="{65F27888-AD4A-3217-F43E-066EB1664CAF}"/>
          </ac:spMkLst>
        </pc:spChg>
      </pc:sldChg>
      <pc:sldChg chg="addSp delSp modSp mod">
        <pc:chgData name="Alfred Smith" userId="3c60a3631c0db8ad" providerId="LiveId" clId="{CCD43512-13E1-4B02-9CB8-066DB397B8B1}" dt="2025-04-22T05:54:26.484" v="19"/>
        <pc:sldMkLst>
          <pc:docMk/>
          <pc:sldMk cId="3575870363" sldId="266"/>
        </pc:sldMkLst>
        <pc:spChg chg="add mod">
          <ac:chgData name="Alfred Smith" userId="3c60a3631c0db8ad" providerId="LiveId" clId="{CCD43512-13E1-4B02-9CB8-066DB397B8B1}" dt="2025-04-22T05:54:26.484" v="19"/>
          <ac:spMkLst>
            <pc:docMk/>
            <pc:sldMk cId="3575870363" sldId="266"/>
            <ac:spMk id="2" creationId="{C2C84CEC-3126-6192-B5A3-7744DAF5EDCE}"/>
          </ac:spMkLst>
        </pc:spChg>
        <pc:spChg chg="add mod">
          <ac:chgData name="Alfred Smith" userId="3c60a3631c0db8ad" providerId="LiveId" clId="{CCD43512-13E1-4B02-9CB8-066DB397B8B1}" dt="2025-04-22T05:54:26.484" v="19"/>
          <ac:spMkLst>
            <pc:docMk/>
            <pc:sldMk cId="3575870363" sldId="266"/>
            <ac:spMk id="5" creationId="{484A5C02-F160-2A12-97AD-27EF268400B7}"/>
          </ac:spMkLst>
        </pc:spChg>
      </pc:sldChg>
      <pc:sldChg chg="addSp delSp modSp mod">
        <pc:chgData name="Alfred Smith" userId="3c60a3631c0db8ad" providerId="LiveId" clId="{CCD43512-13E1-4B02-9CB8-066DB397B8B1}" dt="2025-04-22T05:54:36.061" v="21"/>
        <pc:sldMkLst>
          <pc:docMk/>
          <pc:sldMk cId="4017137865" sldId="267"/>
        </pc:sldMkLst>
        <pc:spChg chg="add mod">
          <ac:chgData name="Alfred Smith" userId="3c60a3631c0db8ad" providerId="LiveId" clId="{CCD43512-13E1-4B02-9CB8-066DB397B8B1}" dt="2025-04-22T05:54:36.061" v="21"/>
          <ac:spMkLst>
            <pc:docMk/>
            <pc:sldMk cId="4017137865" sldId="267"/>
            <ac:spMk id="2" creationId="{D9B62D82-438D-C18B-6A46-BF71EFC8AD6C}"/>
          </ac:spMkLst>
        </pc:spChg>
        <pc:spChg chg="add mod">
          <ac:chgData name="Alfred Smith" userId="3c60a3631c0db8ad" providerId="LiveId" clId="{CCD43512-13E1-4B02-9CB8-066DB397B8B1}" dt="2025-04-22T05:54:36.061" v="21"/>
          <ac:spMkLst>
            <pc:docMk/>
            <pc:sldMk cId="4017137865" sldId="267"/>
            <ac:spMk id="5" creationId="{41015C1A-95DD-7E59-A1AE-95FA9AA36F08}"/>
          </ac:spMkLst>
        </pc:spChg>
      </pc:sldChg>
      <pc:sldChg chg="addSp delSp modSp mod">
        <pc:chgData name="Alfred Smith" userId="3c60a3631c0db8ad" providerId="LiveId" clId="{CCD43512-13E1-4B02-9CB8-066DB397B8B1}" dt="2025-04-22T05:54:45.803" v="23"/>
        <pc:sldMkLst>
          <pc:docMk/>
          <pc:sldMk cId="3137811553" sldId="268"/>
        </pc:sldMkLst>
        <pc:spChg chg="add mod">
          <ac:chgData name="Alfred Smith" userId="3c60a3631c0db8ad" providerId="LiveId" clId="{CCD43512-13E1-4B02-9CB8-066DB397B8B1}" dt="2025-04-22T05:54:45.803" v="23"/>
          <ac:spMkLst>
            <pc:docMk/>
            <pc:sldMk cId="3137811553" sldId="268"/>
            <ac:spMk id="2" creationId="{52EA903C-6787-6AD3-A739-8E16088FB414}"/>
          </ac:spMkLst>
        </pc:spChg>
        <pc:spChg chg="add mod">
          <ac:chgData name="Alfred Smith" userId="3c60a3631c0db8ad" providerId="LiveId" clId="{CCD43512-13E1-4B02-9CB8-066DB397B8B1}" dt="2025-04-22T05:54:45.803" v="23"/>
          <ac:spMkLst>
            <pc:docMk/>
            <pc:sldMk cId="3137811553" sldId="268"/>
            <ac:spMk id="5" creationId="{4445F613-95AB-7015-FD75-AF5458A98D0F}"/>
          </ac:spMkLst>
        </pc:spChg>
      </pc:sldChg>
      <pc:sldChg chg="addSp delSp modSp mod">
        <pc:chgData name="Alfred Smith" userId="3c60a3631c0db8ad" providerId="LiveId" clId="{CCD43512-13E1-4B02-9CB8-066DB397B8B1}" dt="2025-04-22T05:54:54.318" v="25"/>
        <pc:sldMkLst>
          <pc:docMk/>
          <pc:sldMk cId="100491716" sldId="269"/>
        </pc:sldMkLst>
        <pc:spChg chg="add mod">
          <ac:chgData name="Alfred Smith" userId="3c60a3631c0db8ad" providerId="LiveId" clId="{CCD43512-13E1-4B02-9CB8-066DB397B8B1}" dt="2025-04-22T05:54:54.318" v="25"/>
          <ac:spMkLst>
            <pc:docMk/>
            <pc:sldMk cId="100491716" sldId="269"/>
            <ac:spMk id="2" creationId="{52CF526E-4C73-BC27-7024-F0C99676FEA7}"/>
          </ac:spMkLst>
        </pc:spChg>
        <pc:spChg chg="add mod">
          <ac:chgData name="Alfred Smith" userId="3c60a3631c0db8ad" providerId="LiveId" clId="{CCD43512-13E1-4B02-9CB8-066DB397B8B1}" dt="2025-04-22T05:54:54.318" v="25"/>
          <ac:spMkLst>
            <pc:docMk/>
            <pc:sldMk cId="100491716" sldId="269"/>
            <ac:spMk id="5" creationId="{F0BC8036-4A5D-2F60-B559-C169CE2C6F41}"/>
          </ac:spMkLst>
        </pc:spChg>
      </pc:sldChg>
      <pc:sldChg chg="addSp modSp">
        <pc:chgData name="Alfred Smith" userId="3c60a3631c0db8ad" providerId="LiveId" clId="{CCD43512-13E1-4B02-9CB8-066DB397B8B1}" dt="2025-04-22T05:52:23.370" v="3"/>
        <pc:sldMkLst>
          <pc:docMk/>
          <pc:sldMk cId="4120481681" sldId="270"/>
        </pc:sldMkLst>
        <pc:spChg chg="add mod">
          <ac:chgData name="Alfred Smith" userId="3c60a3631c0db8ad" providerId="LiveId" clId="{CCD43512-13E1-4B02-9CB8-066DB397B8B1}" dt="2025-04-22T05:52:23.370" v="3"/>
          <ac:spMkLst>
            <pc:docMk/>
            <pc:sldMk cId="4120481681" sldId="270"/>
            <ac:spMk id="4" creationId="{9F8F6488-F768-D96B-2E33-FFBED6428EBF}"/>
          </ac:spMkLst>
        </pc:spChg>
      </pc:sldChg>
      <pc:sldChg chg="addSp delSp modSp mod">
        <pc:chgData name="Alfred Smith" userId="3c60a3631c0db8ad" providerId="LiveId" clId="{CCD43512-13E1-4B02-9CB8-066DB397B8B1}" dt="2025-04-22T05:55:04.912" v="27"/>
        <pc:sldMkLst>
          <pc:docMk/>
          <pc:sldMk cId="1922139011" sldId="281"/>
        </pc:sldMkLst>
        <pc:spChg chg="add mod">
          <ac:chgData name="Alfred Smith" userId="3c60a3631c0db8ad" providerId="LiveId" clId="{CCD43512-13E1-4B02-9CB8-066DB397B8B1}" dt="2025-04-22T05:55:04.912" v="27"/>
          <ac:spMkLst>
            <pc:docMk/>
            <pc:sldMk cId="1922139011" sldId="281"/>
            <ac:spMk id="2" creationId="{A57DB993-D500-7F0A-17C4-676F9B15A019}"/>
          </ac:spMkLst>
        </pc:spChg>
        <pc:spChg chg="add mod">
          <ac:chgData name="Alfred Smith" userId="3c60a3631c0db8ad" providerId="LiveId" clId="{CCD43512-13E1-4B02-9CB8-066DB397B8B1}" dt="2025-04-22T05:55:04.912" v="27"/>
          <ac:spMkLst>
            <pc:docMk/>
            <pc:sldMk cId="1922139011" sldId="281"/>
            <ac:spMk id="5" creationId="{E9702C8D-15E7-C2DC-5AED-1265CCF3BC1E}"/>
          </ac:spMkLst>
        </pc:spChg>
      </pc:sldChg>
      <pc:sldChg chg="addSp delSp modSp mod">
        <pc:chgData name="Alfred Smith" userId="3c60a3631c0db8ad" providerId="LiveId" clId="{CCD43512-13E1-4B02-9CB8-066DB397B8B1}" dt="2025-04-22T05:53:18.098" v="13"/>
        <pc:sldMkLst>
          <pc:docMk/>
          <pc:sldMk cId="1633208598" sldId="283"/>
        </pc:sldMkLst>
        <pc:spChg chg="add mod">
          <ac:chgData name="Alfred Smith" userId="3c60a3631c0db8ad" providerId="LiveId" clId="{CCD43512-13E1-4B02-9CB8-066DB397B8B1}" dt="2025-04-22T05:53:18.098" v="13"/>
          <ac:spMkLst>
            <pc:docMk/>
            <pc:sldMk cId="1633208598" sldId="283"/>
            <ac:spMk id="2" creationId="{4B6133A7-80D5-6122-AEA3-C5CB88C4CA34}"/>
          </ac:spMkLst>
        </pc:spChg>
        <pc:spChg chg="add mod">
          <ac:chgData name="Alfred Smith" userId="3c60a3631c0db8ad" providerId="LiveId" clId="{CCD43512-13E1-4B02-9CB8-066DB397B8B1}" dt="2025-04-22T05:53:18.098" v="13"/>
          <ac:spMkLst>
            <pc:docMk/>
            <pc:sldMk cId="1633208598" sldId="283"/>
            <ac:spMk id="5" creationId="{2C9BBCD8-B11D-F345-629E-932F1312A6D2}"/>
          </ac:spMkLst>
        </pc:spChg>
      </pc:sldChg>
    </pc:docChg>
  </pc:docChgLst>
  <pc:docChgLst>
    <pc:chgData name="Alfred Smith" userId="3c60a3631c0db8ad" providerId="LiveId" clId="{D9458ED9-45C0-4D78-A7EA-4003B4984B59}"/>
    <pc:docChg chg="modSld">
      <pc:chgData name="Alfred Smith" userId="3c60a3631c0db8ad" providerId="LiveId" clId="{D9458ED9-45C0-4D78-A7EA-4003B4984B59}" dt="2025-05-26T08:13:59.648" v="1" actId="20577"/>
      <pc:docMkLst>
        <pc:docMk/>
      </pc:docMkLst>
      <pc:sldChg chg="modSp mod">
        <pc:chgData name="Alfred Smith" userId="3c60a3631c0db8ad" providerId="LiveId" clId="{D9458ED9-45C0-4D78-A7EA-4003B4984B59}" dt="2025-05-26T08:13:59.648" v="1" actId="20577"/>
        <pc:sldMkLst>
          <pc:docMk/>
          <pc:sldMk cId="3575870363" sldId="266"/>
        </pc:sldMkLst>
        <pc:spChg chg="mod">
          <ac:chgData name="Alfred Smith" userId="3c60a3631c0db8ad" providerId="LiveId" clId="{D9458ED9-45C0-4D78-A7EA-4003B4984B59}" dt="2025-05-26T08:13:59.648" v="1" actId="20577"/>
          <ac:spMkLst>
            <pc:docMk/>
            <pc:sldMk cId="3575870363" sldId="266"/>
            <ac:spMk id="2" creationId="{C2C84CEC-3126-6192-B5A3-7744DAF5ED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50 </a:t>
            </a:r>
            <a:r>
              <a:rPr lang="en-IN" sz="1800" b="1" i="0" u="none" strike="noStrike" baseline="0" dirty="0">
                <a:latin typeface="TimesNewRomanPS-BoldMT"/>
              </a:rPr>
              <a:t>Peter Arrested</a:t>
            </a:r>
          </a:p>
          <a:p>
            <a:pPr algn="l"/>
            <a:r>
              <a:rPr lang="en-US" sz="1800" b="0" i="0" u="none" strike="noStrike" baseline="0" dirty="0">
                <a:latin typeface="TimesNewRomanPSMT"/>
              </a:rPr>
              <a:t>1. James killed –Acts 12:1-2 (Left Top)</a:t>
            </a:r>
          </a:p>
          <a:p>
            <a:pPr algn="l"/>
            <a:r>
              <a:rPr lang="en-US" sz="1800" b="0" i="0" u="none" strike="noStrike" baseline="0" dirty="0">
                <a:latin typeface="TimesNewRomanPSMT"/>
              </a:rPr>
              <a:t>2. Peter arrested – Acts 12:3-11 (Right Top)</a:t>
            </a:r>
          </a:p>
          <a:p>
            <a:pPr algn="l"/>
            <a:r>
              <a:rPr lang="en-US" sz="1800" b="0" i="0" u="none" strike="noStrike" baseline="0" dirty="0">
                <a:latin typeface="TimesNewRomanPSMT"/>
              </a:rPr>
              <a:t>3. Peter goes to Mary’s House – Acts 12:12-17 (Right Bottom)</a:t>
            </a:r>
          </a:p>
          <a:p>
            <a:pPr algn="l"/>
            <a:r>
              <a:rPr lang="en-US" sz="1800" b="0" i="0" u="none" strike="noStrike" baseline="0" dirty="0">
                <a:latin typeface="TimesNewRomanPSMT"/>
              </a:rPr>
              <a:t>4. Herod kills guards – Acts 12:18-19 (Left Bottom)</a:t>
            </a:r>
          </a:p>
          <a:p>
            <a:pPr algn="l"/>
            <a:r>
              <a:rPr lang="en-US" sz="1800" b="0" i="0" u="none" strike="noStrike" baseline="0" dirty="0">
                <a:latin typeface="TimesNewRomanPSMT"/>
              </a:rPr>
              <a:t>5. Herod dies – Acts 12:20-25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50-1</a:t>
            </a:r>
          </a:p>
        </p:txBody>
      </p:sp>
      <p:pic>
        <p:nvPicPr>
          <p:cNvPr id="20" name="Audio 19">
            <a:hlinkClick r:id="" action="ppaction://media"/>
            <a:extLst>
              <a:ext uri="{FF2B5EF4-FFF2-40B4-BE49-F238E27FC236}">
                <a16:creationId xmlns:a16="http://schemas.microsoft.com/office/drawing/2014/main" id="{B101F039-0DFC-6676-1F04-D0B31ECD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393F070D-B6B2-BACC-9DE1-096E85767A13}"/>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41"/>
    </mc:Choice>
    <mc:Fallback xmlns="">
      <p:transition spd="slow" advTm="2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0" y="-296981"/>
            <a:ext cx="12192000" cy="7154981"/>
          </a:xfrm>
          <a:prstGeom prst="rect">
            <a:avLst/>
          </a:prstGeom>
        </p:spPr>
      </p:pic>
      <p:sp>
        <p:nvSpPr>
          <p:cNvPr id="4" name="TextBox 3">
            <a:extLst>
              <a:ext uri="{FF2B5EF4-FFF2-40B4-BE49-F238E27FC236}">
                <a16:creationId xmlns:a16="http://schemas.microsoft.com/office/drawing/2014/main" id="{7EF12EF0-1A1E-AE62-E866-885163C87E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454A28A-C95C-3129-7B5E-6D73B75C74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838FB2E-1EB2-9AE5-DF0A-BCE9C4797BD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ཧེ་རོ་དཱེ་ཡིས་པེ་ཏྲོ་བཟུང་ནས་བཙོན་ཁང་དུ་བཅུག་ཅིང༌། ཁོ་སྲུང་བའི་ཕྱིར་དམག་མི་བཞི་རེ་ཅན་གྱི་དམག་ཁག་བཞི་ལ་གཏད།</a:t>
            </a:r>
            <a:endParaRPr lang="en-IN" dirty="0"/>
          </a:p>
        </p:txBody>
      </p:sp>
      <p:sp>
        <p:nvSpPr>
          <p:cNvPr id="5" name="TextBox 4">
            <a:extLst>
              <a:ext uri="{FF2B5EF4-FFF2-40B4-BE49-F238E27FC236}">
                <a16:creationId xmlns:a16="http://schemas.microsoft.com/office/drawing/2014/main" id="{DDE63853-F54C-50E0-4774-A8581758559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4He arrested him and put him in prison, handing him over to be guarded by four squads of four soldiers each…</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463"/>
    </mc:Choice>
    <mc:Fallback xmlns="">
      <p:transition spd="slow" advTm="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867508" y="-1683370"/>
            <a:ext cx="14724185" cy="8641016"/>
          </a:xfrm>
          <a:prstGeom prst="rect">
            <a:avLst/>
          </a:prstGeom>
        </p:spPr>
      </p:pic>
      <p:sp>
        <p:nvSpPr>
          <p:cNvPr id="2" name="TextBox 1">
            <a:extLst>
              <a:ext uri="{FF2B5EF4-FFF2-40B4-BE49-F238E27FC236}">
                <a16:creationId xmlns:a16="http://schemas.microsoft.com/office/drawing/2014/main" id="{BD582259-1CEE-65F3-0026-10C8C17B919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38767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B9E0E7F-5F21-6A58-3C78-659D624853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6133A7-80D5-6122-AEA3-C5CB88C4CA3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པེ་སག་དུས་ཆེན་དེའི་རྗེས་སུ་ཁོས་པེ་ཏྲོ་ཡུལ་མི་རྣམས་ཀྱི་མདུན་དུ་འཁྲིད་ནས་ཁྲིམས་གཅོད་པར་འདོད།</a:t>
            </a:r>
            <a:endParaRPr lang="en-IN" dirty="0"/>
          </a:p>
        </p:txBody>
      </p:sp>
      <p:sp>
        <p:nvSpPr>
          <p:cNvPr id="5" name="TextBox 4">
            <a:extLst>
              <a:ext uri="{FF2B5EF4-FFF2-40B4-BE49-F238E27FC236}">
                <a16:creationId xmlns:a16="http://schemas.microsoft.com/office/drawing/2014/main" id="{2C9BBCD8-B11D-F345-629E-932F1312A6D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Herod intended to bring him out to the people after the Passover.</a:t>
            </a:r>
            <a:endParaRPr lang="en-IN" dirty="0"/>
          </a:p>
        </p:txBody>
      </p:sp>
    </p:spTree>
    <p:extLst>
      <p:ext uri="{BB962C8B-B14F-4D97-AF65-F5344CB8AC3E}">
        <p14:creationId xmlns:p14="http://schemas.microsoft.com/office/powerpoint/2010/main" val="1633208598"/>
      </p:ext>
    </p:extLst>
  </p:cSld>
  <p:clrMapOvr>
    <a:masterClrMapping/>
  </p:clrMapOvr>
  <mc:AlternateContent xmlns:mc="http://schemas.openxmlformats.org/markup-compatibility/2006" xmlns:p14="http://schemas.microsoft.com/office/powerpoint/2010/main">
    <mc:Choice Requires="p14">
      <p:transition spd="slow" p14:dur="2000" advTm="8814"/>
    </mc:Choice>
    <mc:Fallback xmlns="">
      <p:transition spd="slow" advTm="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D0398-6C15-C9BD-D5C3-582286D9E244}"/>
              </a:ext>
            </a:extLst>
          </p:cNvPr>
          <p:cNvPicPr>
            <a:picLocks noChangeAspect="1"/>
          </p:cNvPicPr>
          <p:nvPr/>
        </p:nvPicPr>
        <p:blipFill>
          <a:blip r:embed="rId2"/>
          <a:stretch>
            <a:fillRect/>
          </a:stretch>
        </p:blipFill>
        <p:spPr>
          <a:xfrm>
            <a:off x="0" y="-517183"/>
            <a:ext cx="12324522" cy="7375183"/>
          </a:xfrm>
          <a:prstGeom prst="rect">
            <a:avLst/>
          </a:prstGeom>
        </p:spPr>
      </p:pic>
      <p:sp>
        <p:nvSpPr>
          <p:cNvPr id="4" name="TextBox 3">
            <a:extLst>
              <a:ext uri="{FF2B5EF4-FFF2-40B4-BE49-F238E27FC236}">
                <a16:creationId xmlns:a16="http://schemas.microsoft.com/office/drawing/2014/main" id="{9732D996-DCED-1DDC-4AFE-AE2E2B435E0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A4DC348-3E97-03ED-E3C2-B55AB843D1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E0C572C-48CE-F164-55B8-D5BAAD2B323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5</a:t>
            </a:r>
            <a:r>
              <a:rPr lang="bo-CN" sz="8000" dirty="0">
                <a:solidFill>
                  <a:srgbClr val="121212"/>
                </a:solidFill>
                <a:latin typeface="Arial" panose="020B0604020202020204" pitchFamily="34" charset="0"/>
              </a:rPr>
              <a:t>པེ་ཏྲོ་བཙོན་ཁང་ལ་བཅུག་དུས་ཆོས་ཚོགས་ཀྱིས་ཁོང་གི་ཆེད་དུ་དཀོན་མཆོག་ལ་སྙིང་ཐག་པ་ནས་གསོལ་འདེབས་བྱས།</a:t>
            </a:r>
            <a:endParaRPr lang="en-IN" dirty="0"/>
          </a:p>
        </p:txBody>
      </p:sp>
      <p:sp>
        <p:nvSpPr>
          <p:cNvPr id="5" name="TextBox 4">
            <a:extLst>
              <a:ext uri="{FF2B5EF4-FFF2-40B4-BE49-F238E27FC236}">
                <a16:creationId xmlns:a16="http://schemas.microsoft.com/office/drawing/2014/main" id="{F71D80D6-9CBE-92B5-3416-D9AF2A3D032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5So Peter was kept in prison, but the church was fervently praying to God for him.</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106"/>
    </mc:Choice>
    <mc:Fallback xmlns="">
      <p:transition spd="slow" advTm="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BDCCD-7C55-6D4E-85FB-E7E1CF2620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6EC2DE8B-0EA0-AEDA-F83C-A552260F7C28}"/>
              </a:ext>
            </a:extLst>
          </p:cNvPr>
          <p:cNvPicPr>
            <a:picLocks noChangeAspect="1"/>
          </p:cNvPicPr>
          <p:nvPr/>
        </p:nvPicPr>
        <p:blipFill>
          <a:blip r:embed="rId2"/>
          <a:stretch>
            <a:fillRect/>
          </a:stretch>
        </p:blipFill>
        <p:spPr>
          <a:xfrm>
            <a:off x="0" y="0"/>
            <a:ext cx="12870137" cy="6858000"/>
          </a:xfrm>
          <a:prstGeom prst="rect">
            <a:avLst/>
          </a:prstGeom>
        </p:spPr>
      </p:pic>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93E2596-9453-CD17-7118-AFA5C86097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E8A0B5-7AFD-C7F2-F388-9DA87D6C6C1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ཧེ་རོ་དཱེ་ཡིས་པེ་ཏྲོ་ཡུལ་མི་རྣམས་ཀྱི་མདུན་དུ་ཁྲིད་ནས་ཁྲིམས་གཅོད་བྱེད་པའི་སྔོན་གྱི་མཚན་མོར་པེ་ཏྲོ་ལྕགས་ཐག་གཉིས་ཀྱིས་བཅིངས་ཏེ་དམག་མི་གཉིས་ཀྱི་བར་དུ་གཉིད་ཁུག་ནས་བསྡད། སྒོའི་ཕྱི་རོལ་ཏུ་སྲུང་དམག་རྣམས་ཀྱིས་བཙོན་ཁང་བསྲུངས།</a:t>
            </a:r>
            <a:endParaRPr lang="en-IN" dirty="0"/>
          </a:p>
        </p:txBody>
      </p:sp>
      <p:sp>
        <p:nvSpPr>
          <p:cNvPr id="5" name="TextBox 4">
            <a:extLst>
              <a:ext uri="{FF2B5EF4-FFF2-40B4-BE49-F238E27FC236}">
                <a16:creationId xmlns:a16="http://schemas.microsoft.com/office/drawing/2014/main" id="{65F27888-AD4A-3217-F43E-066EB1664CA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6On the night before Herod was to bring him to trial, Peter was sleeping between two soldiers, bound with two chains, with sentries standing guard at the entrance to the prison.</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557"/>
    </mc:Choice>
    <mc:Fallback xmlns="">
      <p:transition spd="slow" advTm="1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8300B-810A-AB10-7D23-3A328618A739}"/>
              </a:ext>
            </a:extLst>
          </p:cNvPr>
          <p:cNvPicPr>
            <a:picLocks noChangeAspect="1"/>
          </p:cNvPicPr>
          <p:nvPr/>
        </p:nvPicPr>
        <p:blipFill>
          <a:blip r:embed="rId2"/>
          <a:stretch>
            <a:fillRect/>
          </a:stretch>
        </p:blipFill>
        <p:spPr>
          <a:xfrm>
            <a:off x="0" y="-1"/>
            <a:ext cx="12192000" cy="7041931"/>
          </a:xfrm>
          <a:prstGeom prst="rect">
            <a:avLst/>
          </a:prstGeom>
        </p:spPr>
      </p:pic>
      <p:sp>
        <p:nvSpPr>
          <p:cNvPr id="4" name="TextBox 3">
            <a:extLst>
              <a:ext uri="{FF2B5EF4-FFF2-40B4-BE49-F238E27FC236}">
                <a16:creationId xmlns:a16="http://schemas.microsoft.com/office/drawing/2014/main" id="{ED973A7D-FD41-8079-30FE-D95DC5CDC4D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4E850389-35E7-239C-9FB1-F5A9141405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C84CEC-3126-6192-B5A3-7744DAF5EDCE}"/>
              </a:ext>
            </a:extLst>
          </p:cNvPr>
          <p:cNvSpPr txBox="1"/>
          <p:nvPr/>
        </p:nvSpPr>
        <p:spPr>
          <a:xfrm>
            <a:off x="6096000" y="166254"/>
            <a:ext cx="6096000" cy="6558101"/>
          </a:xfrm>
          <a:prstGeom prst="rect">
            <a:avLst/>
          </a:prstGeom>
          <a:noFill/>
        </p:spPr>
        <p:txBody>
          <a:bodyPr wrap="square" rtlCol="0">
            <a:noAutofit/>
          </a:bodyPr>
          <a:lstStyle/>
          <a:p>
            <a:r>
              <a:rPr lang="en-IN" sz="5400" dirty="0">
                <a:solidFill>
                  <a:srgbClr val="121212"/>
                </a:solidFill>
                <a:latin typeface="Arial" panose="020B0604020202020204" pitchFamily="34" charset="0"/>
              </a:rPr>
              <a:t>7</a:t>
            </a:r>
            <a:r>
              <a:rPr lang="bo-CN" sz="5400">
                <a:solidFill>
                  <a:srgbClr val="121212"/>
                </a:solidFill>
                <a:latin typeface="Arial" panose="020B0604020202020204" pitchFamily="34" charset="0"/>
              </a:rPr>
              <a:t>གློ་</a:t>
            </a:r>
            <a:r>
              <a:rPr lang="bo-CN" sz="5400" dirty="0">
                <a:solidFill>
                  <a:srgbClr val="121212"/>
                </a:solidFill>
                <a:latin typeface="Arial" panose="020B0604020202020204" pitchFamily="34" charset="0"/>
              </a:rPr>
              <a:t>བུར་དུ་དཀོན་མཆོག་གི་ཕོ་ཉ་ཞིག་མངོན་སུམ་དུ་བྱུང་ཞིང་ཁང་མིག་ལ་འོད་ཅིག་འཕྲོས། ཕོ་ཉས་གཉིད་གསོད་པའི་ཕྱིར་པེ་ཏྲོའི་གཞོགས་ལ་འཆང་སྟེ་ཁོང་ལ་“མགྱོགས་པོ་ལོངས་ཤིག་”ཅེས་གསུངས་པས་ལྕགས་ཐག་གཉིས་ཁོང་གི་ལག་པ་ནས་སར་ལྷུངས། </a:t>
            </a:r>
            <a:endParaRPr lang="en-IN" dirty="0"/>
          </a:p>
        </p:txBody>
      </p:sp>
      <p:sp>
        <p:nvSpPr>
          <p:cNvPr id="5" name="TextBox 4">
            <a:extLst>
              <a:ext uri="{FF2B5EF4-FFF2-40B4-BE49-F238E27FC236}">
                <a16:creationId xmlns:a16="http://schemas.microsoft.com/office/drawing/2014/main" id="{484A5C02-F160-2A12-97AD-27EF268400B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7Suddenly an angel of the Lord appeared and a light shone in the cell. He tapped Peter on the side and woke him up, saying, “Get up quickly.” And the chains fell off his wrists.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040"/>
    </mc:Choice>
    <mc:Fallback xmlns="">
      <p:transition spd="slow" advTm="1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BE48E-B088-838C-8731-BA6B178C9279}"/>
              </a:ext>
            </a:extLst>
          </p:cNvPr>
          <p:cNvPicPr>
            <a:picLocks noChangeAspect="1"/>
          </p:cNvPicPr>
          <p:nvPr/>
        </p:nvPicPr>
        <p:blipFill>
          <a:blip r:embed="rId2"/>
          <a:stretch>
            <a:fillRect/>
          </a:stretch>
        </p:blipFill>
        <p:spPr>
          <a:xfrm>
            <a:off x="0" y="0"/>
            <a:ext cx="12192000" cy="7006928"/>
          </a:xfrm>
          <a:prstGeom prst="rect">
            <a:avLst/>
          </a:prstGeom>
        </p:spPr>
      </p:pic>
      <p:sp>
        <p:nvSpPr>
          <p:cNvPr id="4" name="TextBox 3">
            <a:extLst>
              <a:ext uri="{FF2B5EF4-FFF2-40B4-BE49-F238E27FC236}">
                <a16:creationId xmlns:a16="http://schemas.microsoft.com/office/drawing/2014/main" id="{9AC16726-A499-6B61-CB31-F2618E8981A7}"/>
              </a:ext>
            </a:extLst>
          </p:cNvPr>
          <p:cNvSpPr txBox="1"/>
          <p:nvPr/>
        </p:nvSpPr>
        <p:spPr>
          <a:xfrm>
            <a:off x="4084319" y="-151518"/>
            <a:ext cx="8429897" cy="26334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12</a:t>
            </a:r>
          </a:p>
          <a:p>
            <a:r>
              <a:rPr lang="bo-CN" sz="8000" b="1" dirty="0">
                <a:solidFill>
                  <a:schemeClr val="bg1"/>
                </a:solidFill>
                <a:latin typeface="Arial" panose="020B0604020202020204" pitchFamily="34" charset="0"/>
              </a:rPr>
              <a:t>སྐུ་ཚབ་པེ་ཏྲོ་བཙོན་ཁང་ལ་བཅུག་པ།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36798-44B5-2835-D6C9-6CE322983C1E}"/>
              </a:ext>
            </a:extLst>
          </p:cNvPr>
          <p:cNvPicPr>
            <a:picLocks noChangeAspect="1"/>
          </p:cNvPicPr>
          <p:nvPr/>
        </p:nvPicPr>
        <p:blipFill>
          <a:blip r:embed="rId2"/>
          <a:stretch>
            <a:fillRect/>
          </a:stretch>
        </p:blipFill>
        <p:spPr>
          <a:xfrm>
            <a:off x="0" y="-152399"/>
            <a:ext cx="12192000" cy="7010400"/>
          </a:xfrm>
          <a:prstGeom prst="rect">
            <a:avLst/>
          </a:prstGeom>
        </p:spPr>
      </p:pic>
      <p:sp>
        <p:nvSpPr>
          <p:cNvPr id="4" name="TextBox 3">
            <a:extLst>
              <a:ext uri="{FF2B5EF4-FFF2-40B4-BE49-F238E27FC236}">
                <a16:creationId xmlns:a16="http://schemas.microsoft.com/office/drawing/2014/main" id="{4A6FC075-9A6D-11E8-64CB-7FD321CE4E0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DBEAE2E5-8DC2-897C-C6D4-528123C10F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B62D82-438D-C18B-6A46-BF71EFC8AD6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ཡང་ཕོ་ཉས་ཁོང་ལ་“སྐེ་རགས་བཅིངས་ནས་ལྷམ་གྱོན་ཞིག་”ཅེས་གསུངས་པས་པེ་ཏྲོས་དེ་ལྟར་བྱས་པ་དང༌། ཕོ་ཉས་“ཕྱི་གོས་གྱོན་ནས་ངའི་རྗེས་སུ་ཤོག་”ཅེས་གསུངས། </a:t>
            </a:r>
            <a:endParaRPr lang="en-IN" dirty="0"/>
          </a:p>
        </p:txBody>
      </p:sp>
      <p:sp>
        <p:nvSpPr>
          <p:cNvPr id="5" name="TextBox 4">
            <a:extLst>
              <a:ext uri="{FF2B5EF4-FFF2-40B4-BE49-F238E27FC236}">
                <a16:creationId xmlns:a16="http://schemas.microsoft.com/office/drawing/2014/main" id="{41015C1A-95DD-7E59-A1AE-95FA9AA36F0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8“Get dressed and put on your sandals,” said the angel. Peter did so, and the angel told him, “Wrap your cloak around you and follow me.”</a:t>
            </a:r>
            <a:endParaRPr lang="en-IN" sz="16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045"/>
    </mc:Choice>
    <mc:Fallback xmlns="">
      <p:transition spd="slow" advTm="1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BE398-F828-E6E4-DC1A-463A92723C39}"/>
              </a:ext>
            </a:extLst>
          </p:cNvPr>
          <p:cNvPicPr>
            <a:picLocks noChangeAspect="1"/>
          </p:cNvPicPr>
          <p:nvPr/>
        </p:nvPicPr>
        <p:blipFill>
          <a:blip r:embed="rId2"/>
          <a:stretch>
            <a:fillRect/>
          </a:stretch>
        </p:blipFill>
        <p:spPr>
          <a:xfrm>
            <a:off x="0" y="-118241"/>
            <a:ext cx="12192000" cy="6976241"/>
          </a:xfrm>
          <a:prstGeom prst="rect">
            <a:avLst/>
          </a:prstGeom>
        </p:spPr>
      </p:pic>
      <p:sp>
        <p:nvSpPr>
          <p:cNvPr id="4" name="TextBox 3">
            <a:extLst>
              <a:ext uri="{FF2B5EF4-FFF2-40B4-BE49-F238E27FC236}">
                <a16:creationId xmlns:a16="http://schemas.microsoft.com/office/drawing/2014/main" id="{12FE6889-FF9E-6002-BA2F-F4B7106957B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CBDFAE5-C004-04E7-2F70-8A67E48876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2EA903C-6787-6AD3-A739-8E16088FB41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པེ་ཏྲོ་ཕྱིར་ཐོན་ནས་ཕོ་ཉའི་རྗེས་སུ་འབྲངས། ཕོ་ཉས་གང་མཛད་པ་དེ་དངོས་གནས་ཡིན་པ་པེ་ཏྲོས་མི་ཤེས་ཏེ། ཞལ་གཟིགས་ཤིག་མཐོང་བར་སྙམ། </a:t>
            </a:r>
            <a:endParaRPr lang="en-IN" dirty="0"/>
          </a:p>
        </p:txBody>
      </p:sp>
      <p:sp>
        <p:nvSpPr>
          <p:cNvPr id="5" name="TextBox 4">
            <a:extLst>
              <a:ext uri="{FF2B5EF4-FFF2-40B4-BE49-F238E27FC236}">
                <a16:creationId xmlns:a16="http://schemas.microsoft.com/office/drawing/2014/main" id="{4445F613-95AB-7015-FD75-AF5458A98D0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9So Peter followed him out, but he was unaware that what the angel was doing was real. He thought he was only seeing a vision.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054"/>
    </mc:Choice>
    <mc:Fallback xmlns="">
      <p:transition spd="slow" advTm="1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F82A5-8FF8-BA81-C54E-4881C051B45E}"/>
              </a:ext>
            </a:extLst>
          </p:cNvPr>
          <p:cNvPicPr>
            <a:picLocks noChangeAspect="1"/>
          </p:cNvPicPr>
          <p:nvPr/>
        </p:nvPicPr>
        <p:blipFill>
          <a:blip r:embed="rId2"/>
          <a:stretch>
            <a:fillRect/>
          </a:stretch>
        </p:blipFill>
        <p:spPr>
          <a:xfrm>
            <a:off x="0" y="-10437"/>
            <a:ext cx="12192000" cy="6868438"/>
          </a:xfrm>
          <a:prstGeom prst="rect">
            <a:avLst/>
          </a:prstGeom>
        </p:spPr>
      </p:pic>
      <p:sp>
        <p:nvSpPr>
          <p:cNvPr id="4" name="TextBox 3">
            <a:extLst>
              <a:ext uri="{FF2B5EF4-FFF2-40B4-BE49-F238E27FC236}">
                <a16:creationId xmlns:a16="http://schemas.microsoft.com/office/drawing/2014/main" id="{467861B3-86C9-D021-6D97-24D7F2FE455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A05318F-D468-FE92-16EF-5BE203EA37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2CF526E-4C73-BC27-7024-F0C99676FEA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དེ་རྗེས་སྲུང་དམག་དང་པོ་དང་གཉིས་པ་བརྒལ་ནས་གྲོང་ཁྱེར་ལ་འགྲོ་བའི་ལྕགས་སྒོར་སླེབས་པ་དང༌། དེ་རང་ཤུགས་ཀྱིས་ཕྱེ་ནས་ཁོང་ཚོ་ཕྱིར་ཐོན་ཏེ་སྲང་ལམ་ཞིག་བརྒྱུད་ནས་ཕེབས་དུས་གློ་བུར་དུ་ཕོ་ཉ་ཁོང་དང་ཁ་བྲལ།</a:t>
            </a:r>
            <a:endParaRPr lang="en-IN" dirty="0"/>
          </a:p>
        </p:txBody>
      </p:sp>
      <p:sp>
        <p:nvSpPr>
          <p:cNvPr id="5" name="TextBox 4">
            <a:extLst>
              <a:ext uri="{FF2B5EF4-FFF2-40B4-BE49-F238E27FC236}">
                <a16:creationId xmlns:a16="http://schemas.microsoft.com/office/drawing/2014/main" id="{F0BC8036-4A5D-2F60-B559-C169CE2C6F4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10They passed the first and second guards and came to the iron gate leading to the city, which opened for them by itself. When they had gone outside and walked the length of one block, the angel suddenly left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957"/>
    </mc:Choice>
    <mc:Fallback xmlns="">
      <p:transition spd="slow" advTm="1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4EF10-7CE1-4E3F-40B6-9B1CC0429A1A}"/>
              </a:ext>
            </a:extLst>
          </p:cNvPr>
          <p:cNvPicPr>
            <a:picLocks noChangeAspect="1"/>
          </p:cNvPicPr>
          <p:nvPr/>
        </p:nvPicPr>
        <p:blipFill>
          <a:blip r:embed="rId2"/>
          <a:stretch>
            <a:fillRect/>
          </a:stretch>
        </p:blipFill>
        <p:spPr>
          <a:xfrm>
            <a:off x="0" y="0"/>
            <a:ext cx="12765868" cy="6858000"/>
          </a:xfrm>
          <a:prstGeom prst="rect">
            <a:avLst/>
          </a:prstGeom>
        </p:spPr>
      </p:pic>
      <p:sp>
        <p:nvSpPr>
          <p:cNvPr id="4" name="TextBox 3">
            <a:extLst>
              <a:ext uri="{FF2B5EF4-FFF2-40B4-BE49-F238E27FC236}">
                <a16:creationId xmlns:a16="http://schemas.microsoft.com/office/drawing/2014/main" id="{711121B9-6C9E-4AFB-6FF6-47DFDDA9A4A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1D8214A0-AF19-E6A2-FCBE-FEBBB75E13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57DB993-D500-7F0A-17C4-676F9B15A01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11</a:t>
            </a:r>
            <a:r>
              <a:rPr lang="bo-CN" sz="5400" dirty="0">
                <a:solidFill>
                  <a:srgbClr val="121212"/>
                </a:solidFill>
                <a:latin typeface="Arial" panose="020B0604020202020204" pitchFamily="34" charset="0"/>
              </a:rPr>
              <a:t>པེ་ཏྲོས་གང་བྱུང་བ་དེ་དངོས་གནས་ཡིན་པ་ཤེས་ནས་“ད་གཙོ་བོས་རང་གི་ཕོ་ཉ་མངགས་ཏེ་རྒྱལ་པོ་ཧེ་རོ་དཱེ་ཡི་དབང་ཤེད་དང༌། ཡ་ཧུ་དཱ་པ་རྣམས་ཀྱིས་རེ་སྒུག་བྱེད་པའི་དོན་ཐམས་ཅད་ལས་ང་སྐྱོབ་པར་མཛད་པ་ངས་ཐེ་ཚོམ་མེད་པར་ཤེས་”ཞེས་གསུངས། </a:t>
            </a:r>
            <a:endParaRPr lang="en-IN" dirty="0"/>
          </a:p>
        </p:txBody>
      </p:sp>
      <p:sp>
        <p:nvSpPr>
          <p:cNvPr id="5" name="TextBox 4">
            <a:extLst>
              <a:ext uri="{FF2B5EF4-FFF2-40B4-BE49-F238E27FC236}">
                <a16:creationId xmlns:a16="http://schemas.microsoft.com/office/drawing/2014/main" id="{E9702C8D-15E7-C2DC-5AED-1265CCF3BC1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11Then Peter came to himself and said, “Now I know for sure that the Lord has sent His angel and rescued me from Herod’s grasp and from everything the Jewish people were anticipating.”</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9976"/>
    </mc:Choice>
    <mc:Fallback xmlns="">
      <p:transition spd="slow" advTm="1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1C673-927A-D9BE-D511-FD4A75F92C97}"/>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F741917B-D0B3-8B23-37D7-E5D914383965}"/>
              </a:ext>
            </a:extLst>
          </p:cNvPr>
          <p:cNvSpPr txBox="1"/>
          <p:nvPr/>
        </p:nvSpPr>
        <p:spPr>
          <a:xfrm>
            <a:off x="9099634" y="2560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12</a:t>
            </a:r>
          </a:p>
          <a:p>
            <a:r>
              <a:rPr lang="bo-CN" sz="8000" b="1" dirty="0">
                <a:solidFill>
                  <a:srgbClr val="121212"/>
                </a:solidFill>
                <a:latin typeface="Arial" panose="020B0604020202020204" pitchFamily="34" charset="0"/>
              </a:rPr>
              <a:t>སྐུ་ཚབ་པེ་ཏྲོ་བཙོན་ཁང་ལ་བཅུག་པ།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Peter Arrested –Acts 12:1-11</a:t>
            </a:r>
            <a:endParaRPr lang="en-IN" sz="6000" dirty="0"/>
          </a:p>
        </p:txBody>
      </p:sp>
      <p:pic>
        <p:nvPicPr>
          <p:cNvPr id="8" name="Audio 7">
            <a:hlinkClick r:id="" action="ppaction://media"/>
            <a:extLst>
              <a:ext uri="{FF2B5EF4-FFF2-40B4-BE49-F238E27FC236}">
                <a16:creationId xmlns:a16="http://schemas.microsoft.com/office/drawing/2014/main" id="{B9C4056F-EA2E-4867-5574-703AEC93D7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11"/>
    </mc:Choice>
    <mc:Fallback xmlns="">
      <p:transition spd="slow" advTm="4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F9F1F-BD8B-3859-8596-BE859308466D}"/>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C914DF4A-2EDF-99AA-319C-FEB62508B610}"/>
              </a:ext>
            </a:extLst>
          </p:cNvPr>
          <p:cNvSpPr txBox="1"/>
          <p:nvPr/>
        </p:nvSpPr>
        <p:spPr>
          <a:xfrm>
            <a:off x="4084319" y="-151518"/>
            <a:ext cx="8429897" cy="26334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12</a:t>
            </a:r>
          </a:p>
          <a:p>
            <a:r>
              <a:rPr lang="bo-CN" sz="8000" b="1" dirty="0">
                <a:solidFill>
                  <a:schemeClr val="bg1"/>
                </a:solidFill>
                <a:latin typeface="Arial" panose="020B0604020202020204" pitchFamily="34" charset="0"/>
              </a:rPr>
              <a:t>སྐུ་ཚབ་པེ་ཏྲོ་བཙོན་ཁང་ལ་བཅུག་པ།</a:t>
            </a:r>
          </a:p>
          <a:p>
            <a:endParaRPr lang="en-IN" dirty="0"/>
          </a:p>
        </p:txBody>
      </p:sp>
      <p:sp>
        <p:nvSpPr>
          <p:cNvPr id="4" name="TextBox 3">
            <a:extLst>
              <a:ext uri="{FF2B5EF4-FFF2-40B4-BE49-F238E27FC236}">
                <a16:creationId xmlns:a16="http://schemas.microsoft.com/office/drawing/2014/main" id="{9F8F6488-F768-D96B-2E33-FFBED6428EBF}"/>
              </a:ext>
            </a:extLst>
          </p:cNvPr>
          <p:cNvSpPr txBox="1"/>
          <p:nvPr/>
        </p:nvSpPr>
        <p:spPr>
          <a:xfrm>
            <a:off x="406891" y="60193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F63E4AF-7799-3B5B-D1B9-FD46AB309A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B0731A-2ED8-F97D-7469-8FB47E2624AC}"/>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a:t>
            </a:r>
            <a:r>
              <a:rPr lang="bo-CN" sz="8000" dirty="0">
                <a:solidFill>
                  <a:srgbClr val="121212"/>
                </a:solidFill>
                <a:latin typeface="Arial" panose="020B0604020202020204" pitchFamily="34" charset="0"/>
              </a:rPr>
              <a:t>དེའི་དུས་སུ་རྒྱལ་པོ་ཧེ་རོ་དཱེ་ཡིས་ཆོས་ཚོགས་ཀྱི་མིའི་ནང་ནས་ཁ་ཤས་ལ་གནོད་སྐྱེལ་བའི་ཕྱིར་ཁོ་རྣམས་འཛིན་བཟུང་བྱེད་དུ་བཅུག</a:t>
            </a:r>
            <a:endParaRPr lang="en-IN" dirty="0"/>
          </a:p>
        </p:txBody>
      </p:sp>
      <p:sp>
        <p:nvSpPr>
          <p:cNvPr id="5" name="TextBox 4">
            <a:extLst>
              <a:ext uri="{FF2B5EF4-FFF2-40B4-BE49-F238E27FC236}">
                <a16:creationId xmlns:a16="http://schemas.microsoft.com/office/drawing/2014/main" id="{952A3190-717E-C9FE-D7D5-07883CF71DAF}"/>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1About that time, King Herod reached out to harm some who belonged to the church.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603"/>
    </mc:Choice>
    <mc:Fallback xmlns="">
      <p:transition spd="slow" advTm="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87AD7-9F0B-C633-A36D-142201FD1BC4}"/>
              </a:ext>
            </a:extLst>
          </p:cNvPr>
          <p:cNvPicPr>
            <a:picLocks noChangeAspect="1"/>
          </p:cNvPicPr>
          <p:nvPr/>
        </p:nvPicPr>
        <p:blipFill>
          <a:blip r:embed="rId2"/>
          <a:stretch>
            <a:fillRect/>
          </a:stretch>
        </p:blipFill>
        <p:spPr>
          <a:xfrm>
            <a:off x="-533166" y="-1"/>
            <a:ext cx="12725166" cy="6858001"/>
          </a:xfrm>
          <a:prstGeom prst="rect">
            <a:avLst/>
          </a:prstGeom>
        </p:spPr>
      </p:pic>
      <p:sp>
        <p:nvSpPr>
          <p:cNvPr id="4" name="TextBox 3">
            <a:extLst>
              <a:ext uri="{FF2B5EF4-FFF2-40B4-BE49-F238E27FC236}">
                <a16:creationId xmlns:a16="http://schemas.microsoft.com/office/drawing/2014/main" id="{00E09BFA-7B55-66EF-21CB-4A877FDCE0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40F5B8B0-BD90-2DB6-1E5D-25883BCDAA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BF6662-4E34-3C1F-3BA1-71EACE9CF03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9600" dirty="0">
                <a:solidFill>
                  <a:srgbClr val="777A7B"/>
                </a:solidFill>
                <a:latin typeface="Arial" panose="020B0604020202020204" pitchFamily="34" charset="0"/>
              </a:rPr>
              <a:t>2</a:t>
            </a:r>
            <a:r>
              <a:rPr lang="bo-CN" sz="9600" dirty="0">
                <a:solidFill>
                  <a:srgbClr val="121212"/>
                </a:solidFill>
                <a:latin typeface="Arial" panose="020B0604020202020204" pitchFamily="34" charset="0"/>
              </a:rPr>
              <a:t>ཁོས་ཡོ་ཧ་ནན་གྱི་གཅེན་པོ་སྐུ་ཚབ་ཡ་ཀོབ་རལ་གྲིའི་ཁ་ཡིས་བསད་དུ་བཅུག་པས།</a:t>
            </a:r>
            <a:endParaRPr lang="en-IN" dirty="0"/>
          </a:p>
        </p:txBody>
      </p:sp>
      <p:sp>
        <p:nvSpPr>
          <p:cNvPr id="5" name="TextBox 4">
            <a:extLst>
              <a:ext uri="{FF2B5EF4-FFF2-40B4-BE49-F238E27FC236}">
                <a16:creationId xmlns:a16="http://schemas.microsoft.com/office/drawing/2014/main" id="{BD833E60-7D8F-C888-3FD8-81928B9B338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2He had James, the brother of John, put to death with the sword.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6473"/>
    </mc:Choice>
    <mc:Fallback xmlns="">
      <p:transition spd="slow" advTm="6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11B9B-4678-AACE-119A-67A8030DE1CE}"/>
              </a:ext>
            </a:extLst>
          </p:cNvPr>
          <p:cNvPicPr>
            <a:picLocks noChangeAspect="1"/>
          </p:cNvPicPr>
          <p:nvPr/>
        </p:nvPicPr>
        <p:blipFill>
          <a:blip r:embed="rId2"/>
          <a:stretch>
            <a:fillRect/>
          </a:stretch>
        </p:blipFill>
        <p:spPr>
          <a:xfrm>
            <a:off x="-874309" y="0"/>
            <a:ext cx="13289489" cy="7340958"/>
          </a:xfrm>
          <a:prstGeom prst="rect">
            <a:avLst/>
          </a:prstGeom>
        </p:spPr>
      </p:pic>
      <p:sp>
        <p:nvSpPr>
          <p:cNvPr id="4" name="TextBox 3">
            <a:extLst>
              <a:ext uri="{FF2B5EF4-FFF2-40B4-BE49-F238E27FC236}">
                <a16:creationId xmlns:a16="http://schemas.microsoft.com/office/drawing/2014/main" id="{63D2A218-D279-DB80-668C-68D2ED6BF2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80AB7ABC-2089-A4A7-2EA5-EF744F80BA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AA33474-11F8-C40C-9B87-14723BADA52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ཡ་ཧུ་དཱ་པ་རྣམས་དགའ་བར་གྱུར་བ་མཐོང་ནས་ཁོས་པེ་ཏྲོ་ཡང་འཛིན་བཟུང་བྱས། (དེ་ནི་སྐྱུར་རྩི་མེད་པའི་བག་ལེབ་དུས་ཆེན་གྱི་དུས་སུ་བྱུང་)</a:t>
            </a:r>
            <a:endParaRPr lang="en-IN" dirty="0"/>
          </a:p>
        </p:txBody>
      </p:sp>
      <p:sp>
        <p:nvSpPr>
          <p:cNvPr id="5" name="TextBox 4">
            <a:extLst>
              <a:ext uri="{FF2B5EF4-FFF2-40B4-BE49-F238E27FC236}">
                <a16:creationId xmlns:a16="http://schemas.microsoft.com/office/drawing/2014/main" id="{26E9882F-30C6-A757-67D2-5737F18092B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3And seeing that this pleased the Jews, Herod proceeded to seize Peter during the Feast of Unleavened Bread.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816"/>
    </mc:Choice>
    <mc:Fallback xmlns="">
      <p:transition spd="slow" advTm="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4097</TotalTime>
  <Words>1097</Words>
  <Application>Microsoft Office PowerPoint</Application>
  <PresentationFormat>Widescreen</PresentationFormat>
  <Paragraphs>61</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2025-05-26T08:14:05Z</dcterms:modified>
</cp:coreProperties>
</file>