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57" r:id="rId2"/>
    <p:sldId id="258" r:id="rId3"/>
    <p:sldId id="259" r:id="rId4"/>
    <p:sldId id="270" r:id="rId5"/>
    <p:sldId id="260" r:id="rId6"/>
    <p:sldId id="271" r:id="rId7"/>
    <p:sldId id="261" r:id="rId8"/>
    <p:sldId id="272" r:id="rId9"/>
    <p:sldId id="262" r:id="rId10"/>
    <p:sldId id="273" r:id="rId11"/>
    <p:sldId id="263" r:id="rId12"/>
    <p:sldId id="284" r:id="rId13"/>
    <p:sldId id="283" r:id="rId14"/>
    <p:sldId id="274" r:id="rId15"/>
    <p:sldId id="264" r:id="rId16"/>
    <p:sldId id="275" r:id="rId17"/>
    <p:sldId id="265" r:id="rId18"/>
    <p:sldId id="276" r:id="rId19"/>
    <p:sldId id="266" r:id="rId20"/>
    <p:sldId id="277" r:id="rId21"/>
    <p:sldId id="267" r:id="rId22"/>
    <p:sldId id="278" r:id="rId23"/>
    <p:sldId id="268" r:id="rId24"/>
    <p:sldId id="279" r:id="rId25"/>
    <p:sldId id="269" r:id="rId26"/>
    <p:sldId id="280" r:id="rId27"/>
    <p:sldId id="281" r:id="rId28"/>
    <p:sldId id="282"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273EF46-190B-48CF-AB47-DCE4FECD4460}" v="3" dt="2025-05-26T08:10:02.81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0065" autoAdjust="0"/>
  </p:normalViewPr>
  <p:slideViewPr>
    <p:cSldViewPr snapToGrid="0">
      <p:cViewPr varScale="1">
        <p:scale>
          <a:sx n="48" d="100"/>
          <a:sy n="48" d="100"/>
        </p:scale>
        <p:origin x="67" y="7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microsoft.com/office/2016/11/relationships/changesInfo" Target="changesInfos/changesInfo1.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440CFABC-4057-480A-A833-8C0CA97BF12D}"/>
    <pc:docChg chg="custSel modSld">
      <pc:chgData name="Leonie Smith" userId="fed1330f33f5650e" providerId="LiveId" clId="{440CFABC-4057-480A-A833-8C0CA97BF12D}" dt="2023-03-14T04:25:28.181" v="124" actId="5793"/>
      <pc:docMkLst>
        <pc:docMk/>
      </pc:docMkLst>
      <pc:sldChg chg="addSp delSp modSp mod modTransition modAnim modNotesTx">
        <pc:chgData name="Leonie Smith" userId="fed1330f33f5650e" providerId="LiveId" clId="{440CFABC-4057-480A-A833-8C0CA97BF12D}" dt="2023-03-14T04:25:28.181" v="124" actId="5793"/>
        <pc:sldMkLst>
          <pc:docMk/>
          <pc:sldMk cId="1499918570" sldId="257"/>
        </pc:sldMkLst>
      </pc:sldChg>
      <pc:sldChg chg="addSp modSp mod">
        <pc:chgData name="Leonie Smith" userId="fed1330f33f5650e" providerId="LiveId" clId="{440CFABC-4057-480A-A833-8C0CA97BF12D}" dt="2023-02-15T06:26:48.039" v="31" actId="1076"/>
        <pc:sldMkLst>
          <pc:docMk/>
          <pc:sldMk cId="3788111665" sldId="258"/>
        </pc:sldMkLst>
      </pc:sldChg>
      <pc:sldChg chg="addSp modSp">
        <pc:chgData name="Leonie Smith" userId="fed1330f33f5650e" providerId="LiveId" clId="{440CFABC-4057-480A-A833-8C0CA97BF12D}" dt="2023-03-13T04:23:38.243" v="63"/>
        <pc:sldMkLst>
          <pc:docMk/>
          <pc:sldMk cId="454763615" sldId="259"/>
        </pc:sldMkLst>
      </pc:sldChg>
      <pc:sldChg chg="addSp delSp modSp mod modTransition modAnim">
        <pc:chgData name="Leonie Smith" userId="fed1330f33f5650e" providerId="LiveId" clId="{440CFABC-4057-480A-A833-8C0CA97BF12D}" dt="2023-03-13T04:25:22.936" v="67"/>
        <pc:sldMkLst>
          <pc:docMk/>
          <pc:sldMk cId="2346136586" sldId="260"/>
        </pc:sldMkLst>
      </pc:sldChg>
      <pc:sldChg chg="addSp delSp modSp mod modTransition modAnim">
        <pc:chgData name="Leonie Smith" userId="fed1330f33f5650e" providerId="LiveId" clId="{440CFABC-4057-480A-A833-8C0CA97BF12D}" dt="2023-03-13T04:27:32.459" v="71"/>
        <pc:sldMkLst>
          <pc:docMk/>
          <pc:sldMk cId="4037329247" sldId="261"/>
        </pc:sldMkLst>
      </pc:sldChg>
      <pc:sldChg chg="addSp delSp modSp mod modTransition modAnim">
        <pc:chgData name="Leonie Smith" userId="fed1330f33f5650e" providerId="LiveId" clId="{440CFABC-4057-480A-A833-8C0CA97BF12D}" dt="2023-03-13T04:29:11.526" v="78"/>
        <pc:sldMkLst>
          <pc:docMk/>
          <pc:sldMk cId="1909638311" sldId="262"/>
        </pc:sldMkLst>
      </pc:sldChg>
      <pc:sldChg chg="addSp delSp modSp mod modTransition modAnim">
        <pc:chgData name="Leonie Smith" userId="fed1330f33f5650e" providerId="LiveId" clId="{440CFABC-4057-480A-A833-8C0CA97BF12D}" dt="2023-03-13T04:30:42.349" v="82"/>
        <pc:sldMkLst>
          <pc:docMk/>
          <pc:sldMk cId="641208035" sldId="263"/>
        </pc:sldMkLst>
      </pc:sldChg>
      <pc:sldChg chg="addSp modSp">
        <pc:chgData name="Leonie Smith" userId="fed1330f33f5650e" providerId="LiveId" clId="{440CFABC-4057-480A-A833-8C0CA97BF12D}" dt="2023-03-13T04:33:10.291" v="84"/>
        <pc:sldMkLst>
          <pc:docMk/>
          <pc:sldMk cId="4044745628" sldId="264"/>
        </pc:sldMkLst>
      </pc:sldChg>
      <pc:sldChg chg="addSp modSp">
        <pc:chgData name="Leonie Smith" userId="fed1330f33f5650e" providerId="LiveId" clId="{440CFABC-4057-480A-A833-8C0CA97BF12D}" dt="2023-03-13T04:35:33.192" v="85"/>
        <pc:sldMkLst>
          <pc:docMk/>
          <pc:sldMk cId="978260341" sldId="265"/>
        </pc:sldMkLst>
      </pc:sldChg>
      <pc:sldChg chg="addSp delSp modSp mod modTransition modAnim">
        <pc:chgData name="Leonie Smith" userId="fed1330f33f5650e" providerId="LiveId" clId="{440CFABC-4057-480A-A833-8C0CA97BF12D}" dt="2023-03-13T04:38:24.367" v="92"/>
        <pc:sldMkLst>
          <pc:docMk/>
          <pc:sldMk cId="3575870363" sldId="266"/>
        </pc:sldMkLst>
      </pc:sldChg>
      <pc:sldChg chg="addSp delSp modSp mod modTransition modAnim">
        <pc:chgData name="Leonie Smith" userId="fed1330f33f5650e" providerId="LiveId" clId="{440CFABC-4057-480A-A833-8C0CA97BF12D}" dt="2023-03-13T04:40:33.223" v="99"/>
        <pc:sldMkLst>
          <pc:docMk/>
          <pc:sldMk cId="4017137865" sldId="267"/>
        </pc:sldMkLst>
      </pc:sldChg>
      <pc:sldChg chg="addSp delSp modSp mod modTransition modAnim">
        <pc:chgData name="Leonie Smith" userId="fed1330f33f5650e" providerId="LiveId" clId="{440CFABC-4057-480A-A833-8C0CA97BF12D}" dt="2023-03-13T04:42:33.358" v="103"/>
        <pc:sldMkLst>
          <pc:docMk/>
          <pc:sldMk cId="3137811553" sldId="268"/>
        </pc:sldMkLst>
      </pc:sldChg>
      <pc:sldChg chg="addSp delSp modSp mod modTransition modAnim">
        <pc:chgData name="Leonie Smith" userId="fed1330f33f5650e" providerId="LiveId" clId="{440CFABC-4057-480A-A833-8C0CA97BF12D}" dt="2023-03-13T04:47:15.430" v="113"/>
        <pc:sldMkLst>
          <pc:docMk/>
          <pc:sldMk cId="100491716" sldId="269"/>
        </pc:sldMkLst>
      </pc:sldChg>
      <pc:sldChg chg="addSp modSp">
        <pc:chgData name="Leonie Smith" userId="fed1330f33f5650e" providerId="LiveId" clId="{440CFABC-4057-480A-A833-8C0CA97BF12D}" dt="2023-02-15T06:26:53.612" v="32"/>
        <pc:sldMkLst>
          <pc:docMk/>
          <pc:sldMk cId="4120481681" sldId="270"/>
        </pc:sldMkLst>
      </pc:sldChg>
      <pc:sldChg chg="addSp modSp mod">
        <pc:chgData name="Leonie Smith" userId="fed1330f33f5650e" providerId="LiveId" clId="{440CFABC-4057-480A-A833-8C0CA97BF12D}" dt="2023-02-15T06:27:25.040" v="33" actId="20577"/>
        <pc:sldMkLst>
          <pc:docMk/>
          <pc:sldMk cId="939110669" sldId="271"/>
        </pc:sldMkLst>
      </pc:sldChg>
      <pc:sldChg chg="addSp modSp mod">
        <pc:chgData name="Leonie Smith" userId="fed1330f33f5650e" providerId="LiveId" clId="{440CFABC-4057-480A-A833-8C0CA97BF12D}" dt="2023-02-15T06:27:30.574" v="34" actId="20577"/>
        <pc:sldMkLst>
          <pc:docMk/>
          <pc:sldMk cId="4024569785" sldId="272"/>
        </pc:sldMkLst>
      </pc:sldChg>
      <pc:sldChg chg="addSp modSp mod">
        <pc:chgData name="Leonie Smith" userId="fed1330f33f5650e" providerId="LiveId" clId="{440CFABC-4057-480A-A833-8C0CA97BF12D}" dt="2023-02-15T06:27:35.865" v="35" actId="20577"/>
        <pc:sldMkLst>
          <pc:docMk/>
          <pc:sldMk cId="487179600" sldId="273"/>
        </pc:sldMkLst>
      </pc:sldChg>
      <pc:sldChg chg="addSp delSp modSp mod">
        <pc:chgData name="Leonie Smith" userId="fed1330f33f5650e" providerId="LiveId" clId="{440CFABC-4057-480A-A833-8C0CA97BF12D}" dt="2023-02-15T06:27:53.853" v="38" actId="20577"/>
        <pc:sldMkLst>
          <pc:docMk/>
          <pc:sldMk cId="2168401200" sldId="274"/>
        </pc:sldMkLst>
      </pc:sldChg>
      <pc:sldChg chg="addSp delSp modSp mod">
        <pc:chgData name="Leonie Smith" userId="fed1330f33f5650e" providerId="LiveId" clId="{440CFABC-4057-480A-A833-8C0CA97BF12D}" dt="2023-02-15T07:02:36.996" v="52" actId="14100"/>
        <pc:sldMkLst>
          <pc:docMk/>
          <pc:sldMk cId="2996969115" sldId="275"/>
        </pc:sldMkLst>
      </pc:sldChg>
      <pc:sldChg chg="addSp modSp mod">
        <pc:chgData name="Leonie Smith" userId="fed1330f33f5650e" providerId="LiveId" clId="{440CFABC-4057-480A-A833-8C0CA97BF12D}" dt="2023-02-15T06:28:14.692" v="41" actId="20577"/>
        <pc:sldMkLst>
          <pc:docMk/>
          <pc:sldMk cId="2390376940" sldId="276"/>
        </pc:sldMkLst>
      </pc:sldChg>
      <pc:sldChg chg="addSp modSp mod">
        <pc:chgData name="Leonie Smith" userId="fed1330f33f5650e" providerId="LiveId" clId="{440CFABC-4057-480A-A833-8C0CA97BF12D}" dt="2023-02-15T06:28:20.615" v="42" actId="20577"/>
        <pc:sldMkLst>
          <pc:docMk/>
          <pc:sldMk cId="4265919077" sldId="277"/>
        </pc:sldMkLst>
      </pc:sldChg>
      <pc:sldChg chg="addSp modSp mod">
        <pc:chgData name="Leonie Smith" userId="fed1330f33f5650e" providerId="LiveId" clId="{440CFABC-4057-480A-A833-8C0CA97BF12D}" dt="2023-02-15T06:28:28.353" v="43" actId="20577"/>
        <pc:sldMkLst>
          <pc:docMk/>
          <pc:sldMk cId="210266664" sldId="278"/>
        </pc:sldMkLst>
      </pc:sldChg>
      <pc:sldChg chg="addSp modSp mod">
        <pc:chgData name="Leonie Smith" userId="fed1330f33f5650e" providerId="LiveId" clId="{440CFABC-4057-480A-A833-8C0CA97BF12D}" dt="2023-02-15T06:28:35.849" v="44" actId="20577"/>
        <pc:sldMkLst>
          <pc:docMk/>
          <pc:sldMk cId="888433145" sldId="279"/>
        </pc:sldMkLst>
      </pc:sldChg>
      <pc:sldChg chg="addSp modSp mod">
        <pc:chgData name="Leonie Smith" userId="fed1330f33f5650e" providerId="LiveId" clId="{440CFABC-4057-480A-A833-8C0CA97BF12D}" dt="2023-02-15T06:28:42.856" v="46" actId="20577"/>
        <pc:sldMkLst>
          <pc:docMk/>
          <pc:sldMk cId="791300187" sldId="280"/>
        </pc:sldMkLst>
      </pc:sldChg>
      <pc:sldChg chg="addSp delSp modSp mod modTransition modAnim">
        <pc:chgData name="Leonie Smith" userId="fed1330f33f5650e" providerId="LiveId" clId="{440CFABC-4057-480A-A833-8C0CA97BF12D}" dt="2023-03-13T04:50:31.010" v="120"/>
        <pc:sldMkLst>
          <pc:docMk/>
          <pc:sldMk cId="1922139011" sldId="281"/>
        </pc:sldMkLst>
      </pc:sldChg>
      <pc:sldChg chg="addSp modSp mod">
        <pc:chgData name="Leonie Smith" userId="fed1330f33f5650e" providerId="LiveId" clId="{440CFABC-4057-480A-A833-8C0CA97BF12D}" dt="2023-02-15T06:28:50.593" v="48" actId="20577"/>
        <pc:sldMkLst>
          <pc:docMk/>
          <pc:sldMk cId="1126511635" sldId="282"/>
        </pc:sldMkLst>
      </pc:sldChg>
      <pc:sldChg chg="addSp modSp">
        <pc:chgData name="Leonie Smith" userId="fed1330f33f5650e" providerId="LiveId" clId="{440CFABC-4057-480A-A833-8C0CA97BF12D}" dt="2023-03-13T04:31:44.357" v="83"/>
        <pc:sldMkLst>
          <pc:docMk/>
          <pc:sldMk cId="1633208598" sldId="283"/>
        </pc:sldMkLst>
      </pc:sldChg>
      <pc:sldChg chg="addSp modSp mod">
        <pc:chgData name="Leonie Smith" userId="fed1330f33f5650e" providerId="LiveId" clId="{440CFABC-4057-480A-A833-8C0CA97BF12D}" dt="2023-02-15T06:27:40.631" v="36" actId="20577"/>
        <pc:sldMkLst>
          <pc:docMk/>
          <pc:sldMk cId="1038767765" sldId="284"/>
        </pc:sldMkLst>
      </pc:sldChg>
    </pc:docChg>
  </pc:docChgLst>
  <pc:docChgLst>
    <pc:chgData name="Alfred Smith" userId="3c60a3631c0db8ad" providerId="LiveId" clId="{85A47752-C834-49B7-9BEA-8B6789A2CA5B}"/>
    <pc:docChg chg="custSel modSld">
      <pc:chgData name="Alfred Smith" userId="3c60a3631c0db8ad" providerId="LiveId" clId="{85A47752-C834-49B7-9BEA-8B6789A2CA5B}" dt="2025-05-06T08:21:49.670" v="2"/>
      <pc:docMkLst>
        <pc:docMk/>
      </pc:docMkLst>
      <pc:sldChg chg="modSp mod">
        <pc:chgData name="Alfred Smith" userId="3c60a3631c0db8ad" providerId="LiveId" clId="{85A47752-C834-49B7-9BEA-8B6789A2CA5B}" dt="2025-05-06T08:18:14.879" v="1" actId="27636"/>
        <pc:sldMkLst>
          <pc:docMk/>
          <pc:sldMk cId="1499918570" sldId="257"/>
        </pc:sldMkLst>
        <pc:spChg chg="mod">
          <ac:chgData name="Alfred Smith" userId="3c60a3631c0db8ad" providerId="LiveId" clId="{85A47752-C834-49B7-9BEA-8B6789A2CA5B}" dt="2025-05-06T08:18:14.879" v="1" actId="27636"/>
          <ac:spMkLst>
            <pc:docMk/>
            <pc:sldMk cId="1499918570" sldId="257"/>
            <ac:spMk id="6" creationId="{393F070D-B6B2-BACC-9DE1-096E85767A13}"/>
          </ac:spMkLst>
        </pc:spChg>
      </pc:sldChg>
      <pc:sldChg chg="modSp">
        <pc:chgData name="Alfred Smith" userId="3c60a3631c0db8ad" providerId="LiveId" clId="{85A47752-C834-49B7-9BEA-8B6789A2CA5B}" dt="2025-05-06T08:21:49.670" v="2"/>
        <pc:sldMkLst>
          <pc:docMk/>
          <pc:sldMk cId="3788111665" sldId="258"/>
        </pc:sldMkLst>
        <pc:spChg chg="mod">
          <ac:chgData name="Alfred Smith" userId="3c60a3631c0db8ad" providerId="LiveId" clId="{85A47752-C834-49B7-9BEA-8B6789A2CA5B}" dt="2025-05-06T08:21:49.670" v="2"/>
          <ac:spMkLst>
            <pc:docMk/>
            <pc:sldMk cId="3788111665" sldId="258"/>
            <ac:spMk id="4" creationId="{9AC16726-A499-6B61-CB31-F2618E8981A7}"/>
          </ac:spMkLst>
        </pc:spChg>
      </pc:sldChg>
      <pc:sldChg chg="modSp">
        <pc:chgData name="Alfred Smith" userId="3c60a3631c0db8ad" providerId="LiveId" clId="{85A47752-C834-49B7-9BEA-8B6789A2CA5B}" dt="2025-05-06T08:21:49.670" v="2"/>
        <pc:sldMkLst>
          <pc:docMk/>
          <pc:sldMk cId="454763615" sldId="259"/>
        </pc:sldMkLst>
        <pc:spChg chg="mod">
          <ac:chgData name="Alfred Smith" userId="3c60a3631c0db8ad" providerId="LiveId" clId="{85A47752-C834-49B7-9BEA-8B6789A2CA5B}" dt="2025-05-06T08:21:49.670" v="2"/>
          <ac:spMkLst>
            <pc:docMk/>
            <pc:sldMk cId="454763615" sldId="259"/>
            <ac:spMk id="3" creationId="{A58184BD-88F1-BA02-40C1-D8403D0EEC0D}"/>
          </ac:spMkLst>
        </pc:spChg>
      </pc:sldChg>
      <pc:sldChg chg="modSp">
        <pc:chgData name="Alfred Smith" userId="3c60a3631c0db8ad" providerId="LiveId" clId="{85A47752-C834-49B7-9BEA-8B6789A2CA5B}" dt="2025-05-06T08:21:49.670" v="2"/>
        <pc:sldMkLst>
          <pc:docMk/>
          <pc:sldMk cId="4120481681" sldId="270"/>
        </pc:sldMkLst>
        <pc:spChg chg="mod">
          <ac:chgData name="Alfred Smith" userId="3c60a3631c0db8ad" providerId="LiveId" clId="{85A47752-C834-49B7-9BEA-8B6789A2CA5B}" dt="2025-05-06T08:21:49.670" v="2"/>
          <ac:spMkLst>
            <pc:docMk/>
            <pc:sldMk cId="4120481681" sldId="270"/>
            <ac:spMk id="3" creationId="{C914DF4A-2EDF-99AA-319C-FEB62508B610}"/>
          </ac:spMkLst>
        </pc:spChg>
      </pc:sldChg>
      <pc:sldChg chg="modSp">
        <pc:chgData name="Alfred Smith" userId="3c60a3631c0db8ad" providerId="LiveId" clId="{85A47752-C834-49B7-9BEA-8B6789A2CA5B}" dt="2025-05-06T08:21:49.670" v="2"/>
        <pc:sldMkLst>
          <pc:docMk/>
          <pc:sldMk cId="939110669" sldId="271"/>
        </pc:sldMkLst>
        <pc:spChg chg="mod">
          <ac:chgData name="Alfred Smith" userId="3c60a3631c0db8ad" providerId="LiveId" clId="{85A47752-C834-49B7-9BEA-8B6789A2CA5B}" dt="2025-05-06T08:21:49.670" v="2"/>
          <ac:spMkLst>
            <pc:docMk/>
            <pc:sldMk cId="939110669" sldId="271"/>
            <ac:spMk id="4" creationId="{00E09BFA-7B55-66EF-21CB-4A877FDCE05B}"/>
          </ac:spMkLst>
        </pc:spChg>
      </pc:sldChg>
      <pc:sldChg chg="modSp">
        <pc:chgData name="Alfred Smith" userId="3c60a3631c0db8ad" providerId="LiveId" clId="{85A47752-C834-49B7-9BEA-8B6789A2CA5B}" dt="2025-05-06T08:21:49.670" v="2"/>
        <pc:sldMkLst>
          <pc:docMk/>
          <pc:sldMk cId="4024569785" sldId="272"/>
        </pc:sldMkLst>
        <pc:spChg chg="mod">
          <ac:chgData name="Alfred Smith" userId="3c60a3631c0db8ad" providerId="LiveId" clId="{85A47752-C834-49B7-9BEA-8B6789A2CA5B}" dt="2025-05-06T08:21:49.670" v="2"/>
          <ac:spMkLst>
            <pc:docMk/>
            <pc:sldMk cId="4024569785" sldId="272"/>
            <ac:spMk id="4" creationId="{63D2A218-D279-DB80-668C-68D2ED6BF2BC}"/>
          </ac:spMkLst>
        </pc:spChg>
      </pc:sldChg>
      <pc:sldChg chg="modSp">
        <pc:chgData name="Alfred Smith" userId="3c60a3631c0db8ad" providerId="LiveId" clId="{85A47752-C834-49B7-9BEA-8B6789A2CA5B}" dt="2025-05-06T08:21:49.670" v="2"/>
        <pc:sldMkLst>
          <pc:docMk/>
          <pc:sldMk cId="487179600" sldId="273"/>
        </pc:sldMkLst>
        <pc:spChg chg="mod">
          <ac:chgData name="Alfred Smith" userId="3c60a3631c0db8ad" providerId="LiveId" clId="{85A47752-C834-49B7-9BEA-8B6789A2CA5B}" dt="2025-05-06T08:21:49.670" v="2"/>
          <ac:spMkLst>
            <pc:docMk/>
            <pc:sldMk cId="487179600" sldId="273"/>
            <ac:spMk id="4" creationId="{7EF12EF0-1A1E-AE62-E866-885163C87E88}"/>
          </ac:spMkLst>
        </pc:spChg>
      </pc:sldChg>
      <pc:sldChg chg="modSp">
        <pc:chgData name="Alfred Smith" userId="3c60a3631c0db8ad" providerId="LiveId" clId="{85A47752-C834-49B7-9BEA-8B6789A2CA5B}" dt="2025-05-06T08:21:49.670" v="2"/>
        <pc:sldMkLst>
          <pc:docMk/>
          <pc:sldMk cId="2168401200" sldId="274"/>
        </pc:sldMkLst>
        <pc:spChg chg="mod">
          <ac:chgData name="Alfred Smith" userId="3c60a3631c0db8ad" providerId="LiveId" clId="{85A47752-C834-49B7-9BEA-8B6789A2CA5B}" dt="2025-05-06T08:21:49.670" v="2"/>
          <ac:spMkLst>
            <pc:docMk/>
            <pc:sldMk cId="2168401200" sldId="274"/>
            <ac:spMk id="4" creationId="{9732D996-DCED-1DDC-4AFE-AE2E2B435E01}"/>
          </ac:spMkLst>
        </pc:spChg>
      </pc:sldChg>
      <pc:sldChg chg="modSp">
        <pc:chgData name="Alfred Smith" userId="3c60a3631c0db8ad" providerId="LiveId" clId="{85A47752-C834-49B7-9BEA-8B6789A2CA5B}" dt="2025-05-06T08:21:49.670" v="2"/>
        <pc:sldMkLst>
          <pc:docMk/>
          <pc:sldMk cId="2996969115" sldId="275"/>
        </pc:sldMkLst>
        <pc:spChg chg="mod">
          <ac:chgData name="Alfred Smith" userId="3c60a3631c0db8ad" providerId="LiveId" clId="{85A47752-C834-49B7-9BEA-8B6789A2CA5B}" dt="2025-05-06T08:21:49.670" v="2"/>
          <ac:spMkLst>
            <pc:docMk/>
            <pc:sldMk cId="2996969115" sldId="275"/>
            <ac:spMk id="4" creationId="{F7DBDCCD-7C55-6D4E-85FB-E7E1CF2620D2}"/>
          </ac:spMkLst>
        </pc:spChg>
      </pc:sldChg>
      <pc:sldChg chg="modSp">
        <pc:chgData name="Alfred Smith" userId="3c60a3631c0db8ad" providerId="LiveId" clId="{85A47752-C834-49B7-9BEA-8B6789A2CA5B}" dt="2025-05-06T08:21:49.670" v="2"/>
        <pc:sldMkLst>
          <pc:docMk/>
          <pc:sldMk cId="2390376940" sldId="276"/>
        </pc:sldMkLst>
        <pc:spChg chg="mod">
          <ac:chgData name="Alfred Smith" userId="3c60a3631c0db8ad" providerId="LiveId" clId="{85A47752-C834-49B7-9BEA-8B6789A2CA5B}" dt="2025-05-06T08:21:49.670" v="2"/>
          <ac:spMkLst>
            <pc:docMk/>
            <pc:sldMk cId="2390376940" sldId="276"/>
            <ac:spMk id="4" creationId="{ED973A7D-FD41-8079-30FE-D95DC5CDC4D8}"/>
          </ac:spMkLst>
        </pc:spChg>
      </pc:sldChg>
      <pc:sldChg chg="modSp">
        <pc:chgData name="Alfred Smith" userId="3c60a3631c0db8ad" providerId="LiveId" clId="{85A47752-C834-49B7-9BEA-8B6789A2CA5B}" dt="2025-05-06T08:21:49.670" v="2"/>
        <pc:sldMkLst>
          <pc:docMk/>
          <pc:sldMk cId="4265919077" sldId="277"/>
        </pc:sldMkLst>
        <pc:spChg chg="mod">
          <ac:chgData name="Alfred Smith" userId="3c60a3631c0db8ad" providerId="LiveId" clId="{85A47752-C834-49B7-9BEA-8B6789A2CA5B}" dt="2025-05-06T08:21:49.670" v="2"/>
          <ac:spMkLst>
            <pc:docMk/>
            <pc:sldMk cId="4265919077" sldId="277"/>
            <ac:spMk id="4" creationId="{4A6FC075-9A6D-11E8-64CB-7FD321CE4E06}"/>
          </ac:spMkLst>
        </pc:spChg>
      </pc:sldChg>
      <pc:sldChg chg="modSp">
        <pc:chgData name="Alfred Smith" userId="3c60a3631c0db8ad" providerId="LiveId" clId="{85A47752-C834-49B7-9BEA-8B6789A2CA5B}" dt="2025-05-06T08:21:49.670" v="2"/>
        <pc:sldMkLst>
          <pc:docMk/>
          <pc:sldMk cId="210266664" sldId="278"/>
        </pc:sldMkLst>
        <pc:spChg chg="mod">
          <ac:chgData name="Alfred Smith" userId="3c60a3631c0db8ad" providerId="LiveId" clId="{85A47752-C834-49B7-9BEA-8B6789A2CA5B}" dt="2025-05-06T08:21:49.670" v="2"/>
          <ac:spMkLst>
            <pc:docMk/>
            <pc:sldMk cId="210266664" sldId="278"/>
            <ac:spMk id="4" creationId="{12FE6889-FF9E-6002-BA2F-F4B7106957B7}"/>
          </ac:spMkLst>
        </pc:spChg>
      </pc:sldChg>
      <pc:sldChg chg="modSp">
        <pc:chgData name="Alfred Smith" userId="3c60a3631c0db8ad" providerId="LiveId" clId="{85A47752-C834-49B7-9BEA-8B6789A2CA5B}" dt="2025-05-06T08:21:49.670" v="2"/>
        <pc:sldMkLst>
          <pc:docMk/>
          <pc:sldMk cId="888433145" sldId="279"/>
        </pc:sldMkLst>
        <pc:spChg chg="mod">
          <ac:chgData name="Alfred Smith" userId="3c60a3631c0db8ad" providerId="LiveId" clId="{85A47752-C834-49B7-9BEA-8B6789A2CA5B}" dt="2025-05-06T08:21:49.670" v="2"/>
          <ac:spMkLst>
            <pc:docMk/>
            <pc:sldMk cId="888433145" sldId="279"/>
            <ac:spMk id="4" creationId="{467861B3-86C9-D021-6D97-24D7F2FE4551}"/>
          </ac:spMkLst>
        </pc:spChg>
      </pc:sldChg>
      <pc:sldChg chg="modSp">
        <pc:chgData name="Alfred Smith" userId="3c60a3631c0db8ad" providerId="LiveId" clId="{85A47752-C834-49B7-9BEA-8B6789A2CA5B}" dt="2025-05-06T08:21:49.670" v="2"/>
        <pc:sldMkLst>
          <pc:docMk/>
          <pc:sldMk cId="791300187" sldId="280"/>
        </pc:sldMkLst>
        <pc:spChg chg="mod">
          <ac:chgData name="Alfred Smith" userId="3c60a3631c0db8ad" providerId="LiveId" clId="{85A47752-C834-49B7-9BEA-8B6789A2CA5B}" dt="2025-05-06T08:21:49.670" v="2"/>
          <ac:spMkLst>
            <pc:docMk/>
            <pc:sldMk cId="791300187" sldId="280"/>
            <ac:spMk id="4" creationId="{711121B9-6C9E-4AFB-6FF6-47DFDDA9A4A1}"/>
          </ac:spMkLst>
        </pc:spChg>
      </pc:sldChg>
      <pc:sldChg chg="modSp">
        <pc:chgData name="Alfred Smith" userId="3c60a3631c0db8ad" providerId="LiveId" clId="{85A47752-C834-49B7-9BEA-8B6789A2CA5B}" dt="2025-05-06T08:21:49.670" v="2"/>
        <pc:sldMkLst>
          <pc:docMk/>
          <pc:sldMk cId="1126511635" sldId="282"/>
        </pc:sldMkLst>
        <pc:spChg chg="mod">
          <ac:chgData name="Alfred Smith" userId="3c60a3631c0db8ad" providerId="LiveId" clId="{85A47752-C834-49B7-9BEA-8B6789A2CA5B}" dt="2025-05-06T08:21:49.670" v="2"/>
          <ac:spMkLst>
            <pc:docMk/>
            <pc:sldMk cId="1126511635" sldId="282"/>
            <ac:spMk id="3" creationId="{F741917B-D0B3-8B23-37D7-E5D914383965}"/>
          </ac:spMkLst>
        </pc:spChg>
      </pc:sldChg>
      <pc:sldChg chg="modSp">
        <pc:chgData name="Alfred Smith" userId="3c60a3631c0db8ad" providerId="LiveId" clId="{85A47752-C834-49B7-9BEA-8B6789A2CA5B}" dt="2025-05-06T08:21:49.670" v="2"/>
        <pc:sldMkLst>
          <pc:docMk/>
          <pc:sldMk cId="1038767765" sldId="284"/>
        </pc:sldMkLst>
        <pc:spChg chg="mod">
          <ac:chgData name="Alfred Smith" userId="3c60a3631c0db8ad" providerId="LiveId" clId="{85A47752-C834-49B7-9BEA-8B6789A2CA5B}" dt="2025-05-06T08:21:49.670" v="2"/>
          <ac:spMkLst>
            <pc:docMk/>
            <pc:sldMk cId="1038767765" sldId="284"/>
            <ac:spMk id="2" creationId="{BD582259-1CEE-65F3-0026-10C8C17B919B}"/>
          </ac:spMkLst>
        </pc:spChg>
      </pc:sldChg>
    </pc:docChg>
  </pc:docChgLst>
  <pc:docChgLst>
    <pc:chgData name="Alfred Smith" userId="3c60a3631c0db8ad" providerId="LiveId" clId="{CCD43512-13E1-4B02-9CB8-066DB397B8B1}"/>
    <pc:docChg chg="custSel modSld">
      <pc:chgData name="Alfred Smith" userId="3c60a3631c0db8ad" providerId="LiveId" clId="{CCD43512-13E1-4B02-9CB8-066DB397B8B1}" dt="2025-04-22T05:55:04.912" v="27"/>
      <pc:docMkLst>
        <pc:docMk/>
      </pc:docMkLst>
      <pc:sldChg chg="addSp delSp modSp mod">
        <pc:chgData name="Alfred Smith" userId="3c60a3631c0db8ad" providerId="LiveId" clId="{CCD43512-13E1-4B02-9CB8-066DB397B8B1}" dt="2025-04-22T05:52:10.443" v="2"/>
        <pc:sldMkLst>
          <pc:docMk/>
          <pc:sldMk cId="1499918570" sldId="257"/>
        </pc:sldMkLst>
        <pc:spChg chg="add mod">
          <ac:chgData name="Alfred Smith" userId="3c60a3631c0db8ad" providerId="LiveId" clId="{CCD43512-13E1-4B02-9CB8-066DB397B8B1}" dt="2025-04-22T05:52:10.443" v="2"/>
          <ac:spMkLst>
            <pc:docMk/>
            <pc:sldMk cId="1499918570" sldId="257"/>
            <ac:spMk id="6" creationId="{393F070D-B6B2-BACC-9DE1-096E85767A13}"/>
          </ac:spMkLst>
        </pc:spChg>
      </pc:sldChg>
      <pc:sldChg chg="addSp delSp modSp mod">
        <pc:chgData name="Alfred Smith" userId="3c60a3631c0db8ad" providerId="LiveId" clId="{CCD43512-13E1-4B02-9CB8-066DB397B8B1}" dt="2025-04-22T05:52:41.746" v="5"/>
        <pc:sldMkLst>
          <pc:docMk/>
          <pc:sldMk cId="2346136586" sldId="260"/>
        </pc:sldMkLst>
        <pc:spChg chg="add mod">
          <ac:chgData name="Alfred Smith" userId="3c60a3631c0db8ad" providerId="LiveId" clId="{CCD43512-13E1-4B02-9CB8-066DB397B8B1}" dt="2025-04-22T05:52:41.746" v="5"/>
          <ac:spMkLst>
            <pc:docMk/>
            <pc:sldMk cId="2346136586" sldId="260"/>
            <ac:spMk id="2" creationId="{FDB0731A-2ED8-F97D-7469-8FB47E2624AC}"/>
          </ac:spMkLst>
        </pc:spChg>
        <pc:spChg chg="add mod">
          <ac:chgData name="Alfred Smith" userId="3c60a3631c0db8ad" providerId="LiveId" clId="{CCD43512-13E1-4B02-9CB8-066DB397B8B1}" dt="2025-04-22T05:52:41.746" v="5"/>
          <ac:spMkLst>
            <pc:docMk/>
            <pc:sldMk cId="2346136586" sldId="260"/>
            <ac:spMk id="5" creationId="{952A3190-717E-C9FE-D7D5-07883CF71DAF}"/>
          </ac:spMkLst>
        </pc:spChg>
      </pc:sldChg>
      <pc:sldChg chg="addSp delSp modSp mod">
        <pc:chgData name="Alfred Smith" userId="3c60a3631c0db8ad" providerId="LiveId" clId="{CCD43512-13E1-4B02-9CB8-066DB397B8B1}" dt="2025-04-22T05:52:52.597" v="7"/>
        <pc:sldMkLst>
          <pc:docMk/>
          <pc:sldMk cId="4037329247" sldId="261"/>
        </pc:sldMkLst>
        <pc:spChg chg="add mod">
          <ac:chgData name="Alfred Smith" userId="3c60a3631c0db8ad" providerId="LiveId" clId="{CCD43512-13E1-4B02-9CB8-066DB397B8B1}" dt="2025-04-22T05:52:52.597" v="7"/>
          <ac:spMkLst>
            <pc:docMk/>
            <pc:sldMk cId="4037329247" sldId="261"/>
            <ac:spMk id="2" creationId="{D1BF6662-4E34-3C1F-3BA1-71EACE9CF038}"/>
          </ac:spMkLst>
        </pc:spChg>
        <pc:spChg chg="add mod">
          <ac:chgData name="Alfred Smith" userId="3c60a3631c0db8ad" providerId="LiveId" clId="{CCD43512-13E1-4B02-9CB8-066DB397B8B1}" dt="2025-04-22T05:52:52.597" v="7"/>
          <ac:spMkLst>
            <pc:docMk/>
            <pc:sldMk cId="4037329247" sldId="261"/>
            <ac:spMk id="5" creationId="{BD833E60-7D8F-C888-3FD8-81928B9B3387}"/>
          </ac:spMkLst>
        </pc:spChg>
      </pc:sldChg>
      <pc:sldChg chg="addSp delSp modSp mod">
        <pc:chgData name="Alfred Smith" userId="3c60a3631c0db8ad" providerId="LiveId" clId="{CCD43512-13E1-4B02-9CB8-066DB397B8B1}" dt="2025-04-22T05:53:00.701" v="9"/>
        <pc:sldMkLst>
          <pc:docMk/>
          <pc:sldMk cId="1909638311" sldId="262"/>
        </pc:sldMkLst>
        <pc:spChg chg="add mod">
          <ac:chgData name="Alfred Smith" userId="3c60a3631c0db8ad" providerId="LiveId" clId="{CCD43512-13E1-4B02-9CB8-066DB397B8B1}" dt="2025-04-22T05:53:00.701" v="9"/>
          <ac:spMkLst>
            <pc:docMk/>
            <pc:sldMk cId="1909638311" sldId="262"/>
            <ac:spMk id="2" creationId="{2AA33474-11F8-C40C-9B87-14723BADA529}"/>
          </ac:spMkLst>
        </pc:spChg>
        <pc:spChg chg="add mod">
          <ac:chgData name="Alfred Smith" userId="3c60a3631c0db8ad" providerId="LiveId" clId="{CCD43512-13E1-4B02-9CB8-066DB397B8B1}" dt="2025-04-22T05:53:00.701" v="9"/>
          <ac:spMkLst>
            <pc:docMk/>
            <pc:sldMk cId="1909638311" sldId="262"/>
            <ac:spMk id="5" creationId="{26E9882F-30C6-A757-67D2-5737F18092B9}"/>
          </ac:spMkLst>
        </pc:spChg>
      </pc:sldChg>
      <pc:sldChg chg="addSp delSp modSp mod">
        <pc:chgData name="Alfred Smith" userId="3c60a3631c0db8ad" providerId="LiveId" clId="{CCD43512-13E1-4B02-9CB8-066DB397B8B1}" dt="2025-04-22T05:53:08.561" v="11"/>
        <pc:sldMkLst>
          <pc:docMk/>
          <pc:sldMk cId="641208035" sldId="263"/>
        </pc:sldMkLst>
        <pc:spChg chg="add mod">
          <ac:chgData name="Alfred Smith" userId="3c60a3631c0db8ad" providerId="LiveId" clId="{CCD43512-13E1-4B02-9CB8-066DB397B8B1}" dt="2025-04-22T05:53:08.561" v="11"/>
          <ac:spMkLst>
            <pc:docMk/>
            <pc:sldMk cId="641208035" sldId="263"/>
            <ac:spMk id="2" creationId="{F838FB2E-1EB2-9AE5-DF0A-BCE9C4797BDC}"/>
          </ac:spMkLst>
        </pc:spChg>
        <pc:spChg chg="add mod">
          <ac:chgData name="Alfred Smith" userId="3c60a3631c0db8ad" providerId="LiveId" clId="{CCD43512-13E1-4B02-9CB8-066DB397B8B1}" dt="2025-04-22T05:53:08.561" v="11"/>
          <ac:spMkLst>
            <pc:docMk/>
            <pc:sldMk cId="641208035" sldId="263"/>
            <ac:spMk id="5" creationId="{DDE63853-F54C-50E0-4774-A8581758559A}"/>
          </ac:spMkLst>
        </pc:spChg>
      </pc:sldChg>
      <pc:sldChg chg="addSp delSp modSp mod">
        <pc:chgData name="Alfred Smith" userId="3c60a3631c0db8ad" providerId="LiveId" clId="{CCD43512-13E1-4B02-9CB8-066DB397B8B1}" dt="2025-04-22T05:54:04.712" v="15"/>
        <pc:sldMkLst>
          <pc:docMk/>
          <pc:sldMk cId="4044745628" sldId="264"/>
        </pc:sldMkLst>
      </pc:sldChg>
      <pc:sldChg chg="addSp delSp modSp mod">
        <pc:chgData name="Alfred Smith" userId="3c60a3631c0db8ad" providerId="LiveId" clId="{CCD43512-13E1-4B02-9CB8-066DB397B8B1}" dt="2025-04-22T05:54:14.952" v="17"/>
        <pc:sldMkLst>
          <pc:docMk/>
          <pc:sldMk cId="978260341" sldId="265"/>
        </pc:sldMkLst>
        <pc:spChg chg="add mod">
          <ac:chgData name="Alfred Smith" userId="3c60a3631c0db8ad" providerId="LiveId" clId="{CCD43512-13E1-4B02-9CB8-066DB397B8B1}" dt="2025-04-22T05:54:14.952" v="17"/>
          <ac:spMkLst>
            <pc:docMk/>
            <pc:sldMk cId="978260341" sldId="265"/>
            <ac:spMk id="2" creationId="{72E8A0B5-7AFD-C7F2-F388-9DA87D6C6C1E}"/>
          </ac:spMkLst>
        </pc:spChg>
        <pc:spChg chg="add mod">
          <ac:chgData name="Alfred Smith" userId="3c60a3631c0db8ad" providerId="LiveId" clId="{CCD43512-13E1-4B02-9CB8-066DB397B8B1}" dt="2025-04-22T05:54:14.952" v="17"/>
          <ac:spMkLst>
            <pc:docMk/>
            <pc:sldMk cId="978260341" sldId="265"/>
            <ac:spMk id="5" creationId="{65F27888-AD4A-3217-F43E-066EB1664CAF}"/>
          </ac:spMkLst>
        </pc:spChg>
      </pc:sldChg>
      <pc:sldChg chg="addSp delSp modSp mod">
        <pc:chgData name="Alfred Smith" userId="3c60a3631c0db8ad" providerId="LiveId" clId="{CCD43512-13E1-4B02-9CB8-066DB397B8B1}" dt="2025-04-22T05:54:26.484" v="19"/>
        <pc:sldMkLst>
          <pc:docMk/>
          <pc:sldMk cId="3575870363" sldId="266"/>
        </pc:sldMkLst>
        <pc:spChg chg="add mod">
          <ac:chgData name="Alfred Smith" userId="3c60a3631c0db8ad" providerId="LiveId" clId="{CCD43512-13E1-4B02-9CB8-066DB397B8B1}" dt="2025-04-22T05:54:26.484" v="19"/>
          <ac:spMkLst>
            <pc:docMk/>
            <pc:sldMk cId="3575870363" sldId="266"/>
            <ac:spMk id="2" creationId="{C2C84CEC-3126-6192-B5A3-7744DAF5EDCE}"/>
          </ac:spMkLst>
        </pc:spChg>
        <pc:spChg chg="add mod">
          <ac:chgData name="Alfred Smith" userId="3c60a3631c0db8ad" providerId="LiveId" clId="{CCD43512-13E1-4B02-9CB8-066DB397B8B1}" dt="2025-04-22T05:54:26.484" v="19"/>
          <ac:spMkLst>
            <pc:docMk/>
            <pc:sldMk cId="3575870363" sldId="266"/>
            <ac:spMk id="5" creationId="{484A5C02-F160-2A12-97AD-27EF268400B7}"/>
          </ac:spMkLst>
        </pc:spChg>
      </pc:sldChg>
      <pc:sldChg chg="addSp delSp modSp mod">
        <pc:chgData name="Alfred Smith" userId="3c60a3631c0db8ad" providerId="LiveId" clId="{CCD43512-13E1-4B02-9CB8-066DB397B8B1}" dt="2025-04-22T05:54:36.061" v="21"/>
        <pc:sldMkLst>
          <pc:docMk/>
          <pc:sldMk cId="4017137865" sldId="267"/>
        </pc:sldMkLst>
        <pc:spChg chg="add mod">
          <ac:chgData name="Alfred Smith" userId="3c60a3631c0db8ad" providerId="LiveId" clId="{CCD43512-13E1-4B02-9CB8-066DB397B8B1}" dt="2025-04-22T05:54:36.061" v="21"/>
          <ac:spMkLst>
            <pc:docMk/>
            <pc:sldMk cId="4017137865" sldId="267"/>
            <ac:spMk id="2" creationId="{D9B62D82-438D-C18B-6A46-BF71EFC8AD6C}"/>
          </ac:spMkLst>
        </pc:spChg>
        <pc:spChg chg="add mod">
          <ac:chgData name="Alfred Smith" userId="3c60a3631c0db8ad" providerId="LiveId" clId="{CCD43512-13E1-4B02-9CB8-066DB397B8B1}" dt="2025-04-22T05:54:36.061" v="21"/>
          <ac:spMkLst>
            <pc:docMk/>
            <pc:sldMk cId="4017137865" sldId="267"/>
            <ac:spMk id="5" creationId="{41015C1A-95DD-7E59-A1AE-95FA9AA36F08}"/>
          </ac:spMkLst>
        </pc:spChg>
      </pc:sldChg>
      <pc:sldChg chg="addSp delSp modSp mod">
        <pc:chgData name="Alfred Smith" userId="3c60a3631c0db8ad" providerId="LiveId" clId="{CCD43512-13E1-4B02-9CB8-066DB397B8B1}" dt="2025-04-22T05:54:45.803" v="23"/>
        <pc:sldMkLst>
          <pc:docMk/>
          <pc:sldMk cId="3137811553" sldId="268"/>
        </pc:sldMkLst>
        <pc:spChg chg="add mod">
          <ac:chgData name="Alfred Smith" userId="3c60a3631c0db8ad" providerId="LiveId" clId="{CCD43512-13E1-4B02-9CB8-066DB397B8B1}" dt="2025-04-22T05:54:45.803" v="23"/>
          <ac:spMkLst>
            <pc:docMk/>
            <pc:sldMk cId="3137811553" sldId="268"/>
            <ac:spMk id="2" creationId="{52EA903C-6787-6AD3-A739-8E16088FB414}"/>
          </ac:spMkLst>
        </pc:spChg>
        <pc:spChg chg="add mod">
          <ac:chgData name="Alfred Smith" userId="3c60a3631c0db8ad" providerId="LiveId" clId="{CCD43512-13E1-4B02-9CB8-066DB397B8B1}" dt="2025-04-22T05:54:45.803" v="23"/>
          <ac:spMkLst>
            <pc:docMk/>
            <pc:sldMk cId="3137811553" sldId="268"/>
            <ac:spMk id="5" creationId="{4445F613-95AB-7015-FD75-AF5458A98D0F}"/>
          </ac:spMkLst>
        </pc:spChg>
      </pc:sldChg>
      <pc:sldChg chg="addSp delSp modSp mod">
        <pc:chgData name="Alfred Smith" userId="3c60a3631c0db8ad" providerId="LiveId" clId="{CCD43512-13E1-4B02-9CB8-066DB397B8B1}" dt="2025-04-22T05:54:54.318" v="25"/>
        <pc:sldMkLst>
          <pc:docMk/>
          <pc:sldMk cId="100491716" sldId="269"/>
        </pc:sldMkLst>
        <pc:spChg chg="add mod">
          <ac:chgData name="Alfred Smith" userId="3c60a3631c0db8ad" providerId="LiveId" clId="{CCD43512-13E1-4B02-9CB8-066DB397B8B1}" dt="2025-04-22T05:54:54.318" v="25"/>
          <ac:spMkLst>
            <pc:docMk/>
            <pc:sldMk cId="100491716" sldId="269"/>
            <ac:spMk id="2" creationId="{52CF526E-4C73-BC27-7024-F0C99676FEA7}"/>
          </ac:spMkLst>
        </pc:spChg>
        <pc:spChg chg="add mod">
          <ac:chgData name="Alfred Smith" userId="3c60a3631c0db8ad" providerId="LiveId" clId="{CCD43512-13E1-4B02-9CB8-066DB397B8B1}" dt="2025-04-22T05:54:54.318" v="25"/>
          <ac:spMkLst>
            <pc:docMk/>
            <pc:sldMk cId="100491716" sldId="269"/>
            <ac:spMk id="5" creationId="{F0BC8036-4A5D-2F60-B559-C169CE2C6F41}"/>
          </ac:spMkLst>
        </pc:spChg>
      </pc:sldChg>
      <pc:sldChg chg="addSp modSp">
        <pc:chgData name="Alfred Smith" userId="3c60a3631c0db8ad" providerId="LiveId" clId="{CCD43512-13E1-4B02-9CB8-066DB397B8B1}" dt="2025-04-22T05:52:23.370" v="3"/>
        <pc:sldMkLst>
          <pc:docMk/>
          <pc:sldMk cId="4120481681" sldId="270"/>
        </pc:sldMkLst>
        <pc:spChg chg="add mod">
          <ac:chgData name="Alfred Smith" userId="3c60a3631c0db8ad" providerId="LiveId" clId="{CCD43512-13E1-4B02-9CB8-066DB397B8B1}" dt="2025-04-22T05:52:23.370" v="3"/>
          <ac:spMkLst>
            <pc:docMk/>
            <pc:sldMk cId="4120481681" sldId="270"/>
            <ac:spMk id="4" creationId="{9F8F6488-F768-D96B-2E33-FFBED6428EBF}"/>
          </ac:spMkLst>
        </pc:spChg>
      </pc:sldChg>
      <pc:sldChg chg="addSp delSp modSp mod">
        <pc:chgData name="Alfred Smith" userId="3c60a3631c0db8ad" providerId="LiveId" clId="{CCD43512-13E1-4B02-9CB8-066DB397B8B1}" dt="2025-04-22T05:55:04.912" v="27"/>
        <pc:sldMkLst>
          <pc:docMk/>
          <pc:sldMk cId="1922139011" sldId="281"/>
        </pc:sldMkLst>
        <pc:spChg chg="add mod">
          <ac:chgData name="Alfred Smith" userId="3c60a3631c0db8ad" providerId="LiveId" clId="{CCD43512-13E1-4B02-9CB8-066DB397B8B1}" dt="2025-04-22T05:55:04.912" v="27"/>
          <ac:spMkLst>
            <pc:docMk/>
            <pc:sldMk cId="1922139011" sldId="281"/>
            <ac:spMk id="2" creationId="{A57DB993-D500-7F0A-17C4-676F9B15A019}"/>
          </ac:spMkLst>
        </pc:spChg>
        <pc:spChg chg="add mod">
          <ac:chgData name="Alfred Smith" userId="3c60a3631c0db8ad" providerId="LiveId" clId="{CCD43512-13E1-4B02-9CB8-066DB397B8B1}" dt="2025-04-22T05:55:04.912" v="27"/>
          <ac:spMkLst>
            <pc:docMk/>
            <pc:sldMk cId="1922139011" sldId="281"/>
            <ac:spMk id="5" creationId="{E9702C8D-15E7-C2DC-5AED-1265CCF3BC1E}"/>
          </ac:spMkLst>
        </pc:spChg>
      </pc:sldChg>
      <pc:sldChg chg="addSp delSp modSp mod">
        <pc:chgData name="Alfred Smith" userId="3c60a3631c0db8ad" providerId="LiveId" clId="{CCD43512-13E1-4B02-9CB8-066DB397B8B1}" dt="2025-04-22T05:53:18.098" v="13"/>
        <pc:sldMkLst>
          <pc:docMk/>
          <pc:sldMk cId="1633208598" sldId="283"/>
        </pc:sldMkLst>
      </pc:sldChg>
    </pc:docChg>
  </pc:docChgLst>
  <pc:docChgLst>
    <pc:chgData name="Alfred Smith" userId="3c60a3631c0db8ad" providerId="LiveId" clId="{0273EF46-190B-48CF-AB47-DCE4FECD4460}"/>
    <pc:docChg chg="custSel modSld">
      <pc:chgData name="Alfred Smith" userId="3c60a3631c0db8ad" providerId="LiveId" clId="{0273EF46-190B-48CF-AB47-DCE4FECD4460}" dt="2025-05-26T08:12:28.978" v="35"/>
      <pc:docMkLst>
        <pc:docMk/>
      </pc:docMkLst>
      <pc:sldChg chg="modSp mod">
        <pc:chgData name="Alfred Smith" userId="3c60a3631c0db8ad" providerId="LiveId" clId="{0273EF46-190B-48CF-AB47-DCE4FECD4460}" dt="2025-05-26T08:04:54.796" v="1" actId="27636"/>
        <pc:sldMkLst>
          <pc:docMk/>
          <pc:sldMk cId="1499918570" sldId="257"/>
        </pc:sldMkLst>
        <pc:spChg chg="mod">
          <ac:chgData name="Alfred Smith" userId="3c60a3631c0db8ad" providerId="LiveId" clId="{0273EF46-190B-48CF-AB47-DCE4FECD4460}" dt="2025-05-26T08:04:54.796" v="1" actId="27636"/>
          <ac:spMkLst>
            <pc:docMk/>
            <pc:sldMk cId="1499918570" sldId="257"/>
            <ac:spMk id="6" creationId="{393F070D-B6B2-BACC-9DE1-096E85767A13}"/>
          </ac:spMkLst>
        </pc:spChg>
      </pc:sldChg>
      <pc:sldChg chg="modSp">
        <pc:chgData name="Alfred Smith" userId="3c60a3631c0db8ad" providerId="LiveId" clId="{0273EF46-190B-48CF-AB47-DCE4FECD4460}" dt="2025-05-26T08:05:39.496" v="2"/>
        <pc:sldMkLst>
          <pc:docMk/>
          <pc:sldMk cId="3788111665" sldId="258"/>
        </pc:sldMkLst>
        <pc:spChg chg="mod">
          <ac:chgData name="Alfred Smith" userId="3c60a3631c0db8ad" providerId="LiveId" clId="{0273EF46-190B-48CF-AB47-DCE4FECD4460}" dt="2025-05-26T08:05:39.496" v="2"/>
          <ac:spMkLst>
            <pc:docMk/>
            <pc:sldMk cId="3788111665" sldId="258"/>
            <ac:spMk id="4" creationId="{9AC16726-A499-6B61-CB31-F2618E8981A7}"/>
          </ac:spMkLst>
        </pc:spChg>
      </pc:sldChg>
      <pc:sldChg chg="modSp">
        <pc:chgData name="Alfred Smith" userId="3c60a3631c0db8ad" providerId="LiveId" clId="{0273EF46-190B-48CF-AB47-DCE4FECD4460}" dt="2025-05-26T08:05:39.496" v="2"/>
        <pc:sldMkLst>
          <pc:docMk/>
          <pc:sldMk cId="454763615" sldId="259"/>
        </pc:sldMkLst>
        <pc:spChg chg="mod">
          <ac:chgData name="Alfred Smith" userId="3c60a3631c0db8ad" providerId="LiveId" clId="{0273EF46-190B-48CF-AB47-DCE4FECD4460}" dt="2025-05-26T08:05:39.496" v="2"/>
          <ac:spMkLst>
            <pc:docMk/>
            <pc:sldMk cId="454763615" sldId="259"/>
            <ac:spMk id="3" creationId="{A58184BD-88F1-BA02-40C1-D8403D0EEC0D}"/>
          </ac:spMkLst>
        </pc:spChg>
      </pc:sldChg>
      <pc:sldChg chg="modSp mod">
        <pc:chgData name="Alfred Smith" userId="3c60a3631c0db8ad" providerId="LiveId" clId="{0273EF46-190B-48CF-AB47-DCE4FECD4460}" dt="2025-05-26T08:06:28.748" v="4"/>
        <pc:sldMkLst>
          <pc:docMk/>
          <pc:sldMk cId="2346136586" sldId="260"/>
        </pc:sldMkLst>
        <pc:spChg chg="mod">
          <ac:chgData name="Alfred Smith" userId="3c60a3631c0db8ad" providerId="LiveId" clId="{0273EF46-190B-48CF-AB47-DCE4FECD4460}" dt="2025-05-26T08:06:28.748" v="4"/>
          <ac:spMkLst>
            <pc:docMk/>
            <pc:sldMk cId="2346136586" sldId="260"/>
            <ac:spMk id="2" creationId="{FDB0731A-2ED8-F97D-7469-8FB47E2624AC}"/>
          </ac:spMkLst>
        </pc:spChg>
      </pc:sldChg>
      <pc:sldChg chg="modSp mod">
        <pc:chgData name="Alfred Smith" userId="3c60a3631c0db8ad" providerId="LiveId" clId="{0273EF46-190B-48CF-AB47-DCE4FECD4460}" dt="2025-05-26T08:07:01.049" v="7" actId="1076"/>
        <pc:sldMkLst>
          <pc:docMk/>
          <pc:sldMk cId="4037329247" sldId="261"/>
        </pc:sldMkLst>
        <pc:spChg chg="mod">
          <ac:chgData name="Alfred Smith" userId="3c60a3631c0db8ad" providerId="LiveId" clId="{0273EF46-190B-48CF-AB47-DCE4FECD4460}" dt="2025-05-26T08:07:01.049" v="7" actId="1076"/>
          <ac:spMkLst>
            <pc:docMk/>
            <pc:sldMk cId="4037329247" sldId="261"/>
            <ac:spMk id="2" creationId="{D1BF6662-4E34-3C1F-3BA1-71EACE9CF038}"/>
          </ac:spMkLst>
        </pc:spChg>
        <pc:spChg chg="mod">
          <ac:chgData name="Alfred Smith" userId="3c60a3631c0db8ad" providerId="LiveId" clId="{0273EF46-190B-48CF-AB47-DCE4FECD4460}" dt="2025-05-26T08:07:01.049" v="7" actId="1076"/>
          <ac:spMkLst>
            <pc:docMk/>
            <pc:sldMk cId="4037329247" sldId="261"/>
            <ac:spMk id="5" creationId="{BD833E60-7D8F-C888-3FD8-81928B9B3387}"/>
          </ac:spMkLst>
        </pc:spChg>
      </pc:sldChg>
      <pc:sldChg chg="modSp mod">
        <pc:chgData name="Alfred Smith" userId="3c60a3631c0db8ad" providerId="LiveId" clId="{0273EF46-190B-48CF-AB47-DCE4FECD4460}" dt="2025-05-26T08:07:21.197" v="10" actId="1076"/>
        <pc:sldMkLst>
          <pc:docMk/>
          <pc:sldMk cId="1909638311" sldId="262"/>
        </pc:sldMkLst>
        <pc:spChg chg="mod">
          <ac:chgData name="Alfred Smith" userId="3c60a3631c0db8ad" providerId="LiveId" clId="{0273EF46-190B-48CF-AB47-DCE4FECD4460}" dt="2025-05-26T08:07:21.197" v="10" actId="1076"/>
          <ac:spMkLst>
            <pc:docMk/>
            <pc:sldMk cId="1909638311" sldId="262"/>
            <ac:spMk id="2" creationId="{2AA33474-11F8-C40C-9B87-14723BADA529}"/>
          </ac:spMkLst>
        </pc:spChg>
        <pc:spChg chg="mod">
          <ac:chgData name="Alfred Smith" userId="3c60a3631c0db8ad" providerId="LiveId" clId="{0273EF46-190B-48CF-AB47-DCE4FECD4460}" dt="2025-05-26T08:07:21.197" v="10" actId="1076"/>
          <ac:spMkLst>
            <pc:docMk/>
            <pc:sldMk cId="1909638311" sldId="262"/>
            <ac:spMk id="5" creationId="{26E9882F-30C6-A757-67D2-5737F18092B9}"/>
          </ac:spMkLst>
        </pc:spChg>
      </pc:sldChg>
      <pc:sldChg chg="modSp mod">
        <pc:chgData name="Alfred Smith" userId="3c60a3631c0db8ad" providerId="LiveId" clId="{0273EF46-190B-48CF-AB47-DCE4FECD4460}" dt="2025-05-26T08:09:03.278" v="14" actId="404"/>
        <pc:sldMkLst>
          <pc:docMk/>
          <pc:sldMk cId="641208035" sldId="263"/>
        </pc:sldMkLst>
        <pc:spChg chg="mod">
          <ac:chgData name="Alfred Smith" userId="3c60a3631c0db8ad" providerId="LiveId" clId="{0273EF46-190B-48CF-AB47-DCE4FECD4460}" dt="2025-05-26T08:09:03.278" v="14" actId="404"/>
          <ac:spMkLst>
            <pc:docMk/>
            <pc:sldMk cId="641208035" sldId="263"/>
            <ac:spMk id="2" creationId="{F838FB2E-1EB2-9AE5-DF0A-BCE9C4797BDC}"/>
          </ac:spMkLst>
        </pc:spChg>
      </pc:sldChg>
      <pc:sldChg chg="addSp delSp modSp mod">
        <pc:chgData name="Alfred Smith" userId="3c60a3631c0db8ad" providerId="LiveId" clId="{0273EF46-190B-48CF-AB47-DCE4FECD4460}" dt="2025-05-26T08:10:02.813" v="19"/>
        <pc:sldMkLst>
          <pc:docMk/>
          <pc:sldMk cId="4044745628" sldId="264"/>
        </pc:sldMkLst>
        <pc:spChg chg="del">
          <ac:chgData name="Alfred Smith" userId="3c60a3631c0db8ad" providerId="LiveId" clId="{0273EF46-190B-48CF-AB47-DCE4FECD4460}" dt="2025-05-26T08:10:02.039" v="18" actId="478"/>
          <ac:spMkLst>
            <pc:docMk/>
            <pc:sldMk cId="4044745628" sldId="264"/>
            <ac:spMk id="2" creationId="{0E0C572C-48CE-F164-55B8-D5BAAD2B3235}"/>
          </ac:spMkLst>
        </pc:spChg>
        <pc:spChg chg="add mod">
          <ac:chgData name="Alfred Smith" userId="3c60a3631c0db8ad" providerId="LiveId" clId="{0273EF46-190B-48CF-AB47-DCE4FECD4460}" dt="2025-05-26T08:10:02.813" v="19"/>
          <ac:spMkLst>
            <pc:docMk/>
            <pc:sldMk cId="4044745628" sldId="264"/>
            <ac:spMk id="3" creationId="{82C5F9F8-99A0-2988-3FBB-385FDD8A8B36}"/>
          </ac:spMkLst>
        </pc:spChg>
        <pc:spChg chg="add mod">
          <ac:chgData name="Alfred Smith" userId="3c60a3631c0db8ad" providerId="LiveId" clId="{0273EF46-190B-48CF-AB47-DCE4FECD4460}" dt="2025-05-26T08:10:02.813" v="19"/>
          <ac:spMkLst>
            <pc:docMk/>
            <pc:sldMk cId="4044745628" sldId="264"/>
            <ac:spMk id="4" creationId="{71FFD64B-043D-DC4E-D751-2F4203F69EBC}"/>
          </ac:spMkLst>
        </pc:spChg>
        <pc:spChg chg="del">
          <ac:chgData name="Alfred Smith" userId="3c60a3631c0db8ad" providerId="LiveId" clId="{0273EF46-190B-48CF-AB47-DCE4FECD4460}" dt="2025-05-26T08:10:02.039" v="18" actId="478"/>
          <ac:spMkLst>
            <pc:docMk/>
            <pc:sldMk cId="4044745628" sldId="264"/>
            <ac:spMk id="5" creationId="{F71D80D6-9CBE-92B5-3416-D9AF2A3D032C}"/>
          </ac:spMkLst>
        </pc:spChg>
      </pc:sldChg>
      <pc:sldChg chg="modSp mod">
        <pc:chgData name="Alfred Smith" userId="3c60a3631c0db8ad" providerId="LiveId" clId="{0273EF46-190B-48CF-AB47-DCE4FECD4460}" dt="2025-05-26T08:10:16.897" v="22"/>
        <pc:sldMkLst>
          <pc:docMk/>
          <pc:sldMk cId="978260341" sldId="265"/>
        </pc:sldMkLst>
        <pc:spChg chg="mod">
          <ac:chgData name="Alfred Smith" userId="3c60a3631c0db8ad" providerId="LiveId" clId="{0273EF46-190B-48CF-AB47-DCE4FECD4460}" dt="2025-05-26T08:10:16.897" v="22"/>
          <ac:spMkLst>
            <pc:docMk/>
            <pc:sldMk cId="978260341" sldId="265"/>
            <ac:spMk id="2" creationId="{72E8A0B5-7AFD-C7F2-F388-9DA87D6C6C1E}"/>
          </ac:spMkLst>
        </pc:spChg>
      </pc:sldChg>
      <pc:sldChg chg="modSp mod">
        <pc:chgData name="Alfred Smith" userId="3c60a3631c0db8ad" providerId="LiveId" clId="{0273EF46-190B-48CF-AB47-DCE4FECD4460}" dt="2025-05-26T08:10:37.871" v="24"/>
        <pc:sldMkLst>
          <pc:docMk/>
          <pc:sldMk cId="3575870363" sldId="266"/>
        </pc:sldMkLst>
        <pc:spChg chg="mod">
          <ac:chgData name="Alfred Smith" userId="3c60a3631c0db8ad" providerId="LiveId" clId="{0273EF46-190B-48CF-AB47-DCE4FECD4460}" dt="2025-05-26T08:10:37.871" v="24"/>
          <ac:spMkLst>
            <pc:docMk/>
            <pc:sldMk cId="3575870363" sldId="266"/>
            <ac:spMk id="2" creationId="{C2C84CEC-3126-6192-B5A3-7744DAF5EDCE}"/>
          </ac:spMkLst>
        </pc:spChg>
      </pc:sldChg>
      <pc:sldChg chg="modSp mod">
        <pc:chgData name="Alfred Smith" userId="3c60a3631c0db8ad" providerId="LiveId" clId="{0273EF46-190B-48CF-AB47-DCE4FECD4460}" dt="2025-05-26T08:11:20.087" v="28" actId="1076"/>
        <pc:sldMkLst>
          <pc:docMk/>
          <pc:sldMk cId="4017137865" sldId="267"/>
        </pc:sldMkLst>
        <pc:spChg chg="mod">
          <ac:chgData name="Alfred Smith" userId="3c60a3631c0db8ad" providerId="LiveId" clId="{0273EF46-190B-48CF-AB47-DCE4FECD4460}" dt="2025-05-26T08:11:20.087" v="28" actId="1076"/>
          <ac:spMkLst>
            <pc:docMk/>
            <pc:sldMk cId="4017137865" sldId="267"/>
            <ac:spMk id="2" creationId="{D9B62D82-438D-C18B-6A46-BF71EFC8AD6C}"/>
          </ac:spMkLst>
        </pc:spChg>
        <pc:spChg chg="mod">
          <ac:chgData name="Alfred Smith" userId="3c60a3631c0db8ad" providerId="LiveId" clId="{0273EF46-190B-48CF-AB47-DCE4FECD4460}" dt="2025-05-26T08:11:20.087" v="28" actId="1076"/>
          <ac:spMkLst>
            <pc:docMk/>
            <pc:sldMk cId="4017137865" sldId="267"/>
            <ac:spMk id="5" creationId="{41015C1A-95DD-7E59-A1AE-95FA9AA36F08}"/>
          </ac:spMkLst>
        </pc:spChg>
      </pc:sldChg>
      <pc:sldChg chg="modSp mod">
        <pc:chgData name="Alfred Smith" userId="3c60a3631c0db8ad" providerId="LiveId" clId="{0273EF46-190B-48CF-AB47-DCE4FECD4460}" dt="2025-05-26T08:11:41.882" v="30"/>
        <pc:sldMkLst>
          <pc:docMk/>
          <pc:sldMk cId="3137811553" sldId="268"/>
        </pc:sldMkLst>
        <pc:spChg chg="mod">
          <ac:chgData name="Alfred Smith" userId="3c60a3631c0db8ad" providerId="LiveId" clId="{0273EF46-190B-48CF-AB47-DCE4FECD4460}" dt="2025-05-26T08:11:41.882" v="30"/>
          <ac:spMkLst>
            <pc:docMk/>
            <pc:sldMk cId="3137811553" sldId="268"/>
            <ac:spMk id="2" creationId="{52EA903C-6787-6AD3-A739-8E16088FB414}"/>
          </ac:spMkLst>
        </pc:spChg>
      </pc:sldChg>
      <pc:sldChg chg="modSp mod">
        <pc:chgData name="Alfred Smith" userId="3c60a3631c0db8ad" providerId="LiveId" clId="{0273EF46-190B-48CF-AB47-DCE4FECD4460}" dt="2025-05-26T08:12:10.958" v="33" actId="404"/>
        <pc:sldMkLst>
          <pc:docMk/>
          <pc:sldMk cId="100491716" sldId="269"/>
        </pc:sldMkLst>
        <pc:spChg chg="mod">
          <ac:chgData name="Alfred Smith" userId="3c60a3631c0db8ad" providerId="LiveId" clId="{0273EF46-190B-48CF-AB47-DCE4FECD4460}" dt="2025-05-26T08:12:10.958" v="33" actId="404"/>
          <ac:spMkLst>
            <pc:docMk/>
            <pc:sldMk cId="100491716" sldId="269"/>
            <ac:spMk id="2" creationId="{52CF526E-4C73-BC27-7024-F0C99676FEA7}"/>
          </ac:spMkLst>
        </pc:spChg>
      </pc:sldChg>
      <pc:sldChg chg="modSp">
        <pc:chgData name="Alfred Smith" userId="3c60a3631c0db8ad" providerId="LiveId" clId="{0273EF46-190B-48CF-AB47-DCE4FECD4460}" dt="2025-05-26T08:05:39.496" v="2"/>
        <pc:sldMkLst>
          <pc:docMk/>
          <pc:sldMk cId="4120481681" sldId="270"/>
        </pc:sldMkLst>
        <pc:spChg chg="mod">
          <ac:chgData name="Alfred Smith" userId="3c60a3631c0db8ad" providerId="LiveId" clId="{0273EF46-190B-48CF-AB47-DCE4FECD4460}" dt="2025-05-26T08:05:39.496" v="2"/>
          <ac:spMkLst>
            <pc:docMk/>
            <pc:sldMk cId="4120481681" sldId="270"/>
            <ac:spMk id="3" creationId="{C914DF4A-2EDF-99AA-319C-FEB62508B610}"/>
          </ac:spMkLst>
        </pc:spChg>
      </pc:sldChg>
      <pc:sldChg chg="modSp">
        <pc:chgData name="Alfred Smith" userId="3c60a3631c0db8ad" providerId="LiveId" clId="{0273EF46-190B-48CF-AB47-DCE4FECD4460}" dt="2025-05-26T08:05:39.496" v="2"/>
        <pc:sldMkLst>
          <pc:docMk/>
          <pc:sldMk cId="939110669" sldId="271"/>
        </pc:sldMkLst>
        <pc:spChg chg="mod">
          <ac:chgData name="Alfred Smith" userId="3c60a3631c0db8ad" providerId="LiveId" clId="{0273EF46-190B-48CF-AB47-DCE4FECD4460}" dt="2025-05-26T08:05:39.496" v="2"/>
          <ac:spMkLst>
            <pc:docMk/>
            <pc:sldMk cId="939110669" sldId="271"/>
            <ac:spMk id="4" creationId="{00E09BFA-7B55-66EF-21CB-4A877FDCE05B}"/>
          </ac:spMkLst>
        </pc:spChg>
      </pc:sldChg>
      <pc:sldChg chg="modSp">
        <pc:chgData name="Alfred Smith" userId="3c60a3631c0db8ad" providerId="LiveId" clId="{0273EF46-190B-48CF-AB47-DCE4FECD4460}" dt="2025-05-26T08:05:39.496" v="2"/>
        <pc:sldMkLst>
          <pc:docMk/>
          <pc:sldMk cId="4024569785" sldId="272"/>
        </pc:sldMkLst>
        <pc:spChg chg="mod">
          <ac:chgData name="Alfred Smith" userId="3c60a3631c0db8ad" providerId="LiveId" clId="{0273EF46-190B-48CF-AB47-DCE4FECD4460}" dt="2025-05-26T08:05:39.496" v="2"/>
          <ac:spMkLst>
            <pc:docMk/>
            <pc:sldMk cId="4024569785" sldId="272"/>
            <ac:spMk id="4" creationId="{63D2A218-D279-DB80-668C-68D2ED6BF2BC}"/>
          </ac:spMkLst>
        </pc:spChg>
      </pc:sldChg>
      <pc:sldChg chg="modSp">
        <pc:chgData name="Alfred Smith" userId="3c60a3631c0db8ad" providerId="LiveId" clId="{0273EF46-190B-48CF-AB47-DCE4FECD4460}" dt="2025-05-26T08:05:39.496" v="2"/>
        <pc:sldMkLst>
          <pc:docMk/>
          <pc:sldMk cId="487179600" sldId="273"/>
        </pc:sldMkLst>
        <pc:spChg chg="mod">
          <ac:chgData name="Alfred Smith" userId="3c60a3631c0db8ad" providerId="LiveId" clId="{0273EF46-190B-48CF-AB47-DCE4FECD4460}" dt="2025-05-26T08:05:39.496" v="2"/>
          <ac:spMkLst>
            <pc:docMk/>
            <pc:sldMk cId="487179600" sldId="273"/>
            <ac:spMk id="4" creationId="{7EF12EF0-1A1E-AE62-E866-885163C87E88}"/>
          </ac:spMkLst>
        </pc:spChg>
      </pc:sldChg>
      <pc:sldChg chg="modSp">
        <pc:chgData name="Alfred Smith" userId="3c60a3631c0db8ad" providerId="LiveId" clId="{0273EF46-190B-48CF-AB47-DCE4FECD4460}" dt="2025-05-26T08:05:39.496" v="2"/>
        <pc:sldMkLst>
          <pc:docMk/>
          <pc:sldMk cId="2168401200" sldId="274"/>
        </pc:sldMkLst>
        <pc:spChg chg="mod">
          <ac:chgData name="Alfred Smith" userId="3c60a3631c0db8ad" providerId="LiveId" clId="{0273EF46-190B-48CF-AB47-DCE4FECD4460}" dt="2025-05-26T08:05:39.496" v="2"/>
          <ac:spMkLst>
            <pc:docMk/>
            <pc:sldMk cId="2168401200" sldId="274"/>
            <ac:spMk id="4" creationId="{9732D996-DCED-1DDC-4AFE-AE2E2B435E01}"/>
          </ac:spMkLst>
        </pc:spChg>
      </pc:sldChg>
      <pc:sldChg chg="modSp">
        <pc:chgData name="Alfred Smith" userId="3c60a3631c0db8ad" providerId="LiveId" clId="{0273EF46-190B-48CF-AB47-DCE4FECD4460}" dt="2025-05-26T08:05:39.496" v="2"/>
        <pc:sldMkLst>
          <pc:docMk/>
          <pc:sldMk cId="2996969115" sldId="275"/>
        </pc:sldMkLst>
        <pc:spChg chg="mod">
          <ac:chgData name="Alfred Smith" userId="3c60a3631c0db8ad" providerId="LiveId" clId="{0273EF46-190B-48CF-AB47-DCE4FECD4460}" dt="2025-05-26T08:05:39.496" v="2"/>
          <ac:spMkLst>
            <pc:docMk/>
            <pc:sldMk cId="2996969115" sldId="275"/>
            <ac:spMk id="4" creationId="{F7DBDCCD-7C55-6D4E-85FB-E7E1CF2620D2}"/>
          </ac:spMkLst>
        </pc:spChg>
      </pc:sldChg>
      <pc:sldChg chg="modSp">
        <pc:chgData name="Alfred Smith" userId="3c60a3631c0db8ad" providerId="LiveId" clId="{0273EF46-190B-48CF-AB47-DCE4FECD4460}" dt="2025-05-26T08:05:39.496" v="2"/>
        <pc:sldMkLst>
          <pc:docMk/>
          <pc:sldMk cId="2390376940" sldId="276"/>
        </pc:sldMkLst>
        <pc:spChg chg="mod">
          <ac:chgData name="Alfred Smith" userId="3c60a3631c0db8ad" providerId="LiveId" clId="{0273EF46-190B-48CF-AB47-DCE4FECD4460}" dt="2025-05-26T08:05:39.496" v="2"/>
          <ac:spMkLst>
            <pc:docMk/>
            <pc:sldMk cId="2390376940" sldId="276"/>
            <ac:spMk id="4" creationId="{ED973A7D-FD41-8079-30FE-D95DC5CDC4D8}"/>
          </ac:spMkLst>
        </pc:spChg>
      </pc:sldChg>
      <pc:sldChg chg="modSp">
        <pc:chgData name="Alfred Smith" userId="3c60a3631c0db8ad" providerId="LiveId" clId="{0273EF46-190B-48CF-AB47-DCE4FECD4460}" dt="2025-05-26T08:05:39.496" v="2"/>
        <pc:sldMkLst>
          <pc:docMk/>
          <pc:sldMk cId="4265919077" sldId="277"/>
        </pc:sldMkLst>
        <pc:spChg chg="mod">
          <ac:chgData name="Alfred Smith" userId="3c60a3631c0db8ad" providerId="LiveId" clId="{0273EF46-190B-48CF-AB47-DCE4FECD4460}" dt="2025-05-26T08:05:39.496" v="2"/>
          <ac:spMkLst>
            <pc:docMk/>
            <pc:sldMk cId="4265919077" sldId="277"/>
            <ac:spMk id="4" creationId="{4A6FC075-9A6D-11E8-64CB-7FD321CE4E06}"/>
          </ac:spMkLst>
        </pc:spChg>
      </pc:sldChg>
      <pc:sldChg chg="modSp">
        <pc:chgData name="Alfred Smith" userId="3c60a3631c0db8ad" providerId="LiveId" clId="{0273EF46-190B-48CF-AB47-DCE4FECD4460}" dt="2025-05-26T08:05:39.496" v="2"/>
        <pc:sldMkLst>
          <pc:docMk/>
          <pc:sldMk cId="210266664" sldId="278"/>
        </pc:sldMkLst>
        <pc:spChg chg="mod">
          <ac:chgData name="Alfred Smith" userId="3c60a3631c0db8ad" providerId="LiveId" clId="{0273EF46-190B-48CF-AB47-DCE4FECD4460}" dt="2025-05-26T08:05:39.496" v="2"/>
          <ac:spMkLst>
            <pc:docMk/>
            <pc:sldMk cId="210266664" sldId="278"/>
            <ac:spMk id="4" creationId="{12FE6889-FF9E-6002-BA2F-F4B7106957B7}"/>
          </ac:spMkLst>
        </pc:spChg>
      </pc:sldChg>
      <pc:sldChg chg="modSp">
        <pc:chgData name="Alfred Smith" userId="3c60a3631c0db8ad" providerId="LiveId" clId="{0273EF46-190B-48CF-AB47-DCE4FECD4460}" dt="2025-05-26T08:05:39.496" v="2"/>
        <pc:sldMkLst>
          <pc:docMk/>
          <pc:sldMk cId="888433145" sldId="279"/>
        </pc:sldMkLst>
        <pc:spChg chg="mod">
          <ac:chgData name="Alfred Smith" userId="3c60a3631c0db8ad" providerId="LiveId" clId="{0273EF46-190B-48CF-AB47-DCE4FECD4460}" dt="2025-05-26T08:05:39.496" v="2"/>
          <ac:spMkLst>
            <pc:docMk/>
            <pc:sldMk cId="888433145" sldId="279"/>
            <ac:spMk id="4" creationId="{467861B3-86C9-D021-6D97-24D7F2FE4551}"/>
          </ac:spMkLst>
        </pc:spChg>
      </pc:sldChg>
      <pc:sldChg chg="modSp">
        <pc:chgData name="Alfred Smith" userId="3c60a3631c0db8ad" providerId="LiveId" clId="{0273EF46-190B-48CF-AB47-DCE4FECD4460}" dt="2025-05-26T08:05:39.496" v="2"/>
        <pc:sldMkLst>
          <pc:docMk/>
          <pc:sldMk cId="791300187" sldId="280"/>
        </pc:sldMkLst>
        <pc:spChg chg="mod">
          <ac:chgData name="Alfred Smith" userId="3c60a3631c0db8ad" providerId="LiveId" clId="{0273EF46-190B-48CF-AB47-DCE4FECD4460}" dt="2025-05-26T08:05:39.496" v="2"/>
          <ac:spMkLst>
            <pc:docMk/>
            <pc:sldMk cId="791300187" sldId="280"/>
            <ac:spMk id="4" creationId="{711121B9-6C9E-4AFB-6FF6-47DFDDA9A4A1}"/>
          </ac:spMkLst>
        </pc:spChg>
      </pc:sldChg>
      <pc:sldChg chg="modSp mod">
        <pc:chgData name="Alfred Smith" userId="3c60a3631c0db8ad" providerId="LiveId" clId="{0273EF46-190B-48CF-AB47-DCE4FECD4460}" dt="2025-05-26T08:12:28.978" v="35"/>
        <pc:sldMkLst>
          <pc:docMk/>
          <pc:sldMk cId="1922139011" sldId="281"/>
        </pc:sldMkLst>
        <pc:spChg chg="mod">
          <ac:chgData name="Alfred Smith" userId="3c60a3631c0db8ad" providerId="LiveId" clId="{0273EF46-190B-48CF-AB47-DCE4FECD4460}" dt="2025-05-26T08:12:28.978" v="35"/>
          <ac:spMkLst>
            <pc:docMk/>
            <pc:sldMk cId="1922139011" sldId="281"/>
            <ac:spMk id="2" creationId="{A57DB993-D500-7F0A-17C4-676F9B15A019}"/>
          </ac:spMkLst>
        </pc:spChg>
      </pc:sldChg>
      <pc:sldChg chg="modSp">
        <pc:chgData name="Alfred Smith" userId="3c60a3631c0db8ad" providerId="LiveId" clId="{0273EF46-190B-48CF-AB47-DCE4FECD4460}" dt="2025-05-26T08:05:39.496" v="2"/>
        <pc:sldMkLst>
          <pc:docMk/>
          <pc:sldMk cId="1126511635" sldId="282"/>
        </pc:sldMkLst>
        <pc:spChg chg="mod">
          <ac:chgData name="Alfred Smith" userId="3c60a3631c0db8ad" providerId="LiveId" clId="{0273EF46-190B-48CF-AB47-DCE4FECD4460}" dt="2025-05-26T08:05:39.496" v="2"/>
          <ac:spMkLst>
            <pc:docMk/>
            <pc:sldMk cId="1126511635" sldId="282"/>
            <ac:spMk id="3" creationId="{F741917B-D0B3-8B23-37D7-E5D914383965}"/>
          </ac:spMkLst>
        </pc:spChg>
      </pc:sldChg>
      <pc:sldChg chg="addSp delSp modSp mod">
        <pc:chgData name="Alfred Smith" userId="3c60a3631c0db8ad" providerId="LiveId" clId="{0273EF46-190B-48CF-AB47-DCE4FECD4460}" dt="2025-05-26T08:09:37.418" v="17"/>
        <pc:sldMkLst>
          <pc:docMk/>
          <pc:sldMk cId="1633208598" sldId="283"/>
        </pc:sldMkLst>
        <pc:spChg chg="del mod">
          <ac:chgData name="Alfred Smith" userId="3c60a3631c0db8ad" providerId="LiveId" clId="{0273EF46-190B-48CF-AB47-DCE4FECD4460}" dt="2025-05-26T08:09:36.866" v="16" actId="478"/>
          <ac:spMkLst>
            <pc:docMk/>
            <pc:sldMk cId="1633208598" sldId="283"/>
            <ac:spMk id="2" creationId="{4B6133A7-80D5-6122-AEA3-C5CB88C4CA34}"/>
          </ac:spMkLst>
        </pc:spChg>
        <pc:spChg chg="add mod">
          <ac:chgData name="Alfred Smith" userId="3c60a3631c0db8ad" providerId="LiveId" clId="{0273EF46-190B-48CF-AB47-DCE4FECD4460}" dt="2025-05-26T08:09:37.418" v="17"/>
          <ac:spMkLst>
            <pc:docMk/>
            <pc:sldMk cId="1633208598" sldId="283"/>
            <ac:spMk id="3" creationId="{EC1B9C70-5F3C-BBC2-9E9C-611467A49B39}"/>
          </ac:spMkLst>
        </pc:spChg>
        <pc:spChg chg="add mod">
          <ac:chgData name="Alfred Smith" userId="3c60a3631c0db8ad" providerId="LiveId" clId="{0273EF46-190B-48CF-AB47-DCE4FECD4460}" dt="2025-05-26T08:09:37.418" v="17"/>
          <ac:spMkLst>
            <pc:docMk/>
            <pc:sldMk cId="1633208598" sldId="283"/>
            <ac:spMk id="4" creationId="{316D45D3-F74F-33E9-0D2B-C1F0A73384CC}"/>
          </ac:spMkLst>
        </pc:spChg>
        <pc:spChg chg="del mod">
          <ac:chgData name="Alfred Smith" userId="3c60a3631c0db8ad" providerId="LiveId" clId="{0273EF46-190B-48CF-AB47-DCE4FECD4460}" dt="2025-05-26T08:09:36.866" v="16" actId="478"/>
          <ac:spMkLst>
            <pc:docMk/>
            <pc:sldMk cId="1633208598" sldId="283"/>
            <ac:spMk id="5" creationId="{2C9BBCD8-B11D-F345-629E-932F1312A6D2}"/>
          </ac:spMkLst>
        </pc:spChg>
      </pc:sldChg>
      <pc:sldChg chg="modSp">
        <pc:chgData name="Alfred Smith" userId="3c60a3631c0db8ad" providerId="LiveId" clId="{0273EF46-190B-48CF-AB47-DCE4FECD4460}" dt="2025-05-26T08:05:39.496" v="2"/>
        <pc:sldMkLst>
          <pc:docMk/>
          <pc:sldMk cId="1038767765" sldId="284"/>
        </pc:sldMkLst>
        <pc:spChg chg="mod">
          <ac:chgData name="Alfred Smith" userId="3c60a3631c0db8ad" providerId="LiveId" clId="{0273EF46-190B-48CF-AB47-DCE4FECD4460}" dt="2025-05-26T08:05:39.496" v="2"/>
          <ac:spMkLst>
            <pc:docMk/>
            <pc:sldMk cId="1038767765" sldId="284"/>
            <ac:spMk id="2" creationId="{BD582259-1CEE-65F3-0026-10C8C17B919B}"/>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26-05-2025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800" b="1" i="0" u="none" strike="noStrike" baseline="0">
                <a:latin typeface="TimesNewRomanPS-BoldMT"/>
              </a:rPr>
              <a:t>Ch</a:t>
            </a:r>
          </a:p>
          <a:p>
            <a:pPr algn="l"/>
            <a:r>
              <a:rPr lang="en-IN" sz="1800" b="1" i="0" u="none" strike="noStrike" baseline="0">
                <a:latin typeface="TimesNewRomanPS-BoldMT"/>
              </a:rPr>
              <a:t>50 </a:t>
            </a:r>
            <a:r>
              <a:rPr lang="en-IN" sz="1800" b="1" i="0" u="none" strike="noStrike" baseline="0" dirty="0">
                <a:latin typeface="TimesNewRomanPS-BoldMT"/>
              </a:rPr>
              <a:t>Peter Arrested</a:t>
            </a:r>
          </a:p>
          <a:p>
            <a:pPr algn="l"/>
            <a:r>
              <a:rPr lang="en-US" sz="1800" b="0" i="0" u="none" strike="noStrike" baseline="0" dirty="0">
                <a:latin typeface="TimesNewRomanPSMT"/>
              </a:rPr>
              <a:t>1. James killed –Acts 12:1-2 (Left Top)</a:t>
            </a:r>
          </a:p>
          <a:p>
            <a:pPr algn="l"/>
            <a:r>
              <a:rPr lang="en-US" sz="1800" b="0" i="0" u="none" strike="noStrike" baseline="0" dirty="0">
                <a:latin typeface="TimesNewRomanPSMT"/>
              </a:rPr>
              <a:t>2. Peter arrested – Acts 12:3-11 (Right Top)</a:t>
            </a:r>
          </a:p>
          <a:p>
            <a:pPr algn="l"/>
            <a:r>
              <a:rPr lang="en-US" sz="1800" b="0" i="0" u="none" strike="noStrike" baseline="0" dirty="0">
                <a:latin typeface="TimesNewRomanPSMT"/>
              </a:rPr>
              <a:t>3. Peter goes to Mary’s House – Acts 12:12-17 (Right Bottom)</a:t>
            </a:r>
          </a:p>
          <a:p>
            <a:pPr algn="l"/>
            <a:r>
              <a:rPr lang="en-US" sz="1800" b="0" i="0" u="none" strike="noStrike" baseline="0" dirty="0">
                <a:latin typeface="TimesNewRomanPSMT"/>
              </a:rPr>
              <a:t>4. Herod kills guards – Acts 12:18-19 (Left Bottom)</a:t>
            </a:r>
          </a:p>
          <a:p>
            <a:pPr algn="l"/>
            <a:r>
              <a:rPr lang="en-US" sz="1800" b="0" i="0" u="none" strike="noStrike" baseline="0" dirty="0">
                <a:latin typeface="TimesNewRomanPSMT"/>
              </a:rPr>
              <a:t>5. Herod dies – Acts 12:20-25 (Left Center)</a:t>
            </a:r>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26-05-2025</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26-05-2025</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26-05-2025</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26-05-2025</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26-05-2025</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26-05-2025</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26-05-2025</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26-05-2025</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26-05-2025</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26-05-2025</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26-05-2025</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26-05-2025</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50-1</a:t>
            </a:r>
          </a:p>
        </p:txBody>
      </p:sp>
      <p:pic>
        <p:nvPicPr>
          <p:cNvPr id="20" name="Audio 19">
            <a:hlinkClick r:id="" action="ppaction://media"/>
            <a:extLst>
              <a:ext uri="{FF2B5EF4-FFF2-40B4-BE49-F238E27FC236}">
                <a16:creationId xmlns:a16="http://schemas.microsoft.com/office/drawing/2014/main" id="{B101F039-0DFC-6676-1F04-D0B31ECD4F94}"/>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99396" t="-90625" r="-199396" b="-90625"/>
          <a:stretch>
            <a:fillRect/>
          </a:stretch>
        </p:blipFill>
        <p:spPr>
          <a:xfrm>
            <a:off x="9147683" y="5143500"/>
            <a:ext cx="3040633" cy="1714500"/>
          </a:xfrm>
          <a:prstGeom prst="rect">
            <a:avLst/>
          </a:prstGeom>
        </p:spPr>
      </p:pic>
      <p:sp>
        <p:nvSpPr>
          <p:cNvPr id="6" name="Content Placeholder 2">
            <a:extLst>
              <a:ext uri="{FF2B5EF4-FFF2-40B4-BE49-F238E27FC236}">
                <a16:creationId xmlns:a16="http://schemas.microsoft.com/office/drawing/2014/main" id="{393F070D-B6B2-BACC-9DE1-096E85767A13}"/>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IN" dirty="0"/>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2941"/>
    </mc:Choice>
    <mc:Fallback xmlns="">
      <p:transition spd="slow" advTm="29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DDD7A3-F76A-7C96-4B58-183E645818B5}"/>
              </a:ext>
            </a:extLst>
          </p:cNvPr>
          <p:cNvPicPr>
            <a:picLocks noChangeAspect="1"/>
          </p:cNvPicPr>
          <p:nvPr/>
        </p:nvPicPr>
        <p:blipFill>
          <a:blip r:embed="rId2"/>
          <a:stretch>
            <a:fillRect/>
          </a:stretch>
        </p:blipFill>
        <p:spPr>
          <a:xfrm>
            <a:off x="0" y="-296981"/>
            <a:ext cx="12192000" cy="7154981"/>
          </a:xfrm>
          <a:prstGeom prst="rect">
            <a:avLst/>
          </a:prstGeom>
        </p:spPr>
      </p:pic>
      <p:sp>
        <p:nvSpPr>
          <p:cNvPr id="4" name="TextBox 3">
            <a:extLst>
              <a:ext uri="{FF2B5EF4-FFF2-40B4-BE49-F238E27FC236}">
                <a16:creationId xmlns:a16="http://schemas.microsoft.com/office/drawing/2014/main" id="{7EF12EF0-1A1E-AE62-E866-885163C87E88}"/>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udio 9">
            <a:hlinkClick r:id="" action="ppaction://media"/>
            <a:extLst>
              <a:ext uri="{FF2B5EF4-FFF2-40B4-BE49-F238E27FC236}">
                <a16:creationId xmlns:a16="http://schemas.microsoft.com/office/drawing/2014/main" id="{6454A28A-C95C-3129-7B5E-6D73B75C74B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F838FB2E-1EB2-9AE5-DF0A-BCE9C4797BDC}"/>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4དེ་ཡང་པེ་སག་གི་དུས་ཆེན་མཇུག་རྫོགས༌རྗེས། མི་རྣམས་ཀྱི་མིག་མདུན་ནས་ཁོང་ཉིད་ཁྲིམས་ལ་སྦྱོར་བའི་ཆེད༌དུ། ཧེ་རོ་དཱས་པེ་ཏྲོ་བཟུང་སྟེ་བཙོན་དུ་བཅུག༌ཅིང༌། དམག་མི་བཞི་རེ་ཅན་གྱི་དམག་ཁག་བཞི་ལ་སྲུང་དུ་བཅུག </a:t>
            </a:r>
            <a:endParaRPr lang="en-IN" sz="1400" dirty="0"/>
          </a:p>
        </p:txBody>
      </p:sp>
      <p:sp>
        <p:nvSpPr>
          <p:cNvPr id="5" name="TextBox 4">
            <a:extLst>
              <a:ext uri="{FF2B5EF4-FFF2-40B4-BE49-F238E27FC236}">
                <a16:creationId xmlns:a16="http://schemas.microsoft.com/office/drawing/2014/main" id="{DDE63853-F54C-50E0-4774-A8581758559A}"/>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4He arrested him and put him in prison, handing him over to be guarded by four squads of four soldiers each…</a:t>
            </a:r>
            <a:endParaRPr lang="en-IN" dirty="0"/>
          </a:p>
        </p:txBody>
      </p:sp>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9463"/>
    </mc:Choice>
    <mc:Fallback xmlns="">
      <p:transition spd="slow" advTm="94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DDD7A3-F76A-7C96-4B58-183E645818B5}"/>
              </a:ext>
            </a:extLst>
          </p:cNvPr>
          <p:cNvPicPr>
            <a:picLocks noChangeAspect="1"/>
          </p:cNvPicPr>
          <p:nvPr/>
        </p:nvPicPr>
        <p:blipFill>
          <a:blip r:embed="rId2"/>
          <a:stretch>
            <a:fillRect/>
          </a:stretch>
        </p:blipFill>
        <p:spPr>
          <a:xfrm>
            <a:off x="-867508" y="-1683370"/>
            <a:ext cx="14724185" cy="8641016"/>
          </a:xfrm>
          <a:prstGeom prst="rect">
            <a:avLst/>
          </a:prstGeom>
        </p:spPr>
      </p:pic>
      <p:sp>
        <p:nvSpPr>
          <p:cNvPr id="2" name="TextBox 1">
            <a:extLst>
              <a:ext uri="{FF2B5EF4-FFF2-40B4-BE49-F238E27FC236}">
                <a16:creationId xmlns:a16="http://schemas.microsoft.com/office/drawing/2014/main" id="{BD582259-1CEE-65F3-0026-10C8C17B919B}"/>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0387677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7B9E0E7F-5F21-6A58-3C78-659D624853B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EC1B9C70-5F3C-BBC2-9E9C-611467A49B39}"/>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121212"/>
                </a:solidFill>
                <a:latin typeface="Arial" panose="020B0604020202020204" pitchFamily="34" charset="0"/>
              </a:rPr>
              <a:t>4དེ་ཡང་པེ་སག་གི་དུས་ཆེན་མཇུག་རྫོགས༌རྗེས། མི་རྣམས་ཀྱི་མིག་མདུན་ནས་ཁོང་ཉིད་ཁྲིམས་ལ་སྦྱོར་བའི་ཆེད༌དུ། ཧེ་རོ་དཱས་པེ་ཏྲོ་བཟུང་སྟེ་བཙོན་དུ་བཅུག༌ཅིང༌། དམག་མི་བཞི་རེ་ཅན་གྱི་དམག་ཁག་བཞི་ལ་སྲུང་དུ་བཅུག </a:t>
            </a:r>
            <a:endParaRPr lang="en-IN" sz="1400" dirty="0"/>
          </a:p>
        </p:txBody>
      </p:sp>
      <p:sp>
        <p:nvSpPr>
          <p:cNvPr id="4" name="TextBox 3">
            <a:extLst>
              <a:ext uri="{FF2B5EF4-FFF2-40B4-BE49-F238E27FC236}">
                <a16:creationId xmlns:a16="http://schemas.microsoft.com/office/drawing/2014/main" id="{316D45D3-F74F-33E9-0D2B-C1F0A73384CC}"/>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121212"/>
                </a:solidFill>
                <a:latin typeface="Arial" panose="020B0604020202020204" pitchFamily="34" charset="0"/>
              </a:rPr>
              <a:t>Herod intended to bring him out to the people after the Passover.</a:t>
            </a:r>
            <a:endParaRPr lang="en-IN" dirty="0"/>
          </a:p>
        </p:txBody>
      </p:sp>
    </p:spTree>
    <p:extLst>
      <p:ext uri="{BB962C8B-B14F-4D97-AF65-F5344CB8AC3E}">
        <p14:creationId xmlns:p14="http://schemas.microsoft.com/office/powerpoint/2010/main" val="1633208598"/>
      </p:ext>
    </p:extLst>
  </p:cSld>
  <p:clrMapOvr>
    <a:masterClrMapping/>
  </p:clrMapOvr>
  <mc:AlternateContent xmlns:mc="http://schemas.openxmlformats.org/markup-compatibility/2006" xmlns:p14="http://schemas.microsoft.com/office/powerpoint/2010/main">
    <mc:Choice Requires="p14">
      <p:transition spd="slow" p14:dur="2000" advTm="8814"/>
    </mc:Choice>
    <mc:Fallback xmlns="">
      <p:transition spd="slow" advTm="88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BBD0398-6C15-C9BD-D5C3-582286D9E244}"/>
              </a:ext>
            </a:extLst>
          </p:cNvPr>
          <p:cNvPicPr>
            <a:picLocks noChangeAspect="1"/>
          </p:cNvPicPr>
          <p:nvPr/>
        </p:nvPicPr>
        <p:blipFill>
          <a:blip r:embed="rId2"/>
          <a:stretch>
            <a:fillRect/>
          </a:stretch>
        </p:blipFill>
        <p:spPr>
          <a:xfrm>
            <a:off x="0" y="-517183"/>
            <a:ext cx="12324522" cy="7375183"/>
          </a:xfrm>
          <a:prstGeom prst="rect">
            <a:avLst/>
          </a:prstGeom>
        </p:spPr>
      </p:pic>
      <p:sp>
        <p:nvSpPr>
          <p:cNvPr id="4" name="TextBox 3">
            <a:extLst>
              <a:ext uri="{FF2B5EF4-FFF2-40B4-BE49-F238E27FC236}">
                <a16:creationId xmlns:a16="http://schemas.microsoft.com/office/drawing/2014/main" id="{9732D996-DCED-1DDC-4AFE-AE2E2B435E01}"/>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84012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9A4DC348-3E97-03ED-E3C2-B55AB843D10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82C5F9F8-99A0-2988-3FBB-385FDD8A8B36}"/>
              </a:ext>
            </a:extLst>
          </p:cNvPr>
          <p:cNvSpPr txBox="1"/>
          <p:nvPr/>
        </p:nvSpPr>
        <p:spPr>
          <a:xfrm>
            <a:off x="6096000" y="149949"/>
            <a:ext cx="6096000" cy="6558101"/>
          </a:xfrm>
          <a:prstGeom prst="rect">
            <a:avLst/>
          </a:prstGeom>
          <a:noFill/>
        </p:spPr>
        <p:txBody>
          <a:bodyPr wrap="square" rtlCol="0">
            <a:noAutofit/>
          </a:bodyPr>
          <a:lstStyle/>
          <a:p>
            <a:r>
              <a:rPr lang="bo-CN" sz="8000" dirty="0">
                <a:solidFill>
                  <a:srgbClr val="777A7B"/>
                </a:solidFill>
                <a:latin typeface="Arial" panose="020B0604020202020204" pitchFamily="34" charset="0"/>
              </a:rPr>
              <a:t>5དེ་བས་པེ་ཏྲོ་བཙོན་དུ་བཅུག་ནའང་ཆོས་ཚོགས་ཀྱིས་ཁོང་གི་དོན་དུ་དཀོན་མཆོག་ལ་གསོལ་བ་ཤུགས་དྲག་གིས་བཏབ༌བོ།།</a:t>
            </a:r>
            <a:endParaRPr lang="en-IN" dirty="0"/>
          </a:p>
        </p:txBody>
      </p:sp>
      <p:sp>
        <p:nvSpPr>
          <p:cNvPr id="4" name="TextBox 3">
            <a:extLst>
              <a:ext uri="{FF2B5EF4-FFF2-40B4-BE49-F238E27FC236}">
                <a16:creationId xmlns:a16="http://schemas.microsoft.com/office/drawing/2014/main" id="{71FFD64B-043D-DC4E-D751-2F4203F69EBC}"/>
              </a:ext>
            </a:extLst>
          </p:cNvPr>
          <p:cNvSpPr txBox="1"/>
          <p:nvPr/>
        </p:nvSpPr>
        <p:spPr>
          <a:xfrm>
            <a:off x="110836" y="149950"/>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5So Peter was kept in prison, but the church was fervently praying to God for him.</a:t>
            </a:r>
            <a:endParaRPr lang="en-IN" dirty="0"/>
          </a:p>
        </p:txBody>
      </p:sp>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8106"/>
    </mc:Choice>
    <mc:Fallback xmlns="">
      <p:transition spd="slow" advTm="81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7DBDCCD-7C55-6D4E-85FB-E7E1CF2620D2}"/>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pic>
        <p:nvPicPr>
          <p:cNvPr id="5" name="Picture 4">
            <a:extLst>
              <a:ext uri="{FF2B5EF4-FFF2-40B4-BE49-F238E27FC236}">
                <a16:creationId xmlns:a16="http://schemas.microsoft.com/office/drawing/2014/main" id="{6EC2DE8B-0EA0-AEDA-F83C-A552260F7C28}"/>
              </a:ext>
            </a:extLst>
          </p:cNvPr>
          <p:cNvPicPr>
            <a:picLocks noChangeAspect="1"/>
          </p:cNvPicPr>
          <p:nvPr/>
        </p:nvPicPr>
        <p:blipFill>
          <a:blip r:embed="rId2"/>
          <a:stretch>
            <a:fillRect/>
          </a:stretch>
        </p:blipFill>
        <p:spPr>
          <a:xfrm>
            <a:off x="0" y="0"/>
            <a:ext cx="12870137" cy="6858000"/>
          </a:xfrm>
          <a:prstGeom prst="rect">
            <a:avLst/>
          </a:prstGeom>
        </p:spPr>
      </p:pic>
    </p:spTree>
    <p:extLst>
      <p:ext uri="{BB962C8B-B14F-4D97-AF65-F5344CB8AC3E}">
        <p14:creationId xmlns:p14="http://schemas.microsoft.com/office/powerpoint/2010/main" val="29969691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993E2596-9453-CD17-7118-AFA5C86097B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72E8A0B5-7AFD-C7F2-F388-9DA87D6C6C1E}"/>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121212"/>
                </a:solidFill>
                <a:latin typeface="Arial" panose="020B0604020202020204" pitchFamily="34" charset="0"/>
              </a:rPr>
              <a:t>6དེ་ཡང་ཧེ་རོ་དཱས་པེ་ཏྲོ་ཁྲིམས་ལ་མ་སྦྱར་སྔོན་གྱི་ཉིན་དེའི་མཚན༌མོར། པེ་ཏྲོ་ནི་ལྕགས་ཐག་གཉིས་ཀྱིས་བཀྱིགས་པ་དང་དམག་མི་གཉིས་ཀྱི་བར་དུ་གཉིད་ལ་ཡུར༌ཅིང་། སྲུང་དམག་རྣམས་ཀྱིས་ཀྱང་སྒོའི་ཕྱི་རོལ་ཏུ་བསྲུངས་ཡོད༌པ་རེད། </a:t>
            </a:r>
            <a:endParaRPr lang="en-IN" dirty="0"/>
          </a:p>
        </p:txBody>
      </p:sp>
      <p:sp>
        <p:nvSpPr>
          <p:cNvPr id="5" name="TextBox 4">
            <a:extLst>
              <a:ext uri="{FF2B5EF4-FFF2-40B4-BE49-F238E27FC236}">
                <a16:creationId xmlns:a16="http://schemas.microsoft.com/office/drawing/2014/main" id="{65F27888-AD4A-3217-F43E-066EB1664CAF}"/>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6On the night before Herod was to bring him to trial, Peter was sleeping between two soldiers, bound with two chains, with sentries standing guard at the entrance to the prison.</a:t>
            </a:r>
            <a:endParaRPr lang="en-IN" dirty="0"/>
          </a:p>
        </p:txBody>
      </p:sp>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16557"/>
    </mc:Choice>
    <mc:Fallback xmlns="">
      <p:transition spd="slow" advTm="165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EC8300B-810A-AB10-7D23-3A328618A739}"/>
              </a:ext>
            </a:extLst>
          </p:cNvPr>
          <p:cNvPicPr>
            <a:picLocks noChangeAspect="1"/>
          </p:cNvPicPr>
          <p:nvPr/>
        </p:nvPicPr>
        <p:blipFill>
          <a:blip r:embed="rId2"/>
          <a:stretch>
            <a:fillRect/>
          </a:stretch>
        </p:blipFill>
        <p:spPr>
          <a:xfrm>
            <a:off x="0" y="-1"/>
            <a:ext cx="12192000" cy="7041931"/>
          </a:xfrm>
          <a:prstGeom prst="rect">
            <a:avLst/>
          </a:prstGeom>
        </p:spPr>
      </p:pic>
      <p:sp>
        <p:nvSpPr>
          <p:cNvPr id="4" name="TextBox 3">
            <a:extLst>
              <a:ext uri="{FF2B5EF4-FFF2-40B4-BE49-F238E27FC236}">
                <a16:creationId xmlns:a16="http://schemas.microsoft.com/office/drawing/2014/main" id="{ED973A7D-FD41-8079-30FE-D95DC5CDC4D8}"/>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903769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Audio 13">
            <a:hlinkClick r:id="" action="ppaction://media"/>
            <a:extLst>
              <a:ext uri="{FF2B5EF4-FFF2-40B4-BE49-F238E27FC236}">
                <a16:creationId xmlns:a16="http://schemas.microsoft.com/office/drawing/2014/main" id="{4E850389-35E7-239C-9FB1-F5A91414054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C2C84CEC-3126-6192-B5A3-7744DAF5EDCE}"/>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121212"/>
                </a:solidFill>
                <a:latin typeface="Arial" panose="020B0604020202020204" pitchFamily="34" charset="0"/>
              </a:rPr>
              <a:t>7གློ་བུར༌ཉིད་དུ་གཙོ་བོའི་ཕོ་ཉ་ཞིག་མངོན་སུམ་དུ་བྱུང་བ་དང་ཁང་པའི་ནང་དུ་འོད་འཚེར་བར་གྱུར་ཏོ།། དེ་ནས་ཕོ་ཉས་པེ་ཏྲོའི་གཞོགས་ནས་བསྒུལ་ཏེ་ཁོང་གཉིད་ལས་བསླངས་རྗེས་འདི་སྐད༌དུ། མྱུར་དུ་ཡར་ལོངས་ཤིག་ཅེས་གསུངས་པ་དང་ལྕགས་ཐག་རང་ཤུགས་ཀྱིས་ཁོང་གི་ལག་པ་ནས་གྲོལ་ཏོ།།</a:t>
            </a:r>
            <a:endParaRPr lang="en-IN" dirty="0"/>
          </a:p>
        </p:txBody>
      </p:sp>
      <p:sp>
        <p:nvSpPr>
          <p:cNvPr id="5" name="TextBox 4">
            <a:extLst>
              <a:ext uri="{FF2B5EF4-FFF2-40B4-BE49-F238E27FC236}">
                <a16:creationId xmlns:a16="http://schemas.microsoft.com/office/drawing/2014/main" id="{484A5C02-F160-2A12-97AD-27EF268400B7}"/>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7Suddenly an angel of the Lord appeared and a light shone in the cell. He tapped Peter on the side and woke him up, saying, “Get up quickly.” And the chains fell off his wrists.</a:t>
            </a:r>
            <a:endParaRPr lang="en-IN" dirty="0"/>
          </a:p>
        </p:txBody>
      </p:sp>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17040"/>
    </mc:Choice>
    <mc:Fallback xmlns="">
      <p:transition spd="slow" advTm="170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F0BE48E-B088-838C-8731-BA6B178C9279}"/>
              </a:ext>
            </a:extLst>
          </p:cNvPr>
          <p:cNvPicPr>
            <a:picLocks noChangeAspect="1"/>
          </p:cNvPicPr>
          <p:nvPr/>
        </p:nvPicPr>
        <p:blipFill>
          <a:blip r:embed="rId2"/>
          <a:stretch>
            <a:fillRect/>
          </a:stretch>
        </p:blipFill>
        <p:spPr>
          <a:xfrm>
            <a:off x="0" y="0"/>
            <a:ext cx="12192000" cy="7006928"/>
          </a:xfrm>
          <a:prstGeom prst="rect">
            <a:avLst/>
          </a:prstGeom>
        </p:spPr>
      </p:pic>
      <p:sp>
        <p:nvSpPr>
          <p:cNvPr id="4" name="TextBox 3">
            <a:extLst>
              <a:ext uri="{FF2B5EF4-FFF2-40B4-BE49-F238E27FC236}">
                <a16:creationId xmlns:a16="http://schemas.microsoft.com/office/drawing/2014/main" id="{9AC16726-A499-6B61-CB31-F2618E8981A7}"/>
              </a:ext>
            </a:extLst>
          </p:cNvPr>
          <p:cNvSpPr txBox="1"/>
          <p:nvPr/>
        </p:nvSpPr>
        <p:spPr>
          <a:xfrm>
            <a:off x="4084319" y="-151518"/>
            <a:ext cx="8429897" cy="2633461"/>
          </a:xfrm>
          <a:prstGeom prst="rect">
            <a:avLst/>
          </a:prstGeom>
          <a:noFill/>
        </p:spPr>
        <p:txBody>
          <a:bodyPr wrap="square" rtlCol="0">
            <a:noAutofit/>
          </a:bodyPr>
          <a:lstStyle/>
          <a:p>
            <a:pPr algn="ctr"/>
            <a:r>
              <a:rPr lang="en-IN" dirty="0">
                <a:solidFill>
                  <a:schemeClr val="bg1"/>
                </a:solidFill>
              </a:rPr>
              <a:t> </a:t>
            </a:r>
            <a:r>
              <a:rPr lang="bo-CN" sz="8000" b="1" cap="all" dirty="0">
                <a:solidFill>
                  <a:schemeClr val="bg1"/>
                </a:solidFill>
                <a:latin typeface="ArialMT"/>
              </a:rPr>
              <a:t>མཛད་འཕྲིན 12</a:t>
            </a:r>
          </a:p>
          <a:p>
            <a:r>
              <a:rPr lang="bo-CN" sz="8000" b="1" dirty="0">
                <a:solidFill>
                  <a:schemeClr val="bg1"/>
                </a:solidFill>
                <a:latin typeface="Arial" panose="020B0604020202020204" pitchFamily="34" charset="0"/>
              </a:rPr>
              <a:t>སྐུ་ཚབ་པེ་ཏྲོ་བཙོན་ཁང་ལ་བཅུག་པ།</a:t>
            </a:r>
          </a:p>
          <a:p>
            <a:endParaRPr lang="en-IN" dirty="0"/>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DE36798-44B5-2835-D6C9-6CE322983C1E}"/>
              </a:ext>
            </a:extLst>
          </p:cNvPr>
          <p:cNvPicPr>
            <a:picLocks noChangeAspect="1"/>
          </p:cNvPicPr>
          <p:nvPr/>
        </p:nvPicPr>
        <p:blipFill>
          <a:blip r:embed="rId2"/>
          <a:stretch>
            <a:fillRect/>
          </a:stretch>
        </p:blipFill>
        <p:spPr>
          <a:xfrm>
            <a:off x="0" y="-152399"/>
            <a:ext cx="12192000" cy="7010400"/>
          </a:xfrm>
          <a:prstGeom prst="rect">
            <a:avLst/>
          </a:prstGeom>
        </p:spPr>
      </p:pic>
      <p:sp>
        <p:nvSpPr>
          <p:cNvPr id="4" name="TextBox 3">
            <a:extLst>
              <a:ext uri="{FF2B5EF4-FFF2-40B4-BE49-F238E27FC236}">
                <a16:creationId xmlns:a16="http://schemas.microsoft.com/office/drawing/2014/main" id="{4A6FC075-9A6D-11E8-64CB-7FD321CE4E06}"/>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659190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Audio 13">
            <a:hlinkClick r:id="" action="ppaction://media"/>
            <a:extLst>
              <a:ext uri="{FF2B5EF4-FFF2-40B4-BE49-F238E27FC236}">
                <a16:creationId xmlns:a16="http://schemas.microsoft.com/office/drawing/2014/main" id="{DBEAE2E5-8DC2-897C-C6D4-528123C10F6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D9B62D82-438D-C18B-6A46-BF71EFC8AD6C}"/>
              </a:ext>
            </a:extLst>
          </p:cNvPr>
          <p:cNvSpPr txBox="1"/>
          <p:nvPr/>
        </p:nvSpPr>
        <p:spPr>
          <a:xfrm>
            <a:off x="6096000" y="149948"/>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8ཡང་ཕོ་ཉས་ཁོང་ལ་སྐེ་རགས་ཆོངས་ཤིག བསིལ་ལྷམ་གྱོན་ཞིག་ཅེས་གསུངས་པ་བཞིན་ཁོང་གིས་ཀྱང་དེ་ལྟར་བྱས། ཡང་ཕོ་ཉས་ཁྱོད་ཀྱིས་ཕྱི་གོས་གྱོན་ནས་ངའི་རྗེས་སུ་ཤོག་ཅིག་ཅེས་གསུངས་སོ།། </a:t>
            </a:r>
            <a:endParaRPr lang="en-IN" sz="1600" dirty="0"/>
          </a:p>
        </p:txBody>
      </p:sp>
      <p:sp>
        <p:nvSpPr>
          <p:cNvPr id="5" name="TextBox 4">
            <a:extLst>
              <a:ext uri="{FF2B5EF4-FFF2-40B4-BE49-F238E27FC236}">
                <a16:creationId xmlns:a16="http://schemas.microsoft.com/office/drawing/2014/main" id="{41015C1A-95DD-7E59-A1AE-95FA9AA36F08}"/>
              </a:ext>
            </a:extLst>
          </p:cNvPr>
          <p:cNvSpPr txBox="1"/>
          <p:nvPr/>
        </p:nvSpPr>
        <p:spPr>
          <a:xfrm>
            <a:off x="110836" y="149949"/>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8“Get dressed and put on your sandals,” said the angel. Peter did so, and the angel told him, “Wrap your cloak around you and follow me.”</a:t>
            </a:r>
            <a:endParaRPr lang="en-IN" sz="1600" dirty="0"/>
          </a:p>
        </p:txBody>
      </p:sp>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11045"/>
    </mc:Choice>
    <mc:Fallback xmlns="">
      <p:transition spd="slow" advTm="110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0ABE398-F828-E6E4-DC1A-463A92723C39}"/>
              </a:ext>
            </a:extLst>
          </p:cNvPr>
          <p:cNvPicPr>
            <a:picLocks noChangeAspect="1"/>
          </p:cNvPicPr>
          <p:nvPr/>
        </p:nvPicPr>
        <p:blipFill>
          <a:blip r:embed="rId2"/>
          <a:stretch>
            <a:fillRect/>
          </a:stretch>
        </p:blipFill>
        <p:spPr>
          <a:xfrm>
            <a:off x="0" y="-118241"/>
            <a:ext cx="12192000" cy="6976241"/>
          </a:xfrm>
          <a:prstGeom prst="rect">
            <a:avLst/>
          </a:prstGeom>
        </p:spPr>
      </p:pic>
      <p:sp>
        <p:nvSpPr>
          <p:cNvPr id="4" name="TextBox 3">
            <a:extLst>
              <a:ext uri="{FF2B5EF4-FFF2-40B4-BE49-F238E27FC236}">
                <a16:creationId xmlns:a16="http://schemas.microsoft.com/office/drawing/2014/main" id="{12FE6889-FF9E-6002-BA2F-F4B7106957B7}"/>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02666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Audio 11">
            <a:hlinkClick r:id="" action="ppaction://media"/>
            <a:extLst>
              <a:ext uri="{FF2B5EF4-FFF2-40B4-BE49-F238E27FC236}">
                <a16:creationId xmlns:a16="http://schemas.microsoft.com/office/drawing/2014/main" id="{8CBDFAE5-C004-04E7-2F70-8A67E48876F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52EA903C-6787-6AD3-A739-8E16088FB414}"/>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9དེ་ནས་པེ་ཏྲོ་ཕྱི་རུ་བུད་དེ་ཁོང་གི་རྗེས་སུ་འབྲངས༌ནའང༌། ཕོ་ཉས་མཛད་པའི་དོན་དེ་བདེན་པ་ཡིན་པ་མ་ཤེས་པར་ཞལ་གཟིགས་མཐོང་བ་རེད་སྙམ། </a:t>
            </a:r>
            <a:endParaRPr lang="en-IN" dirty="0"/>
          </a:p>
        </p:txBody>
      </p:sp>
      <p:sp>
        <p:nvSpPr>
          <p:cNvPr id="5" name="TextBox 4">
            <a:extLst>
              <a:ext uri="{FF2B5EF4-FFF2-40B4-BE49-F238E27FC236}">
                <a16:creationId xmlns:a16="http://schemas.microsoft.com/office/drawing/2014/main" id="{4445F613-95AB-7015-FD75-AF5458A98D0F}"/>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9So Peter followed him out, but he was unaware that what the angel was doing was real. He thought he was only seeing a vision. </a:t>
            </a:r>
            <a:endParaRPr lang="en-IN" dirty="0"/>
          </a:p>
        </p:txBody>
      </p:sp>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12054"/>
    </mc:Choice>
    <mc:Fallback xmlns="">
      <p:transition spd="slow" advTm="120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F8F82A5-8FF8-BA81-C54E-4881C051B45E}"/>
              </a:ext>
            </a:extLst>
          </p:cNvPr>
          <p:cNvPicPr>
            <a:picLocks noChangeAspect="1"/>
          </p:cNvPicPr>
          <p:nvPr/>
        </p:nvPicPr>
        <p:blipFill>
          <a:blip r:embed="rId2"/>
          <a:stretch>
            <a:fillRect/>
          </a:stretch>
        </p:blipFill>
        <p:spPr>
          <a:xfrm>
            <a:off x="0" y="-10437"/>
            <a:ext cx="12192000" cy="6868438"/>
          </a:xfrm>
          <a:prstGeom prst="rect">
            <a:avLst/>
          </a:prstGeom>
        </p:spPr>
      </p:pic>
      <p:sp>
        <p:nvSpPr>
          <p:cNvPr id="4" name="TextBox 3">
            <a:extLst>
              <a:ext uri="{FF2B5EF4-FFF2-40B4-BE49-F238E27FC236}">
                <a16:creationId xmlns:a16="http://schemas.microsoft.com/office/drawing/2014/main" id="{467861B3-86C9-D021-6D97-24D7F2FE4551}"/>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884331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Audio 19">
            <a:hlinkClick r:id="" action="ppaction://media"/>
            <a:extLst>
              <a:ext uri="{FF2B5EF4-FFF2-40B4-BE49-F238E27FC236}">
                <a16:creationId xmlns:a16="http://schemas.microsoft.com/office/drawing/2014/main" id="{5A05318F-D468-FE92-16EF-5BE203EA37D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52CF526E-4C73-BC27-7024-F0C99676FEA7}"/>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10དེ་ནས་ཁོང་གཉིས་སྲུང་དམག་རིམ་པ་དང་པོ་དང་གཉིས་པ་བརྒལ་ནས་གྲོང་ཁྱེར་དུ་འགྲོ་བའི་ལྕགས་སྒོར་སླེབས་པ་དང་སྒོ་ཆེན་དེ་ཡང་རང་ཤུགས་ཀྱིས་ཕྱེས༌ཤིང༌། ཁོང་གཉིས་ཕྱི་རོལ་ཏུ་བུད་དེ་སྲང་ལམ་ཞིག་ཏུ་འགྲོ་བ་ན་ཕོ་ཉ་དེ་ཁོང་དང་བྲལ་ནས་སོང་ངོ་།། </a:t>
            </a:r>
            <a:endParaRPr lang="en-IN" sz="1600" dirty="0"/>
          </a:p>
        </p:txBody>
      </p:sp>
      <p:sp>
        <p:nvSpPr>
          <p:cNvPr id="5" name="TextBox 4">
            <a:extLst>
              <a:ext uri="{FF2B5EF4-FFF2-40B4-BE49-F238E27FC236}">
                <a16:creationId xmlns:a16="http://schemas.microsoft.com/office/drawing/2014/main" id="{F0BC8036-4A5D-2F60-B559-C169CE2C6F41}"/>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10They passed the first and second guards and came to the iron gate leading to the city, which opened for them by itself. When they had gone outside and walked the length of one block, the angel suddenly left him.</a:t>
            </a:r>
            <a:endParaRPr lang="en-IN" dirty="0"/>
          </a:p>
        </p:txBody>
      </p:sp>
    </p:spTree>
    <p:extLst>
      <p:ext uri="{BB962C8B-B14F-4D97-AF65-F5344CB8AC3E}">
        <p14:creationId xmlns:p14="http://schemas.microsoft.com/office/powerpoint/2010/main" val="100491716"/>
      </p:ext>
    </p:extLst>
  </p:cSld>
  <p:clrMapOvr>
    <a:masterClrMapping/>
  </p:clrMapOvr>
  <mc:AlternateContent xmlns:mc="http://schemas.openxmlformats.org/markup-compatibility/2006" xmlns:p14="http://schemas.microsoft.com/office/powerpoint/2010/main">
    <mc:Choice Requires="p14">
      <p:transition spd="slow" p14:dur="2000" advTm="17957"/>
    </mc:Choice>
    <mc:Fallback xmlns="">
      <p:transition spd="slow" advTm="179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184EF10-7CE1-4E3F-40B6-9B1CC0429A1A}"/>
              </a:ext>
            </a:extLst>
          </p:cNvPr>
          <p:cNvPicPr>
            <a:picLocks noChangeAspect="1"/>
          </p:cNvPicPr>
          <p:nvPr/>
        </p:nvPicPr>
        <p:blipFill>
          <a:blip r:embed="rId2"/>
          <a:stretch>
            <a:fillRect/>
          </a:stretch>
        </p:blipFill>
        <p:spPr>
          <a:xfrm>
            <a:off x="0" y="0"/>
            <a:ext cx="12765868" cy="6858000"/>
          </a:xfrm>
          <a:prstGeom prst="rect">
            <a:avLst/>
          </a:prstGeom>
        </p:spPr>
      </p:pic>
      <p:sp>
        <p:nvSpPr>
          <p:cNvPr id="4" name="TextBox 3">
            <a:extLst>
              <a:ext uri="{FF2B5EF4-FFF2-40B4-BE49-F238E27FC236}">
                <a16:creationId xmlns:a16="http://schemas.microsoft.com/office/drawing/2014/main" id="{711121B9-6C9E-4AFB-6FF6-47DFDDA9A4A1}"/>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12:10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913001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Audio 13">
            <a:hlinkClick r:id="" action="ppaction://media"/>
            <a:extLst>
              <a:ext uri="{FF2B5EF4-FFF2-40B4-BE49-F238E27FC236}">
                <a16:creationId xmlns:a16="http://schemas.microsoft.com/office/drawing/2014/main" id="{1D8214A0-AF19-E6A2-FCBE-FEBBB75E137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A57DB993-D500-7F0A-17C4-676F9B15A019}"/>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11དེ་ནས་པེ་ཏྲོ་གོ་རྟོགས་སད་དེ་ན་རེ། ད་ལྟ་ངས་གཙོ་བོས་རང་གི་ཕོ་ཉ་མངགས་ཏེ་ཧེ་རོ་དཱའི་དབང་ཤེད་དང་ཡ་ཧུ་དཱ་པ་རྣམས་ཀྱི་རེ་དོན་ཐམས་ཅད་ལས་ང་རང་བསྐྱབས་པ་དངོས་གནས་ཤེས་ཞེས་གསུངས་སོ།། </a:t>
            </a:r>
            <a:endParaRPr lang="en-IN" dirty="0"/>
          </a:p>
        </p:txBody>
      </p:sp>
      <p:sp>
        <p:nvSpPr>
          <p:cNvPr id="5" name="TextBox 4">
            <a:extLst>
              <a:ext uri="{FF2B5EF4-FFF2-40B4-BE49-F238E27FC236}">
                <a16:creationId xmlns:a16="http://schemas.microsoft.com/office/drawing/2014/main" id="{E9702C8D-15E7-C2DC-5AED-1265CCF3BC1E}"/>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11Then Peter came to himself and said, “Now I know for sure that the Lord has sent His angel and rescued me from Herod’s grasp and from everything the Jewish people were anticipating.”</a:t>
            </a:r>
            <a:endParaRPr lang="en-IN" dirty="0"/>
          </a:p>
        </p:txBody>
      </p:sp>
    </p:spTree>
    <p:extLst>
      <p:ext uri="{BB962C8B-B14F-4D97-AF65-F5344CB8AC3E}">
        <p14:creationId xmlns:p14="http://schemas.microsoft.com/office/powerpoint/2010/main" val="1922139011"/>
      </p:ext>
    </p:extLst>
  </p:cSld>
  <p:clrMapOvr>
    <a:masterClrMapping/>
  </p:clrMapOvr>
  <mc:AlternateContent xmlns:mc="http://schemas.openxmlformats.org/markup-compatibility/2006" xmlns:p14="http://schemas.microsoft.com/office/powerpoint/2010/main">
    <mc:Choice Requires="p14">
      <p:transition spd="slow" p14:dur="2000" advTm="19976"/>
    </mc:Choice>
    <mc:Fallback xmlns="">
      <p:transition spd="slow" advTm="199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271C673-927A-D9BE-D511-FD4A75F92C97}"/>
              </a:ext>
            </a:extLst>
          </p:cNvPr>
          <p:cNvPicPr>
            <a:picLocks noChangeAspect="1"/>
          </p:cNvPicPr>
          <p:nvPr/>
        </p:nvPicPr>
        <p:blipFill>
          <a:blip r:embed="rId2"/>
          <a:stretch>
            <a:fillRect/>
          </a:stretch>
        </p:blipFill>
        <p:spPr>
          <a:xfrm>
            <a:off x="0" y="0"/>
            <a:ext cx="12192000" cy="7006928"/>
          </a:xfrm>
          <a:prstGeom prst="rect">
            <a:avLst/>
          </a:prstGeom>
        </p:spPr>
      </p:pic>
      <p:sp>
        <p:nvSpPr>
          <p:cNvPr id="3" name="TextBox 2">
            <a:extLst>
              <a:ext uri="{FF2B5EF4-FFF2-40B4-BE49-F238E27FC236}">
                <a16:creationId xmlns:a16="http://schemas.microsoft.com/office/drawing/2014/main" id="{F741917B-D0B3-8B23-37D7-E5D914383965}"/>
              </a:ext>
            </a:extLst>
          </p:cNvPr>
          <p:cNvSpPr txBox="1"/>
          <p:nvPr/>
        </p:nvSpPr>
        <p:spPr>
          <a:xfrm>
            <a:off x="9099634" y="256016"/>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12:11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1265116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0"/>
            <a:ext cx="6096000" cy="6858000"/>
          </a:xfrm>
          <a:prstGeom prst="rect">
            <a:avLst/>
          </a:prstGeom>
          <a:noFill/>
        </p:spPr>
        <p:txBody>
          <a:bodyPr wrap="square" rtlCol="0">
            <a:noAutofit/>
          </a:bodyPr>
          <a:lstStyle/>
          <a:p>
            <a:pPr algn="ctr"/>
            <a:r>
              <a:rPr lang="en-IN" dirty="0"/>
              <a:t> </a:t>
            </a:r>
            <a:r>
              <a:rPr lang="bo-CN" sz="8000" b="1" cap="all" dirty="0">
                <a:solidFill>
                  <a:srgbClr val="121212"/>
                </a:solidFill>
                <a:latin typeface="ArialMT"/>
              </a:rPr>
              <a:t>མཛད་འཕྲིན 12</a:t>
            </a:r>
          </a:p>
          <a:p>
            <a:r>
              <a:rPr lang="bo-CN" sz="8000" b="1" dirty="0">
                <a:solidFill>
                  <a:srgbClr val="121212"/>
                </a:solidFill>
                <a:latin typeface="Arial" panose="020B0604020202020204" pitchFamily="34" charset="0"/>
              </a:rPr>
              <a:t>སྐུ་ཚབ་པེ་ཏྲོ་བཙོན་ཁང་ལ་བཅུག་པ།</a:t>
            </a:r>
          </a:p>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6000" b="0" i="0" u="none" strike="noStrike" baseline="0" dirty="0">
                <a:latin typeface="TimesNewRomanPSMT"/>
              </a:rPr>
              <a:t>Peter Arrested –Acts 12:1-11</a:t>
            </a:r>
            <a:endParaRPr lang="en-IN" sz="6000" dirty="0"/>
          </a:p>
        </p:txBody>
      </p:sp>
      <p:pic>
        <p:nvPicPr>
          <p:cNvPr id="8" name="Audio 7">
            <a:hlinkClick r:id="" action="ppaction://media"/>
            <a:extLst>
              <a:ext uri="{FF2B5EF4-FFF2-40B4-BE49-F238E27FC236}">
                <a16:creationId xmlns:a16="http://schemas.microsoft.com/office/drawing/2014/main" id="{B9C4056F-EA2E-4867-5574-703AEC93D73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4811"/>
    </mc:Choice>
    <mc:Fallback xmlns="">
      <p:transition spd="slow" advTm="48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64F9F1F-BD8B-3859-8596-BE859308466D}"/>
              </a:ext>
            </a:extLst>
          </p:cNvPr>
          <p:cNvPicPr>
            <a:picLocks noChangeAspect="1"/>
          </p:cNvPicPr>
          <p:nvPr/>
        </p:nvPicPr>
        <p:blipFill>
          <a:blip r:embed="rId2"/>
          <a:stretch>
            <a:fillRect/>
          </a:stretch>
        </p:blipFill>
        <p:spPr>
          <a:xfrm>
            <a:off x="0" y="0"/>
            <a:ext cx="12192000" cy="7006928"/>
          </a:xfrm>
          <a:prstGeom prst="rect">
            <a:avLst/>
          </a:prstGeom>
        </p:spPr>
      </p:pic>
      <p:sp>
        <p:nvSpPr>
          <p:cNvPr id="3" name="TextBox 2">
            <a:extLst>
              <a:ext uri="{FF2B5EF4-FFF2-40B4-BE49-F238E27FC236}">
                <a16:creationId xmlns:a16="http://schemas.microsoft.com/office/drawing/2014/main" id="{C914DF4A-2EDF-99AA-319C-FEB62508B610}"/>
              </a:ext>
            </a:extLst>
          </p:cNvPr>
          <p:cNvSpPr txBox="1"/>
          <p:nvPr/>
        </p:nvSpPr>
        <p:spPr>
          <a:xfrm>
            <a:off x="4084319" y="-151518"/>
            <a:ext cx="8429897" cy="2633461"/>
          </a:xfrm>
          <a:prstGeom prst="rect">
            <a:avLst/>
          </a:prstGeom>
          <a:noFill/>
        </p:spPr>
        <p:txBody>
          <a:bodyPr wrap="square" rtlCol="0">
            <a:noAutofit/>
          </a:bodyPr>
          <a:lstStyle/>
          <a:p>
            <a:pPr algn="ctr"/>
            <a:r>
              <a:rPr lang="en-IN" dirty="0">
                <a:solidFill>
                  <a:schemeClr val="bg1"/>
                </a:solidFill>
              </a:rPr>
              <a:t> </a:t>
            </a:r>
            <a:r>
              <a:rPr lang="bo-CN" sz="8000" b="1" cap="all" dirty="0">
                <a:solidFill>
                  <a:schemeClr val="bg1"/>
                </a:solidFill>
                <a:latin typeface="ArialMT"/>
              </a:rPr>
              <a:t>མཛད་འཕྲིན 12</a:t>
            </a:r>
          </a:p>
          <a:p>
            <a:r>
              <a:rPr lang="bo-CN" sz="8000" b="1" dirty="0">
                <a:solidFill>
                  <a:schemeClr val="bg1"/>
                </a:solidFill>
                <a:latin typeface="Arial" panose="020B0604020202020204" pitchFamily="34" charset="0"/>
              </a:rPr>
              <a:t>སྐུ་ཚབ་པེ་ཏྲོ་བཙོན་ཁང་ལ་བཅུག་པ།</a:t>
            </a:r>
          </a:p>
          <a:p>
            <a:endParaRPr lang="en-IN" dirty="0"/>
          </a:p>
        </p:txBody>
      </p:sp>
      <p:sp>
        <p:nvSpPr>
          <p:cNvPr id="4" name="TextBox 3">
            <a:extLst>
              <a:ext uri="{FF2B5EF4-FFF2-40B4-BE49-F238E27FC236}">
                <a16:creationId xmlns:a16="http://schemas.microsoft.com/office/drawing/2014/main" id="{9F8F6488-F768-D96B-2E33-FFBED6428EBF}"/>
              </a:ext>
            </a:extLst>
          </p:cNvPr>
          <p:cNvSpPr txBox="1"/>
          <p:nvPr/>
        </p:nvSpPr>
        <p:spPr>
          <a:xfrm>
            <a:off x="406891" y="6019338"/>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20481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udio 10">
            <a:hlinkClick r:id="" action="ppaction://media"/>
            <a:extLst>
              <a:ext uri="{FF2B5EF4-FFF2-40B4-BE49-F238E27FC236}">
                <a16:creationId xmlns:a16="http://schemas.microsoft.com/office/drawing/2014/main" id="{CF63E4AF-7799-3B5B-D1B9-FD46AB309A5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FDB0731A-2ED8-F97D-7469-8FB47E2624AC}"/>
              </a:ext>
            </a:extLst>
          </p:cNvPr>
          <p:cNvSpPr txBox="1"/>
          <p:nvPr/>
        </p:nvSpPr>
        <p:spPr>
          <a:xfrm>
            <a:off x="6096000" y="149949"/>
            <a:ext cx="6096000" cy="6558101"/>
          </a:xfrm>
          <a:prstGeom prst="rect">
            <a:avLst/>
          </a:prstGeom>
          <a:noFill/>
        </p:spPr>
        <p:txBody>
          <a:bodyPr wrap="square" rtlCol="0">
            <a:noAutofit/>
          </a:bodyPr>
          <a:lstStyle/>
          <a:p>
            <a:r>
              <a:rPr lang="bo-CN" sz="8000" dirty="0">
                <a:solidFill>
                  <a:srgbClr val="777A7B"/>
                </a:solidFill>
                <a:latin typeface="Arial" panose="020B0604020202020204" pitchFamily="34" charset="0"/>
              </a:rPr>
              <a:t>1དུས་དེར། ས་གནས་རྒྱལ་པོ་ཧེ་རོ་དཱས་ཆོས་ཚོགས་ཀྱི་མི་ཁ་ཤས་ལ་གདུག་རྩུབ་བཀོལ་བ༌དང༌།</a:t>
            </a:r>
            <a:endParaRPr lang="en-IN" dirty="0"/>
          </a:p>
        </p:txBody>
      </p:sp>
      <p:sp>
        <p:nvSpPr>
          <p:cNvPr id="5" name="TextBox 4">
            <a:extLst>
              <a:ext uri="{FF2B5EF4-FFF2-40B4-BE49-F238E27FC236}">
                <a16:creationId xmlns:a16="http://schemas.microsoft.com/office/drawing/2014/main" id="{952A3190-717E-C9FE-D7D5-07883CF71DAF}"/>
              </a:ext>
            </a:extLst>
          </p:cNvPr>
          <p:cNvSpPr txBox="1"/>
          <p:nvPr/>
        </p:nvSpPr>
        <p:spPr>
          <a:xfrm>
            <a:off x="110836" y="149950"/>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1About that time, King Herod reached out to harm some who belonged to the church. </a:t>
            </a:r>
            <a:endParaRPr lang="en-IN" dirty="0"/>
          </a:p>
        </p:txBody>
      </p:sp>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7603"/>
    </mc:Choice>
    <mc:Fallback xmlns="">
      <p:transition spd="slow" advTm="76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7487AD7-9F0B-C633-A36D-142201FD1BC4}"/>
              </a:ext>
            </a:extLst>
          </p:cNvPr>
          <p:cNvPicPr>
            <a:picLocks noChangeAspect="1"/>
          </p:cNvPicPr>
          <p:nvPr/>
        </p:nvPicPr>
        <p:blipFill>
          <a:blip r:embed="rId2"/>
          <a:stretch>
            <a:fillRect/>
          </a:stretch>
        </p:blipFill>
        <p:spPr>
          <a:xfrm>
            <a:off x="-533166" y="-1"/>
            <a:ext cx="12725166" cy="6858001"/>
          </a:xfrm>
          <a:prstGeom prst="rect">
            <a:avLst/>
          </a:prstGeom>
        </p:spPr>
      </p:pic>
      <p:sp>
        <p:nvSpPr>
          <p:cNvPr id="4" name="TextBox 3">
            <a:extLst>
              <a:ext uri="{FF2B5EF4-FFF2-40B4-BE49-F238E27FC236}">
                <a16:creationId xmlns:a16="http://schemas.microsoft.com/office/drawing/2014/main" id="{00E09BFA-7B55-66EF-21CB-4A877FDCE05B}"/>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Audio 13">
            <a:hlinkClick r:id="" action="ppaction://media"/>
            <a:extLst>
              <a:ext uri="{FF2B5EF4-FFF2-40B4-BE49-F238E27FC236}">
                <a16:creationId xmlns:a16="http://schemas.microsoft.com/office/drawing/2014/main" id="{40F5B8B0-BD90-2DB6-1E5D-25883BCDAA0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D1BF6662-4E34-3C1F-3BA1-71EACE9CF038}"/>
              </a:ext>
            </a:extLst>
          </p:cNvPr>
          <p:cNvSpPr txBox="1"/>
          <p:nvPr/>
        </p:nvSpPr>
        <p:spPr>
          <a:xfrm>
            <a:off x="6096000" y="149948"/>
            <a:ext cx="6096000" cy="6558101"/>
          </a:xfrm>
          <a:prstGeom prst="rect">
            <a:avLst/>
          </a:prstGeom>
          <a:noFill/>
        </p:spPr>
        <p:txBody>
          <a:bodyPr wrap="square" rtlCol="0">
            <a:noAutofit/>
          </a:bodyPr>
          <a:lstStyle/>
          <a:p>
            <a:r>
              <a:rPr lang="bo-CN" sz="9600" dirty="0">
                <a:solidFill>
                  <a:srgbClr val="777A7B"/>
                </a:solidFill>
                <a:latin typeface="Arial" panose="020B0604020202020204" pitchFamily="34" charset="0"/>
              </a:rPr>
              <a:t>2ཡོ་ཧ་ནན་གྱི་གཅེན་པོ་ཡ་ཀོབ་ཟེར་བ་ལ་རལ་གྲིས་བརྒྱབ་ནས་བསད་དོ།།</a:t>
            </a:r>
            <a:endParaRPr lang="en-IN" dirty="0"/>
          </a:p>
        </p:txBody>
      </p:sp>
      <p:sp>
        <p:nvSpPr>
          <p:cNvPr id="5" name="TextBox 4">
            <a:extLst>
              <a:ext uri="{FF2B5EF4-FFF2-40B4-BE49-F238E27FC236}">
                <a16:creationId xmlns:a16="http://schemas.microsoft.com/office/drawing/2014/main" id="{BD833E60-7D8F-C888-3FD8-81928B9B3387}"/>
              </a:ext>
            </a:extLst>
          </p:cNvPr>
          <p:cNvSpPr txBox="1"/>
          <p:nvPr/>
        </p:nvSpPr>
        <p:spPr>
          <a:xfrm>
            <a:off x="110836" y="149949"/>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2He had James, the brother of John, put to death with the sword.</a:t>
            </a:r>
            <a:endParaRPr lang="en-IN" dirty="0"/>
          </a:p>
        </p:txBody>
      </p:sp>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6473"/>
    </mc:Choice>
    <mc:Fallback xmlns="">
      <p:transition spd="slow" advTm="64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0E11B9B-4678-AACE-119A-67A8030DE1CE}"/>
              </a:ext>
            </a:extLst>
          </p:cNvPr>
          <p:cNvPicPr>
            <a:picLocks noChangeAspect="1"/>
          </p:cNvPicPr>
          <p:nvPr/>
        </p:nvPicPr>
        <p:blipFill>
          <a:blip r:embed="rId2"/>
          <a:stretch>
            <a:fillRect/>
          </a:stretch>
        </p:blipFill>
        <p:spPr>
          <a:xfrm>
            <a:off x="-874309" y="0"/>
            <a:ext cx="13289489" cy="7340958"/>
          </a:xfrm>
          <a:prstGeom prst="rect">
            <a:avLst/>
          </a:prstGeom>
        </p:spPr>
      </p:pic>
      <p:sp>
        <p:nvSpPr>
          <p:cNvPr id="4" name="TextBox 3">
            <a:extLst>
              <a:ext uri="{FF2B5EF4-FFF2-40B4-BE49-F238E27FC236}">
                <a16:creationId xmlns:a16="http://schemas.microsoft.com/office/drawing/2014/main" id="{63D2A218-D279-DB80-668C-68D2ED6BF2BC}"/>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Audio 14">
            <a:hlinkClick r:id="" action="ppaction://media"/>
            <a:extLst>
              <a:ext uri="{FF2B5EF4-FFF2-40B4-BE49-F238E27FC236}">
                <a16:creationId xmlns:a16="http://schemas.microsoft.com/office/drawing/2014/main" id="{80AB7ABC-2089-A4A7-2EA5-EF744F80BAA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2AA33474-11F8-C40C-9B87-14723BADA529}"/>
              </a:ext>
            </a:extLst>
          </p:cNvPr>
          <p:cNvSpPr txBox="1"/>
          <p:nvPr/>
        </p:nvSpPr>
        <p:spPr>
          <a:xfrm>
            <a:off x="6262255" y="166254"/>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3ཧེ་རོ་དཱས་ཡ་ཧུ་དཱ་པ་རྣམས་དོན་དེར་དགའ་བ་མཐོང་ནས་པེ་ཏྲོའང་བཟུང༌ཞིང་། དུས་དེ་ནི་སྐྱུར་མེད་བག་ལེབ་ཀྱི་ཉིན་མོ་དག་ཡིན། </a:t>
            </a:r>
            <a:endParaRPr lang="en-IN" dirty="0"/>
          </a:p>
        </p:txBody>
      </p:sp>
      <p:sp>
        <p:nvSpPr>
          <p:cNvPr id="5" name="TextBox 4">
            <a:extLst>
              <a:ext uri="{FF2B5EF4-FFF2-40B4-BE49-F238E27FC236}">
                <a16:creationId xmlns:a16="http://schemas.microsoft.com/office/drawing/2014/main" id="{26E9882F-30C6-A757-67D2-5737F18092B9}"/>
              </a:ext>
            </a:extLst>
          </p:cNvPr>
          <p:cNvSpPr txBox="1"/>
          <p:nvPr/>
        </p:nvSpPr>
        <p:spPr>
          <a:xfrm>
            <a:off x="277091"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3And seeing that this pleased the Jews, Herod proceeded to seize Peter during the Feast of Unleavened Bread.</a:t>
            </a:r>
            <a:endParaRPr lang="en-IN" dirty="0"/>
          </a:p>
        </p:txBody>
      </p:sp>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9816"/>
    </mc:Choice>
    <mc:Fallback xmlns="">
      <p:transition spd="slow" advTm="98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4104</TotalTime>
  <Words>1171</Words>
  <Application>Microsoft Office PowerPoint</Application>
  <PresentationFormat>Widescreen</PresentationFormat>
  <Paragraphs>62</Paragraphs>
  <Slides>28</Slides>
  <Notes>1</Notes>
  <HiddenSlides>0</HiddenSlides>
  <MMClips>14</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28</vt:i4>
      </vt:variant>
    </vt:vector>
  </HeadingPairs>
  <TitlesOfParts>
    <vt:vector size="39" baseType="lpstr">
      <vt:lpstr>Aptos</vt:lpstr>
      <vt:lpstr>Arial</vt:lpstr>
      <vt:lpstr>ArialMT</vt:lpstr>
      <vt:lpstr>Calibri</vt:lpstr>
      <vt:lpstr>Calibri Light</vt:lpstr>
      <vt:lpstr>Microsoft Himalaya</vt:lpstr>
      <vt:lpstr>PT Serif</vt:lpstr>
      <vt:lpstr>Symbol</vt:lpstr>
      <vt:lpstr>TimesNewRomanPS-BoldMT</vt:lpstr>
      <vt:lpstr>TimesNewRomanPSMT</vt:lpstr>
      <vt:lpstr>Office Theme</vt:lpstr>
      <vt:lpstr>50-1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2025-05-26T08:12:35Z</dcterms:modified>
</cp:coreProperties>
</file>