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1" d="100"/>
          <a:sy n="71" d="100"/>
        </p:scale>
        <p:origin x="109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CD5C34B-7D06-4AAD-972C-5516FBB65FE6}"/>
    <pc:docChg chg="custSel modSld">
      <pc:chgData name="Leonie Smith" userId="fed1330f33f5650e" providerId="LiveId" clId="{FCD5C34B-7D06-4AAD-972C-5516FBB65FE6}" dt="2023-03-14T04:31:14.438" v="66" actId="5793"/>
      <pc:docMkLst>
        <pc:docMk/>
      </pc:docMkLst>
      <pc:sldChg chg="addSp modSp modNotesTx">
        <pc:chgData name="Leonie Smith" userId="fed1330f33f5650e" providerId="LiveId" clId="{FCD5C34B-7D06-4AAD-972C-5516FBB65FE6}" dt="2023-03-14T04:31:14.438" v="66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FCD5C34B-7D06-4AAD-972C-5516FBB65FE6}" dt="2023-03-13T05:02:05.536" v="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CD5C34B-7D06-4AAD-972C-5516FBB65FE6}" dt="2023-03-13T05:16:57.102" v="5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CD5C34B-7D06-4AAD-972C-5516FBB65FE6}" dt="2023-03-13T05:18:02.033" v="5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CD5C34B-7D06-4AAD-972C-5516FBB65FE6}" dt="2023-03-13T05:09:13.172" v="28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CD5C34B-7D06-4AAD-972C-5516FBB65FE6}" dt="2023-03-13T05:19:23.538" v="5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CD5C34B-7D06-4AAD-972C-5516FBB65FE6}" dt="2023-03-13T05:13:15.342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CD5C34B-7D06-4AAD-972C-5516FBB65FE6}" dt="2023-03-13T05:21:04.506" v="6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CD5C34B-7D06-4AAD-972C-5516FBB65FE6}" dt="2023-03-13T05:15:17.850" v="47"/>
        <pc:sldMkLst>
          <pc:docMk/>
          <pc:sldMk cId="3575870363" sldId="266"/>
        </pc:sldMkLst>
      </pc:sldChg>
    </pc:docChg>
  </pc:docChgLst>
  <pc:docChgLst>
    <pc:chgData name="Alfred Smith" userId="3c60a3631c0db8ad" providerId="LiveId" clId="{F2276F86-4C44-4A25-A9C0-69C00C309CD9}"/>
    <pc:docChg chg="custSel modSld">
      <pc:chgData name="Alfred Smith" userId="3c60a3631c0db8ad" providerId="LiveId" clId="{F2276F86-4C44-4A25-A9C0-69C00C309CD9}" dt="2025-05-06T08:22:06.575" v="2"/>
      <pc:docMkLst>
        <pc:docMk/>
      </pc:docMkLst>
      <pc:sldChg chg="modSp mod">
        <pc:chgData name="Alfred Smith" userId="3c60a3631c0db8ad" providerId="LiveId" clId="{F2276F86-4C44-4A25-A9C0-69C00C309CD9}" dt="2025-05-06T08:17:55.581" v="1" actId="27636"/>
        <pc:sldMkLst>
          <pc:docMk/>
          <pc:sldMk cId="1499918570" sldId="257"/>
        </pc:sldMkLst>
        <pc:spChg chg="mod">
          <ac:chgData name="Alfred Smith" userId="3c60a3631c0db8ad" providerId="LiveId" clId="{F2276F86-4C44-4A25-A9C0-69C00C309CD9}" dt="2025-05-06T08:17:55.581" v="1" actId="27636"/>
          <ac:spMkLst>
            <pc:docMk/>
            <pc:sldMk cId="1499918570" sldId="257"/>
            <ac:spMk id="6" creationId="{B7EC7A3F-0D23-418E-8FBB-FC27FB36553A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3788111665" sldId="258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3788111665" sldId="258"/>
            <ac:spMk id="4" creationId="{09302827-1B82-DCD5-DEAD-8166291E16BB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454763615" sldId="259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4120481681" sldId="270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4120481681" sldId="270"/>
            <ac:spMk id="3" creationId="{34FCFE82-5878-4E3F-9D0B-34A536E9D6D1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939110669" sldId="271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939110669" sldId="271"/>
            <ac:spMk id="6" creationId="{FF59B263-B325-C992-6592-25A2EFC92336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4024569785" sldId="272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4024569785" sldId="272"/>
            <ac:spMk id="4" creationId="{5275396C-ED2D-0133-C00D-75F7BF6AAF71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487179600" sldId="273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487179600" sldId="273"/>
            <ac:spMk id="4" creationId="{9795367E-7725-2372-9479-85898EE74B41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2168401200" sldId="274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2168401200" sldId="274"/>
            <ac:spMk id="4" creationId="{12111D9B-1AF7-385F-BA06-736E4EE4765D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2996969115" sldId="275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2996969115" sldId="275"/>
            <ac:spMk id="4" creationId="{6AD038EC-0922-4B8C-E273-D25EEF234E28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2390376940" sldId="276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2390376940" sldId="276"/>
            <ac:spMk id="4" creationId="{0F34D993-DFDD-E2E4-F9B9-7FC9AEFF7AA2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4265919077" sldId="277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4265919077" sldId="277"/>
            <ac:spMk id="3" creationId="{DA8AE6FB-F335-846F-1ED9-D28243E8D483}"/>
          </ac:spMkLst>
        </pc:spChg>
      </pc:sldChg>
    </pc:docChg>
  </pc:docChgLst>
  <pc:docChgLst>
    <pc:chgData name="Alfred Smith" userId="3c60a3631c0db8ad" providerId="LiveId" clId="{6DB66C42-0A28-440A-9EA9-B3CC5C3B0BC2}"/>
    <pc:docChg chg="custSel modSld">
      <pc:chgData name="Alfred Smith" userId="3c60a3631c0db8ad" providerId="LiveId" clId="{6DB66C42-0A28-440A-9EA9-B3CC5C3B0BC2}" dt="2025-05-26T08:22:19.803" v="10" actId="5793"/>
      <pc:docMkLst>
        <pc:docMk/>
      </pc:docMkLst>
      <pc:sldChg chg="modSp mod">
        <pc:chgData name="Alfred Smith" userId="3c60a3631c0db8ad" providerId="LiveId" clId="{6DB66C42-0A28-440A-9EA9-B3CC5C3B0BC2}" dt="2025-05-26T08:22:08.619" v="6" actId="20577"/>
        <pc:sldMkLst>
          <pc:docMk/>
          <pc:sldMk cId="2346136586" sldId="260"/>
        </pc:sldMkLst>
        <pc:spChg chg="mod">
          <ac:chgData name="Alfred Smith" userId="3c60a3631c0db8ad" providerId="LiveId" clId="{6DB66C42-0A28-440A-9EA9-B3CC5C3B0BC2}" dt="2025-05-26T08:22:08.619" v="6" actId="20577"/>
          <ac:spMkLst>
            <pc:docMk/>
            <pc:sldMk cId="2346136586" sldId="260"/>
            <ac:spMk id="2" creationId="{1CDF2658-FCAC-609F-60FC-5A27D4B09DAF}"/>
          </ac:spMkLst>
        </pc:spChg>
      </pc:sldChg>
      <pc:sldChg chg="modSp mod">
        <pc:chgData name="Alfred Smith" userId="3c60a3631c0db8ad" providerId="LiveId" clId="{6DB66C42-0A28-440A-9EA9-B3CC5C3B0BC2}" dt="2025-05-26T08:22:19.803" v="10" actId="5793"/>
        <pc:sldMkLst>
          <pc:docMk/>
          <pc:sldMk cId="978260341" sldId="265"/>
        </pc:sldMkLst>
        <pc:spChg chg="mod">
          <ac:chgData name="Alfred Smith" userId="3c60a3631c0db8ad" providerId="LiveId" clId="{6DB66C42-0A28-440A-9EA9-B3CC5C3B0BC2}" dt="2025-05-26T08:22:19.803" v="10" actId="5793"/>
          <ac:spMkLst>
            <pc:docMk/>
            <pc:sldMk cId="978260341" sldId="265"/>
            <ac:spMk id="2" creationId="{B925AFCE-3C4C-3CD9-9007-F346C212BF78}"/>
          </ac:spMkLst>
        </pc:spChg>
      </pc:sldChg>
    </pc:docChg>
  </pc:docChgLst>
  <pc:docChgLst>
    <pc:chgData name="Alfred Smith" userId="3c60a3631c0db8ad" providerId="LiveId" clId="{843830AC-B12A-4514-A811-79133B75961D}"/>
    <pc:docChg chg="custSel modSld">
      <pc:chgData name="Alfred Smith" userId="3c60a3631c0db8ad" providerId="LiveId" clId="{843830AC-B12A-4514-A811-79133B75961D}" dt="2025-04-22T05:58:05.840" v="18"/>
      <pc:docMkLst>
        <pc:docMk/>
      </pc:docMkLst>
      <pc:sldChg chg="addSp delSp modSp mod">
        <pc:chgData name="Alfred Smith" userId="3c60a3631c0db8ad" providerId="LiveId" clId="{843830AC-B12A-4514-A811-79133B75961D}" dt="2025-04-22T05:56:41.820" v="2"/>
        <pc:sldMkLst>
          <pc:docMk/>
          <pc:sldMk cId="1499918570" sldId="257"/>
        </pc:sldMkLst>
        <pc:spChg chg="add mod">
          <ac:chgData name="Alfred Smith" userId="3c60a3631c0db8ad" providerId="LiveId" clId="{843830AC-B12A-4514-A811-79133B75961D}" dt="2025-04-22T05:56:41.820" v="2"/>
          <ac:spMkLst>
            <pc:docMk/>
            <pc:sldMk cId="1499918570" sldId="257"/>
            <ac:spMk id="6" creationId="{B7EC7A3F-0D23-418E-8FBB-FC27FB36553A}"/>
          </ac:spMkLst>
        </pc:spChg>
      </pc:sldChg>
      <pc:sldChg chg="addSp delSp modSp mod">
        <pc:chgData name="Alfred Smith" userId="3c60a3631c0db8ad" providerId="LiveId" clId="{843830AC-B12A-4514-A811-79133B75961D}" dt="2025-04-22T05:57:00.269" v="6"/>
        <pc:sldMkLst>
          <pc:docMk/>
          <pc:sldMk cId="2346136586" sldId="260"/>
        </pc:sldMkLst>
        <pc:spChg chg="add mod">
          <ac:chgData name="Alfred Smith" userId="3c60a3631c0db8ad" providerId="LiveId" clId="{843830AC-B12A-4514-A811-79133B75961D}" dt="2025-04-22T05:57:00.269" v="6"/>
          <ac:spMkLst>
            <pc:docMk/>
            <pc:sldMk cId="2346136586" sldId="260"/>
            <ac:spMk id="2" creationId="{1CDF2658-FCAC-609F-60FC-5A27D4B09DAF}"/>
          </ac:spMkLst>
        </pc:spChg>
        <pc:spChg chg="add mod">
          <ac:chgData name="Alfred Smith" userId="3c60a3631c0db8ad" providerId="LiveId" clId="{843830AC-B12A-4514-A811-79133B75961D}" dt="2025-04-22T05:57:00.269" v="6"/>
          <ac:spMkLst>
            <pc:docMk/>
            <pc:sldMk cId="2346136586" sldId="260"/>
            <ac:spMk id="5" creationId="{3EE812B2-72AB-0FA7-7F13-62697689BB9F}"/>
          </ac:spMkLst>
        </pc:spChg>
      </pc:sldChg>
      <pc:sldChg chg="addSp delSp modSp mod">
        <pc:chgData name="Alfred Smith" userId="3c60a3631c0db8ad" providerId="LiveId" clId="{843830AC-B12A-4514-A811-79133B75961D}" dt="2025-04-22T05:57:10.824" v="8"/>
        <pc:sldMkLst>
          <pc:docMk/>
          <pc:sldMk cId="4037329247" sldId="261"/>
        </pc:sldMkLst>
        <pc:spChg chg="add mod">
          <ac:chgData name="Alfred Smith" userId="3c60a3631c0db8ad" providerId="LiveId" clId="{843830AC-B12A-4514-A811-79133B75961D}" dt="2025-04-22T05:57:10.824" v="8"/>
          <ac:spMkLst>
            <pc:docMk/>
            <pc:sldMk cId="4037329247" sldId="261"/>
            <ac:spMk id="2" creationId="{36A4B932-0EC7-B174-FA55-80D32BCE1940}"/>
          </ac:spMkLst>
        </pc:spChg>
        <pc:spChg chg="add mod">
          <ac:chgData name="Alfred Smith" userId="3c60a3631c0db8ad" providerId="LiveId" clId="{843830AC-B12A-4514-A811-79133B75961D}" dt="2025-04-22T05:57:10.824" v="8"/>
          <ac:spMkLst>
            <pc:docMk/>
            <pc:sldMk cId="4037329247" sldId="261"/>
            <ac:spMk id="5" creationId="{990697F1-E4C0-5CB8-9543-67850F0D5291}"/>
          </ac:spMkLst>
        </pc:spChg>
      </pc:sldChg>
      <pc:sldChg chg="addSp delSp modSp mod">
        <pc:chgData name="Alfred Smith" userId="3c60a3631c0db8ad" providerId="LiveId" clId="{843830AC-B12A-4514-A811-79133B75961D}" dt="2025-04-22T05:57:19.088" v="10"/>
        <pc:sldMkLst>
          <pc:docMk/>
          <pc:sldMk cId="1909638311" sldId="262"/>
        </pc:sldMkLst>
        <pc:spChg chg="add mod">
          <ac:chgData name="Alfred Smith" userId="3c60a3631c0db8ad" providerId="LiveId" clId="{843830AC-B12A-4514-A811-79133B75961D}" dt="2025-04-22T05:57:19.088" v="10"/>
          <ac:spMkLst>
            <pc:docMk/>
            <pc:sldMk cId="1909638311" sldId="262"/>
            <ac:spMk id="2" creationId="{1E59C383-234A-9989-5EDA-24DC4B6BB788}"/>
          </ac:spMkLst>
        </pc:spChg>
        <pc:spChg chg="add mod">
          <ac:chgData name="Alfred Smith" userId="3c60a3631c0db8ad" providerId="LiveId" clId="{843830AC-B12A-4514-A811-79133B75961D}" dt="2025-04-22T05:57:19.088" v="10"/>
          <ac:spMkLst>
            <pc:docMk/>
            <pc:sldMk cId="1909638311" sldId="262"/>
            <ac:spMk id="5" creationId="{9FE62448-8B47-651E-25BB-68B89C1BEBE3}"/>
          </ac:spMkLst>
        </pc:spChg>
      </pc:sldChg>
      <pc:sldChg chg="addSp delSp modSp mod">
        <pc:chgData name="Alfred Smith" userId="3c60a3631c0db8ad" providerId="LiveId" clId="{843830AC-B12A-4514-A811-79133B75961D}" dt="2025-04-22T05:57:30.061" v="12"/>
        <pc:sldMkLst>
          <pc:docMk/>
          <pc:sldMk cId="641208035" sldId="263"/>
        </pc:sldMkLst>
        <pc:spChg chg="add mod">
          <ac:chgData name="Alfred Smith" userId="3c60a3631c0db8ad" providerId="LiveId" clId="{843830AC-B12A-4514-A811-79133B75961D}" dt="2025-04-22T05:57:30.061" v="12"/>
          <ac:spMkLst>
            <pc:docMk/>
            <pc:sldMk cId="641208035" sldId="263"/>
            <ac:spMk id="2" creationId="{D07F81DD-BDA3-4EAA-E231-8E4105510E11}"/>
          </ac:spMkLst>
        </pc:spChg>
        <pc:spChg chg="add mod">
          <ac:chgData name="Alfred Smith" userId="3c60a3631c0db8ad" providerId="LiveId" clId="{843830AC-B12A-4514-A811-79133B75961D}" dt="2025-04-22T05:57:30.061" v="12"/>
          <ac:spMkLst>
            <pc:docMk/>
            <pc:sldMk cId="641208035" sldId="263"/>
            <ac:spMk id="5" creationId="{C6F5C813-53BF-FF67-E10A-160B9D175A44}"/>
          </ac:spMkLst>
        </pc:spChg>
      </pc:sldChg>
      <pc:sldChg chg="addSp delSp modSp mod">
        <pc:chgData name="Alfred Smith" userId="3c60a3631c0db8ad" providerId="LiveId" clId="{843830AC-B12A-4514-A811-79133B75961D}" dt="2025-04-22T05:57:41.283" v="14"/>
        <pc:sldMkLst>
          <pc:docMk/>
          <pc:sldMk cId="4044745628" sldId="264"/>
        </pc:sldMkLst>
        <pc:spChg chg="add mod">
          <ac:chgData name="Alfred Smith" userId="3c60a3631c0db8ad" providerId="LiveId" clId="{843830AC-B12A-4514-A811-79133B75961D}" dt="2025-04-22T05:57:41.283" v="14"/>
          <ac:spMkLst>
            <pc:docMk/>
            <pc:sldMk cId="4044745628" sldId="264"/>
            <ac:spMk id="2" creationId="{7576BBBC-EE46-7998-89C5-05BF4012C45F}"/>
          </ac:spMkLst>
        </pc:spChg>
        <pc:spChg chg="add mod">
          <ac:chgData name="Alfred Smith" userId="3c60a3631c0db8ad" providerId="LiveId" clId="{843830AC-B12A-4514-A811-79133B75961D}" dt="2025-04-22T05:57:41.283" v="14"/>
          <ac:spMkLst>
            <pc:docMk/>
            <pc:sldMk cId="4044745628" sldId="264"/>
            <ac:spMk id="5" creationId="{C4953923-E0B1-65A5-37B7-AF0FD3E3ECF3}"/>
          </ac:spMkLst>
        </pc:spChg>
      </pc:sldChg>
      <pc:sldChg chg="addSp delSp modSp mod">
        <pc:chgData name="Alfred Smith" userId="3c60a3631c0db8ad" providerId="LiveId" clId="{843830AC-B12A-4514-A811-79133B75961D}" dt="2025-04-22T05:57:53.506" v="16"/>
        <pc:sldMkLst>
          <pc:docMk/>
          <pc:sldMk cId="978260341" sldId="265"/>
        </pc:sldMkLst>
        <pc:spChg chg="add mod">
          <ac:chgData name="Alfred Smith" userId="3c60a3631c0db8ad" providerId="LiveId" clId="{843830AC-B12A-4514-A811-79133B75961D}" dt="2025-04-22T05:57:53.506" v="16"/>
          <ac:spMkLst>
            <pc:docMk/>
            <pc:sldMk cId="978260341" sldId="265"/>
            <ac:spMk id="2" creationId="{B925AFCE-3C4C-3CD9-9007-F346C212BF78}"/>
          </ac:spMkLst>
        </pc:spChg>
        <pc:spChg chg="add mod">
          <ac:chgData name="Alfred Smith" userId="3c60a3631c0db8ad" providerId="LiveId" clId="{843830AC-B12A-4514-A811-79133B75961D}" dt="2025-04-22T05:57:53.506" v="16"/>
          <ac:spMkLst>
            <pc:docMk/>
            <pc:sldMk cId="978260341" sldId="265"/>
            <ac:spMk id="5" creationId="{D446E0DB-822E-4B1A-7A31-CD83E9A31295}"/>
          </ac:spMkLst>
        </pc:spChg>
      </pc:sldChg>
      <pc:sldChg chg="addSp delSp modSp mod">
        <pc:chgData name="Alfred Smith" userId="3c60a3631c0db8ad" providerId="LiveId" clId="{843830AC-B12A-4514-A811-79133B75961D}" dt="2025-04-22T05:58:05.840" v="18"/>
        <pc:sldMkLst>
          <pc:docMk/>
          <pc:sldMk cId="3575870363" sldId="266"/>
        </pc:sldMkLst>
        <pc:spChg chg="add mod">
          <ac:chgData name="Alfred Smith" userId="3c60a3631c0db8ad" providerId="LiveId" clId="{843830AC-B12A-4514-A811-79133B75961D}" dt="2025-04-22T05:58:05.840" v="18"/>
          <ac:spMkLst>
            <pc:docMk/>
            <pc:sldMk cId="3575870363" sldId="266"/>
            <ac:spMk id="2" creationId="{5FFF29F4-0BD0-97DA-35B8-7F5C416F8883}"/>
          </ac:spMkLst>
        </pc:spChg>
        <pc:spChg chg="add mod">
          <ac:chgData name="Alfred Smith" userId="3c60a3631c0db8ad" providerId="LiveId" clId="{843830AC-B12A-4514-A811-79133B75961D}" dt="2025-04-22T05:58:05.840" v="18"/>
          <ac:spMkLst>
            <pc:docMk/>
            <pc:sldMk cId="3575870363" sldId="266"/>
            <ac:spMk id="5" creationId="{28E33F65-DA2A-DD6B-C655-9EEB8AF285C1}"/>
          </ac:spMkLst>
        </pc:spChg>
      </pc:sldChg>
      <pc:sldChg chg="addSp modSp">
        <pc:chgData name="Alfred Smith" userId="3c60a3631c0db8ad" providerId="LiveId" clId="{843830AC-B12A-4514-A811-79133B75961D}" dt="2025-04-22T05:56:52.160" v="3"/>
        <pc:sldMkLst>
          <pc:docMk/>
          <pc:sldMk cId="4120481681" sldId="270"/>
        </pc:sldMkLst>
        <pc:spChg chg="add mod">
          <ac:chgData name="Alfred Smith" userId="3c60a3631c0db8ad" providerId="LiveId" clId="{843830AC-B12A-4514-A811-79133B75961D}" dt="2025-04-22T05:56:52.160" v="3"/>
          <ac:spMkLst>
            <pc:docMk/>
            <pc:sldMk cId="4120481681" sldId="270"/>
            <ac:spMk id="4" creationId="{32991678-1CDF-5EC7-79DD-17C7D886D1C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50 </a:t>
            </a:r>
            <a:r>
              <a:rPr lang="en-IN" sz="1200" b="1" i="0" u="none" strike="noStrike" baseline="0" dirty="0">
                <a:latin typeface="TimesNewRomanPS-BoldMT"/>
              </a:rPr>
              <a:t>Peter Arrested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James killed –Acts 12:1-2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Peter arrested – Acts 12:3-11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goes to Mary’s House – Acts 12:12-17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Herod kills guards – Acts 12:18-19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Herod dies – Acts 12:20-25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50-2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372A87-417E-4B3B-C6ED-D6F458B53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EC7A3F-0D23-418E-8FBB-FC27FB365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8"/>
    </mc:Choice>
    <mc:Fallback xmlns="">
      <p:transition spd="slow" advTm="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05163-4358-A4DF-E005-EF53B04E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2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5367E-7725-2372-9479-85898EE74B4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E8454DF-76E5-8EDA-0D50-ECE88ECC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7F81DD-BDA3-4EAA-E231-8E4105510E1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ཁོ་ཚོས་ཁོ་མོ་ལ་“ཁྱོད་སྨྱོའོ་”ཞེས་ཟེར་ན་ཡང༌། ཁོ་མོས་བདེན་པ་ཡིན་པར་ཨུ་ཚུགས་བྱས་པས། ཁོ་ཚོས་“ཁོང་གི་ཕོ་ཉ་ཡིན་པར་ངེས་”ཞེས་སྨྲས།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5C813-53BF-FF67-E10A-160B9D175A4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15“You are out of your mind,” they told her. But when she kept insisting it was so, they said, “It must be his angel.”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8"/>
    </mc:Choice>
    <mc:Fallback xmlns="">
      <p:transition spd="slow" advTm="12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F53FF-E9DD-A885-3E4D-0A75B3148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4"/>
            <a:ext cx="12192000" cy="6860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11D9B-1AF7-385F-BA06-736E4EE4765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F4245C3-AF12-4BEC-B0B4-68857EE08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76BBBC-EE46-7998-89C5-05BF4012C45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དེའི་རིང་ལ་པེ་ཏྲོས་མུ་མཐུད་སྒོ་བརྡུངས། སྒོ་ཕྱེ་ནས་ཁོང་མཐོང་བས་ཁོ་རྣམས་ངོ་མཚར་བར་གྱུར།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53923-E0B1-65A5-37B7-AF0FD3E3ECF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16But Peter kept on knocking, and when they opened the door and saw him, they were astounded.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3"/>
    </mc:Choice>
    <mc:Fallback xmlns="">
      <p:transition spd="slow" advTm="7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E9548-4863-48A0-3BE9-921432B7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717"/>
            <a:ext cx="12192000" cy="6947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038EC-0922-4B8C-E273-D25EEF234E2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0F27979-FEEE-D3F7-0845-93F1B3E8D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5AFCE-3C4C-3CD9-9007-F346C212BF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2400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པེ་ཏྲོས་ཁ་ཁུ་སིམ་པོར་སྡོད་དགོས་པའི་ལག་བརྡ་བྱས་ཏེ། གཙོ་བོས་ཁོང་ཇི་ལྟར་བཙོན་ཁང་ནས་འཁྲིད་པའི་གཏམ་ཁོ་ཚོར་བཤད།</a:t>
            </a:r>
            <a:r>
              <a:rPr lang="en-IN" sz="660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endParaRPr lang="en-IN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6E0DB-822E-4B1A-7A31-CD83E9A312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17Peter motioned with his hand for silence, and he described how the Lord had brought him out of the prison…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2"/>
    </mc:Choice>
    <mc:Fallback xmlns="">
      <p:transition spd="slow" advTm="10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AF921-2559-0C00-823B-D09C0436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768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34D993-DFDD-E2E4-F9B9-7FC9AEFF7AA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0C39A7E-23B8-1232-6DA4-EB80914F3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FF29F4-0BD0-97DA-35B8-7F5C416F888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“དོན་དེ་ཡ་ཀོབ་དང་སྤུན་ཟླ་གཞན་རྣམས་ལ་ཤོད་ཅིག་”ཅེས་གསུངས་ནས་ཁོ་ཚོ་དང་ཁ་བྲལ་ཏེ་ས་ཆ་གཞན་ཞིག་ལ་ཕར་ཕེབས།</a:t>
            </a:r>
            <a:endParaRPr lang="en-IN" sz="7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33F65-DA2A-DD6B-C655-9EEB8AF285C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“Send word to James and to the brothers,” he said, and he left for another place.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2"/>
    </mc:Choice>
    <mc:Fallback xmlns="">
      <p:transition spd="slow" advTm="10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04A97-834D-4D19-F580-B31CE3DB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AE6FB-F335-846F-1ED9-D28243E8D48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A80ED-DC56-4E4C-9FE6-6404FEC08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02827-1B82-DCD5-DEAD-8166291E16BB}"/>
              </a:ext>
            </a:extLst>
          </p:cNvPr>
          <p:cNvSpPr txBox="1"/>
          <p:nvPr/>
        </p:nvSpPr>
        <p:spPr>
          <a:xfrm>
            <a:off x="238125" y="0"/>
            <a:ext cx="6619876" cy="3857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མཛད་པ 12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Peter goes to Mary’s House – Acts 12:12-17 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788F616-FCD8-C78B-B51D-7E060F0F2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"/>
    </mc:Choice>
    <mc:Fallback xmlns="">
      <p:transition spd="slow" advTm="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C1B6C8-BD76-3424-8C14-428B23AF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FCFE82-5878-4E3F-9D0B-34A536E9D6D1}"/>
              </a:ext>
            </a:extLst>
          </p:cNvPr>
          <p:cNvSpPr txBox="1"/>
          <p:nvPr/>
        </p:nvSpPr>
        <p:spPr>
          <a:xfrm>
            <a:off x="238125" y="0"/>
            <a:ext cx="6619876" cy="3857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91678-1CDF-5EC7-79DD-17C7D886D1C9}"/>
              </a:ext>
            </a:extLst>
          </p:cNvPr>
          <p:cNvSpPr txBox="1"/>
          <p:nvPr/>
        </p:nvSpPr>
        <p:spPr>
          <a:xfrm>
            <a:off x="406891" y="60193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BB35C266-8B95-15CF-143A-D541425C7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DF2658-FCAC-609F-60FC-5A27D4B09DA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600" dirty="0">
                <a:solidFill>
                  <a:srgbClr val="121212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དེ་ལྟར་བསམས་མ་ཐག་ཁོང་ཡོ་ཧ་ནན་ཏེ་མར་ཀུ་ཡང་བྱ་བའི་ཨ་མ་མིར་ཡམ་གྱི་ཁང་པར་ཕེབས། དེར་མི་མང་པོ་འཛོམས་ནས་སྨོན་ལམ་འདེབས་བཞིན་ཡོད།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812B2-72AB-0FA7-7F13-62697689BB9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12And when he had realized this, he went to the house of Mary the mother of John, also called Mark, where many people had gathered together and were praying.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5"/>
    </mc:Choice>
    <mc:Fallback xmlns="">
      <p:transition spd="slow" advTm="14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9750ED-BDF1-97F1-3E8A-A09AB6F10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31" y="-100013"/>
            <a:ext cx="12278531" cy="6958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9B263-B325-C992-6592-25A2EFC9233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54E8800-5EE5-CA0B-8A82-E6ECF26DD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4B932-0EC7-B174-FA55-80D32BCE194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པེ་ཏྲོས་ཕྱི་སྒོ་བརྡུངས་པས་རོལ་དཱ་ཞེས་ཟེར་བའི་གཡོག་མོ་ཞིག་སྒོ་ཕྱེ་བར་ཡོང༌།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697F1-E4C0-5CB8-9543-67850F0D529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13He knocked at the outer gate, and a servant girl named Rhoda came to answer it.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4"/>
    </mc:Choice>
    <mc:Fallback xmlns="">
      <p:transition spd="slow" advTm="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1199F-75E1-4332-1F46-D0B03181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737" y="0"/>
            <a:ext cx="124727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5396C-ED2D-0133-C00D-75F7BF6AAF7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3BB36E5-E2A2-8250-1FEF-057E5ED6E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59C383-234A-9989-5EDA-24DC4B6BB78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འི་སྐད་ཡིན་པར་ཤེས་ཏེ་ཧ་ཅང་དགའ་བའི་ངང་ནས་སྒོ་མ་ཕྱེ་བར་ནང་ལ་བརྒྱུགས་ཤིང་“པེ་ཏྲོ་ལགས་སྒོའི་ཕྱི་ལ་འདུག་”ཅེས་བཤ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62448-8B47-651E-25BB-68B89C1BEBE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14When she recognized Peter’s voice, she was so overjoyed that she forgot to open the gate, but ran inside and announced, “Peter is standing at the gate!”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9"/>
    </mc:Choice>
    <mc:Fallback xmlns="">
      <p:transition spd="slow" advTm="1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4019</TotalTime>
  <Words>684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50-2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2025-05-26T08:22:21Z</dcterms:modified>
</cp:coreProperties>
</file>