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A2DC7D-44B5-49B7-8CB6-3D45AB94774E}" v="8" dt="2025-05-26T08:20:56.0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48" d="100"/>
          <a:sy n="48" d="100"/>
        </p:scale>
        <p:origin x="67" y="7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FCD5C34B-7D06-4AAD-972C-5516FBB65FE6}"/>
    <pc:docChg chg="custSel modSld">
      <pc:chgData name="Leonie Smith" userId="fed1330f33f5650e" providerId="LiveId" clId="{FCD5C34B-7D06-4AAD-972C-5516FBB65FE6}" dt="2023-03-14T04:31:14.438" v="66" actId="5793"/>
      <pc:docMkLst>
        <pc:docMk/>
      </pc:docMkLst>
      <pc:sldChg chg="addSp modSp modNotesTx">
        <pc:chgData name="Leonie Smith" userId="fed1330f33f5650e" providerId="LiveId" clId="{FCD5C34B-7D06-4AAD-972C-5516FBB65FE6}" dt="2023-03-14T04:31:14.438" v="66" actId="5793"/>
        <pc:sldMkLst>
          <pc:docMk/>
          <pc:sldMk cId="1499918570" sldId="257"/>
        </pc:sldMkLst>
      </pc:sldChg>
      <pc:sldChg chg="addSp modSp">
        <pc:chgData name="Leonie Smith" userId="fed1330f33f5650e" providerId="LiveId" clId="{FCD5C34B-7D06-4AAD-972C-5516FBB65FE6}" dt="2023-03-13T05:02:05.536" v="1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FCD5C34B-7D06-4AAD-972C-5516FBB65FE6}" dt="2023-03-13T05:16:57.102" v="50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FCD5C34B-7D06-4AAD-972C-5516FBB65FE6}" dt="2023-03-13T05:18:02.033" v="53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FCD5C34B-7D06-4AAD-972C-5516FBB65FE6}" dt="2023-03-13T05:09:13.172" v="28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FCD5C34B-7D06-4AAD-972C-5516FBB65FE6}" dt="2023-03-13T05:19:23.538" v="59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FCD5C34B-7D06-4AAD-972C-5516FBB65FE6}" dt="2023-03-13T05:13:15.342" v="39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FCD5C34B-7D06-4AAD-972C-5516FBB65FE6}" dt="2023-03-13T05:21:04.506" v="62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FCD5C34B-7D06-4AAD-972C-5516FBB65FE6}" dt="2023-03-13T05:15:17.850" v="47"/>
        <pc:sldMkLst>
          <pc:docMk/>
          <pc:sldMk cId="3575870363" sldId="266"/>
        </pc:sldMkLst>
      </pc:sldChg>
    </pc:docChg>
  </pc:docChgLst>
  <pc:docChgLst>
    <pc:chgData name="Alfred Smith" userId="3c60a3631c0db8ad" providerId="LiveId" clId="{8CA2DC7D-44B5-49B7-8CB6-3D45AB94774E}"/>
    <pc:docChg chg="custSel modSld">
      <pc:chgData name="Alfred Smith" userId="3c60a3631c0db8ad" providerId="LiveId" clId="{8CA2DC7D-44B5-49B7-8CB6-3D45AB94774E}" dt="2025-05-26T08:20:56.087" v="16"/>
      <pc:docMkLst>
        <pc:docMk/>
      </pc:docMkLst>
      <pc:sldChg chg="modSp mod">
        <pc:chgData name="Alfred Smith" userId="3c60a3631c0db8ad" providerId="LiveId" clId="{8CA2DC7D-44B5-49B7-8CB6-3D45AB94774E}" dt="2025-05-26T08:15:12.423" v="1" actId="27636"/>
        <pc:sldMkLst>
          <pc:docMk/>
          <pc:sldMk cId="1499918570" sldId="257"/>
        </pc:sldMkLst>
        <pc:spChg chg="mod">
          <ac:chgData name="Alfred Smith" userId="3c60a3631c0db8ad" providerId="LiveId" clId="{8CA2DC7D-44B5-49B7-8CB6-3D45AB94774E}" dt="2025-05-26T08:15:12.423" v="1" actId="27636"/>
          <ac:spMkLst>
            <pc:docMk/>
            <pc:sldMk cId="1499918570" sldId="257"/>
            <ac:spMk id="6" creationId="{B7EC7A3F-0D23-418E-8FBB-FC27FB36553A}"/>
          </ac:spMkLst>
        </pc:spChg>
      </pc:sldChg>
      <pc:sldChg chg="modSp">
        <pc:chgData name="Alfred Smith" userId="3c60a3631c0db8ad" providerId="LiveId" clId="{8CA2DC7D-44B5-49B7-8CB6-3D45AB94774E}" dt="2025-05-26T08:15:39.274" v="2"/>
        <pc:sldMkLst>
          <pc:docMk/>
          <pc:sldMk cId="3788111665" sldId="258"/>
        </pc:sldMkLst>
        <pc:spChg chg="mod">
          <ac:chgData name="Alfred Smith" userId="3c60a3631c0db8ad" providerId="LiveId" clId="{8CA2DC7D-44B5-49B7-8CB6-3D45AB94774E}" dt="2025-05-26T08:15:39.274" v="2"/>
          <ac:spMkLst>
            <pc:docMk/>
            <pc:sldMk cId="3788111665" sldId="258"/>
            <ac:spMk id="4" creationId="{09302827-1B82-DCD5-DEAD-8166291E16BB}"/>
          </ac:spMkLst>
        </pc:spChg>
      </pc:sldChg>
      <pc:sldChg chg="modSp">
        <pc:chgData name="Alfred Smith" userId="3c60a3631c0db8ad" providerId="LiveId" clId="{8CA2DC7D-44B5-49B7-8CB6-3D45AB94774E}" dt="2025-05-26T08:15:39.274" v="2"/>
        <pc:sldMkLst>
          <pc:docMk/>
          <pc:sldMk cId="454763615" sldId="259"/>
        </pc:sldMkLst>
        <pc:spChg chg="mod">
          <ac:chgData name="Alfred Smith" userId="3c60a3631c0db8ad" providerId="LiveId" clId="{8CA2DC7D-44B5-49B7-8CB6-3D45AB94774E}" dt="2025-05-26T08:15:39.274" v="2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8CA2DC7D-44B5-49B7-8CB6-3D45AB94774E}" dt="2025-05-26T08:18:05.320" v="4"/>
        <pc:sldMkLst>
          <pc:docMk/>
          <pc:sldMk cId="2346136586" sldId="260"/>
        </pc:sldMkLst>
        <pc:spChg chg="del">
          <ac:chgData name="Alfred Smith" userId="3c60a3631c0db8ad" providerId="LiveId" clId="{8CA2DC7D-44B5-49B7-8CB6-3D45AB94774E}" dt="2025-05-26T08:18:04.825" v="3" actId="478"/>
          <ac:spMkLst>
            <pc:docMk/>
            <pc:sldMk cId="2346136586" sldId="260"/>
            <ac:spMk id="2" creationId="{1CDF2658-FCAC-609F-60FC-5A27D4B09DAF}"/>
          </ac:spMkLst>
        </pc:spChg>
        <pc:spChg chg="add mod">
          <ac:chgData name="Alfred Smith" userId="3c60a3631c0db8ad" providerId="LiveId" clId="{8CA2DC7D-44B5-49B7-8CB6-3D45AB94774E}" dt="2025-05-26T08:18:05.320" v="4"/>
          <ac:spMkLst>
            <pc:docMk/>
            <pc:sldMk cId="2346136586" sldId="260"/>
            <ac:spMk id="3" creationId="{0B35AF4E-5712-0D1D-B382-02D6D811DA57}"/>
          </ac:spMkLst>
        </pc:spChg>
        <pc:spChg chg="add mod">
          <ac:chgData name="Alfred Smith" userId="3c60a3631c0db8ad" providerId="LiveId" clId="{8CA2DC7D-44B5-49B7-8CB6-3D45AB94774E}" dt="2025-05-26T08:18:05.320" v="4"/>
          <ac:spMkLst>
            <pc:docMk/>
            <pc:sldMk cId="2346136586" sldId="260"/>
            <ac:spMk id="4" creationId="{EA0BFE36-BBDA-92B8-218B-154CDEADE8B6}"/>
          </ac:spMkLst>
        </pc:spChg>
        <pc:spChg chg="del">
          <ac:chgData name="Alfred Smith" userId="3c60a3631c0db8ad" providerId="LiveId" clId="{8CA2DC7D-44B5-49B7-8CB6-3D45AB94774E}" dt="2025-05-26T08:18:04.825" v="3" actId="478"/>
          <ac:spMkLst>
            <pc:docMk/>
            <pc:sldMk cId="2346136586" sldId="260"/>
            <ac:spMk id="5" creationId="{3EE812B2-72AB-0FA7-7F13-62697689BB9F}"/>
          </ac:spMkLst>
        </pc:spChg>
      </pc:sldChg>
      <pc:sldChg chg="addSp delSp modSp mod">
        <pc:chgData name="Alfred Smith" userId="3c60a3631c0db8ad" providerId="LiveId" clId="{8CA2DC7D-44B5-49B7-8CB6-3D45AB94774E}" dt="2025-05-26T08:18:25.263" v="6"/>
        <pc:sldMkLst>
          <pc:docMk/>
          <pc:sldMk cId="4037329247" sldId="261"/>
        </pc:sldMkLst>
        <pc:spChg chg="del">
          <ac:chgData name="Alfred Smith" userId="3c60a3631c0db8ad" providerId="LiveId" clId="{8CA2DC7D-44B5-49B7-8CB6-3D45AB94774E}" dt="2025-05-26T08:18:24.805" v="5" actId="478"/>
          <ac:spMkLst>
            <pc:docMk/>
            <pc:sldMk cId="4037329247" sldId="261"/>
            <ac:spMk id="2" creationId="{36A4B932-0EC7-B174-FA55-80D32BCE1940}"/>
          </ac:spMkLst>
        </pc:spChg>
        <pc:spChg chg="add mod">
          <ac:chgData name="Alfred Smith" userId="3c60a3631c0db8ad" providerId="LiveId" clId="{8CA2DC7D-44B5-49B7-8CB6-3D45AB94774E}" dt="2025-05-26T08:18:25.263" v="6"/>
          <ac:spMkLst>
            <pc:docMk/>
            <pc:sldMk cId="4037329247" sldId="261"/>
            <ac:spMk id="3" creationId="{C5295078-01C8-6A63-EA7D-1F7DF08E8419}"/>
          </ac:spMkLst>
        </pc:spChg>
        <pc:spChg chg="add mod">
          <ac:chgData name="Alfred Smith" userId="3c60a3631c0db8ad" providerId="LiveId" clId="{8CA2DC7D-44B5-49B7-8CB6-3D45AB94774E}" dt="2025-05-26T08:18:25.263" v="6"/>
          <ac:spMkLst>
            <pc:docMk/>
            <pc:sldMk cId="4037329247" sldId="261"/>
            <ac:spMk id="4" creationId="{E13165C7-9B86-9156-6236-0AE6C9A244F5}"/>
          </ac:spMkLst>
        </pc:spChg>
        <pc:spChg chg="del">
          <ac:chgData name="Alfred Smith" userId="3c60a3631c0db8ad" providerId="LiveId" clId="{8CA2DC7D-44B5-49B7-8CB6-3D45AB94774E}" dt="2025-05-26T08:18:24.805" v="5" actId="478"/>
          <ac:spMkLst>
            <pc:docMk/>
            <pc:sldMk cId="4037329247" sldId="261"/>
            <ac:spMk id="5" creationId="{990697F1-E4C0-5CB8-9543-67850F0D5291}"/>
          </ac:spMkLst>
        </pc:spChg>
      </pc:sldChg>
      <pc:sldChg chg="addSp delSp modSp mod">
        <pc:chgData name="Alfred Smith" userId="3c60a3631c0db8ad" providerId="LiveId" clId="{8CA2DC7D-44B5-49B7-8CB6-3D45AB94774E}" dt="2025-05-26T08:18:43.857" v="8"/>
        <pc:sldMkLst>
          <pc:docMk/>
          <pc:sldMk cId="1909638311" sldId="262"/>
        </pc:sldMkLst>
        <pc:spChg chg="del">
          <ac:chgData name="Alfred Smith" userId="3c60a3631c0db8ad" providerId="LiveId" clId="{8CA2DC7D-44B5-49B7-8CB6-3D45AB94774E}" dt="2025-05-26T08:18:43.305" v="7" actId="478"/>
          <ac:spMkLst>
            <pc:docMk/>
            <pc:sldMk cId="1909638311" sldId="262"/>
            <ac:spMk id="2" creationId="{1E59C383-234A-9989-5EDA-24DC4B6BB788}"/>
          </ac:spMkLst>
        </pc:spChg>
        <pc:spChg chg="add mod">
          <ac:chgData name="Alfred Smith" userId="3c60a3631c0db8ad" providerId="LiveId" clId="{8CA2DC7D-44B5-49B7-8CB6-3D45AB94774E}" dt="2025-05-26T08:18:43.857" v="8"/>
          <ac:spMkLst>
            <pc:docMk/>
            <pc:sldMk cId="1909638311" sldId="262"/>
            <ac:spMk id="3" creationId="{290A9A3A-D220-407C-C8A9-4D61DD88FAF9}"/>
          </ac:spMkLst>
        </pc:spChg>
        <pc:spChg chg="add mod">
          <ac:chgData name="Alfred Smith" userId="3c60a3631c0db8ad" providerId="LiveId" clId="{8CA2DC7D-44B5-49B7-8CB6-3D45AB94774E}" dt="2025-05-26T08:18:43.857" v="8"/>
          <ac:spMkLst>
            <pc:docMk/>
            <pc:sldMk cId="1909638311" sldId="262"/>
            <ac:spMk id="4" creationId="{63FD1B56-AA14-96C8-3BFD-885D46ADF16D}"/>
          </ac:spMkLst>
        </pc:spChg>
        <pc:spChg chg="del">
          <ac:chgData name="Alfred Smith" userId="3c60a3631c0db8ad" providerId="LiveId" clId="{8CA2DC7D-44B5-49B7-8CB6-3D45AB94774E}" dt="2025-05-26T08:18:43.305" v="7" actId="478"/>
          <ac:spMkLst>
            <pc:docMk/>
            <pc:sldMk cId="1909638311" sldId="262"/>
            <ac:spMk id="5" creationId="{9FE62448-8B47-651E-25BB-68B89C1BEBE3}"/>
          </ac:spMkLst>
        </pc:spChg>
      </pc:sldChg>
      <pc:sldChg chg="addSp delSp modSp mod">
        <pc:chgData name="Alfred Smith" userId="3c60a3631c0db8ad" providerId="LiveId" clId="{8CA2DC7D-44B5-49B7-8CB6-3D45AB94774E}" dt="2025-05-26T08:19:06.152" v="10"/>
        <pc:sldMkLst>
          <pc:docMk/>
          <pc:sldMk cId="641208035" sldId="263"/>
        </pc:sldMkLst>
        <pc:spChg chg="del">
          <ac:chgData name="Alfred Smith" userId="3c60a3631c0db8ad" providerId="LiveId" clId="{8CA2DC7D-44B5-49B7-8CB6-3D45AB94774E}" dt="2025-05-26T08:19:05.620" v="9" actId="478"/>
          <ac:spMkLst>
            <pc:docMk/>
            <pc:sldMk cId="641208035" sldId="263"/>
            <ac:spMk id="2" creationId="{D07F81DD-BDA3-4EAA-E231-8E4105510E11}"/>
          </ac:spMkLst>
        </pc:spChg>
        <pc:spChg chg="add mod">
          <ac:chgData name="Alfred Smith" userId="3c60a3631c0db8ad" providerId="LiveId" clId="{8CA2DC7D-44B5-49B7-8CB6-3D45AB94774E}" dt="2025-05-26T08:19:06.152" v="10"/>
          <ac:spMkLst>
            <pc:docMk/>
            <pc:sldMk cId="641208035" sldId="263"/>
            <ac:spMk id="3" creationId="{EE39D877-D673-90C8-5B57-9517961496B6}"/>
          </ac:spMkLst>
        </pc:spChg>
        <pc:spChg chg="add mod">
          <ac:chgData name="Alfred Smith" userId="3c60a3631c0db8ad" providerId="LiveId" clId="{8CA2DC7D-44B5-49B7-8CB6-3D45AB94774E}" dt="2025-05-26T08:19:06.152" v="10"/>
          <ac:spMkLst>
            <pc:docMk/>
            <pc:sldMk cId="641208035" sldId="263"/>
            <ac:spMk id="4" creationId="{B099E109-9802-24A8-C337-43F9C355D2C8}"/>
          </ac:spMkLst>
        </pc:spChg>
        <pc:spChg chg="del">
          <ac:chgData name="Alfred Smith" userId="3c60a3631c0db8ad" providerId="LiveId" clId="{8CA2DC7D-44B5-49B7-8CB6-3D45AB94774E}" dt="2025-05-26T08:19:05.620" v="9" actId="478"/>
          <ac:spMkLst>
            <pc:docMk/>
            <pc:sldMk cId="641208035" sldId="263"/>
            <ac:spMk id="5" creationId="{C6F5C813-53BF-FF67-E10A-160B9D175A44}"/>
          </ac:spMkLst>
        </pc:spChg>
      </pc:sldChg>
      <pc:sldChg chg="addSp delSp modSp mod">
        <pc:chgData name="Alfred Smith" userId="3c60a3631c0db8ad" providerId="LiveId" clId="{8CA2DC7D-44B5-49B7-8CB6-3D45AB94774E}" dt="2025-05-26T08:19:28.264" v="12"/>
        <pc:sldMkLst>
          <pc:docMk/>
          <pc:sldMk cId="4044745628" sldId="264"/>
        </pc:sldMkLst>
        <pc:spChg chg="del">
          <ac:chgData name="Alfred Smith" userId="3c60a3631c0db8ad" providerId="LiveId" clId="{8CA2DC7D-44B5-49B7-8CB6-3D45AB94774E}" dt="2025-05-26T08:19:27.736" v="11" actId="478"/>
          <ac:spMkLst>
            <pc:docMk/>
            <pc:sldMk cId="4044745628" sldId="264"/>
            <ac:spMk id="2" creationId="{7576BBBC-EE46-7998-89C5-05BF4012C45F}"/>
          </ac:spMkLst>
        </pc:spChg>
        <pc:spChg chg="add mod">
          <ac:chgData name="Alfred Smith" userId="3c60a3631c0db8ad" providerId="LiveId" clId="{8CA2DC7D-44B5-49B7-8CB6-3D45AB94774E}" dt="2025-05-26T08:19:28.264" v="12"/>
          <ac:spMkLst>
            <pc:docMk/>
            <pc:sldMk cId="4044745628" sldId="264"/>
            <ac:spMk id="3" creationId="{9F7F9DDB-5423-AF0B-D75A-08CE4EE8A4A3}"/>
          </ac:spMkLst>
        </pc:spChg>
        <pc:spChg chg="add mod">
          <ac:chgData name="Alfred Smith" userId="3c60a3631c0db8ad" providerId="LiveId" clId="{8CA2DC7D-44B5-49B7-8CB6-3D45AB94774E}" dt="2025-05-26T08:19:28.264" v="12"/>
          <ac:spMkLst>
            <pc:docMk/>
            <pc:sldMk cId="4044745628" sldId="264"/>
            <ac:spMk id="4" creationId="{FE05D9B4-9B8B-4078-41F5-4B1024E0ACF2}"/>
          </ac:spMkLst>
        </pc:spChg>
        <pc:spChg chg="del">
          <ac:chgData name="Alfred Smith" userId="3c60a3631c0db8ad" providerId="LiveId" clId="{8CA2DC7D-44B5-49B7-8CB6-3D45AB94774E}" dt="2025-05-26T08:19:27.736" v="11" actId="478"/>
          <ac:spMkLst>
            <pc:docMk/>
            <pc:sldMk cId="4044745628" sldId="264"/>
            <ac:spMk id="5" creationId="{C4953923-E0B1-65A5-37B7-AF0FD3E3ECF3}"/>
          </ac:spMkLst>
        </pc:spChg>
      </pc:sldChg>
      <pc:sldChg chg="addSp delSp modSp mod">
        <pc:chgData name="Alfred Smith" userId="3c60a3631c0db8ad" providerId="LiveId" clId="{8CA2DC7D-44B5-49B7-8CB6-3D45AB94774E}" dt="2025-05-26T08:20:13.494" v="14"/>
        <pc:sldMkLst>
          <pc:docMk/>
          <pc:sldMk cId="978260341" sldId="265"/>
        </pc:sldMkLst>
        <pc:spChg chg="del">
          <ac:chgData name="Alfred Smith" userId="3c60a3631c0db8ad" providerId="LiveId" clId="{8CA2DC7D-44B5-49B7-8CB6-3D45AB94774E}" dt="2025-05-26T08:20:12.975" v="13" actId="478"/>
          <ac:spMkLst>
            <pc:docMk/>
            <pc:sldMk cId="978260341" sldId="265"/>
            <ac:spMk id="2" creationId="{B925AFCE-3C4C-3CD9-9007-F346C212BF78}"/>
          </ac:spMkLst>
        </pc:spChg>
        <pc:spChg chg="add mod">
          <ac:chgData name="Alfred Smith" userId="3c60a3631c0db8ad" providerId="LiveId" clId="{8CA2DC7D-44B5-49B7-8CB6-3D45AB94774E}" dt="2025-05-26T08:20:13.494" v="14"/>
          <ac:spMkLst>
            <pc:docMk/>
            <pc:sldMk cId="978260341" sldId="265"/>
            <ac:spMk id="3" creationId="{3F528AB2-BE8F-43AE-6CA9-17AF3655A4FF}"/>
          </ac:spMkLst>
        </pc:spChg>
        <pc:spChg chg="add mod">
          <ac:chgData name="Alfred Smith" userId="3c60a3631c0db8ad" providerId="LiveId" clId="{8CA2DC7D-44B5-49B7-8CB6-3D45AB94774E}" dt="2025-05-26T08:20:13.494" v="14"/>
          <ac:spMkLst>
            <pc:docMk/>
            <pc:sldMk cId="978260341" sldId="265"/>
            <ac:spMk id="4" creationId="{0100542B-8581-1EE5-9E9B-14592E02E342}"/>
          </ac:spMkLst>
        </pc:spChg>
        <pc:spChg chg="del">
          <ac:chgData name="Alfred Smith" userId="3c60a3631c0db8ad" providerId="LiveId" clId="{8CA2DC7D-44B5-49B7-8CB6-3D45AB94774E}" dt="2025-05-26T08:20:12.975" v="13" actId="478"/>
          <ac:spMkLst>
            <pc:docMk/>
            <pc:sldMk cId="978260341" sldId="265"/>
            <ac:spMk id="5" creationId="{D446E0DB-822E-4B1A-7A31-CD83E9A31295}"/>
          </ac:spMkLst>
        </pc:spChg>
      </pc:sldChg>
      <pc:sldChg chg="addSp delSp modSp mod">
        <pc:chgData name="Alfred Smith" userId="3c60a3631c0db8ad" providerId="LiveId" clId="{8CA2DC7D-44B5-49B7-8CB6-3D45AB94774E}" dt="2025-05-26T08:20:56.087" v="16"/>
        <pc:sldMkLst>
          <pc:docMk/>
          <pc:sldMk cId="3575870363" sldId="266"/>
        </pc:sldMkLst>
        <pc:spChg chg="del">
          <ac:chgData name="Alfred Smith" userId="3c60a3631c0db8ad" providerId="LiveId" clId="{8CA2DC7D-44B5-49B7-8CB6-3D45AB94774E}" dt="2025-05-26T08:20:54.897" v="15" actId="478"/>
          <ac:spMkLst>
            <pc:docMk/>
            <pc:sldMk cId="3575870363" sldId="266"/>
            <ac:spMk id="2" creationId="{5FFF29F4-0BD0-97DA-35B8-7F5C416F8883}"/>
          </ac:spMkLst>
        </pc:spChg>
        <pc:spChg chg="add mod">
          <ac:chgData name="Alfred Smith" userId="3c60a3631c0db8ad" providerId="LiveId" clId="{8CA2DC7D-44B5-49B7-8CB6-3D45AB94774E}" dt="2025-05-26T08:20:56.087" v="16"/>
          <ac:spMkLst>
            <pc:docMk/>
            <pc:sldMk cId="3575870363" sldId="266"/>
            <ac:spMk id="3" creationId="{E9768F9C-1201-5B19-CF04-1D08317998E4}"/>
          </ac:spMkLst>
        </pc:spChg>
        <pc:spChg chg="add mod">
          <ac:chgData name="Alfred Smith" userId="3c60a3631c0db8ad" providerId="LiveId" clId="{8CA2DC7D-44B5-49B7-8CB6-3D45AB94774E}" dt="2025-05-26T08:20:56.087" v="16"/>
          <ac:spMkLst>
            <pc:docMk/>
            <pc:sldMk cId="3575870363" sldId="266"/>
            <ac:spMk id="4" creationId="{6CD93CBC-5891-902E-BB8F-D8551ECA53F6}"/>
          </ac:spMkLst>
        </pc:spChg>
        <pc:spChg chg="del">
          <ac:chgData name="Alfred Smith" userId="3c60a3631c0db8ad" providerId="LiveId" clId="{8CA2DC7D-44B5-49B7-8CB6-3D45AB94774E}" dt="2025-05-26T08:20:54.897" v="15" actId="478"/>
          <ac:spMkLst>
            <pc:docMk/>
            <pc:sldMk cId="3575870363" sldId="266"/>
            <ac:spMk id="5" creationId="{28E33F65-DA2A-DD6B-C655-9EEB8AF285C1}"/>
          </ac:spMkLst>
        </pc:spChg>
      </pc:sldChg>
      <pc:sldChg chg="modSp">
        <pc:chgData name="Alfred Smith" userId="3c60a3631c0db8ad" providerId="LiveId" clId="{8CA2DC7D-44B5-49B7-8CB6-3D45AB94774E}" dt="2025-05-26T08:15:39.274" v="2"/>
        <pc:sldMkLst>
          <pc:docMk/>
          <pc:sldMk cId="4120481681" sldId="270"/>
        </pc:sldMkLst>
        <pc:spChg chg="mod">
          <ac:chgData name="Alfred Smith" userId="3c60a3631c0db8ad" providerId="LiveId" clId="{8CA2DC7D-44B5-49B7-8CB6-3D45AB94774E}" dt="2025-05-26T08:15:39.274" v="2"/>
          <ac:spMkLst>
            <pc:docMk/>
            <pc:sldMk cId="4120481681" sldId="270"/>
            <ac:spMk id="3" creationId="{34FCFE82-5878-4E3F-9D0B-34A536E9D6D1}"/>
          </ac:spMkLst>
        </pc:spChg>
      </pc:sldChg>
      <pc:sldChg chg="modSp">
        <pc:chgData name="Alfred Smith" userId="3c60a3631c0db8ad" providerId="LiveId" clId="{8CA2DC7D-44B5-49B7-8CB6-3D45AB94774E}" dt="2025-05-26T08:15:39.274" v="2"/>
        <pc:sldMkLst>
          <pc:docMk/>
          <pc:sldMk cId="939110669" sldId="271"/>
        </pc:sldMkLst>
        <pc:spChg chg="mod">
          <ac:chgData name="Alfred Smith" userId="3c60a3631c0db8ad" providerId="LiveId" clId="{8CA2DC7D-44B5-49B7-8CB6-3D45AB94774E}" dt="2025-05-26T08:15:39.274" v="2"/>
          <ac:spMkLst>
            <pc:docMk/>
            <pc:sldMk cId="939110669" sldId="271"/>
            <ac:spMk id="6" creationId="{FF59B263-B325-C992-6592-25A2EFC92336}"/>
          </ac:spMkLst>
        </pc:spChg>
      </pc:sldChg>
      <pc:sldChg chg="modSp">
        <pc:chgData name="Alfred Smith" userId="3c60a3631c0db8ad" providerId="LiveId" clId="{8CA2DC7D-44B5-49B7-8CB6-3D45AB94774E}" dt="2025-05-26T08:15:39.274" v="2"/>
        <pc:sldMkLst>
          <pc:docMk/>
          <pc:sldMk cId="4024569785" sldId="272"/>
        </pc:sldMkLst>
        <pc:spChg chg="mod">
          <ac:chgData name="Alfred Smith" userId="3c60a3631c0db8ad" providerId="LiveId" clId="{8CA2DC7D-44B5-49B7-8CB6-3D45AB94774E}" dt="2025-05-26T08:15:39.274" v="2"/>
          <ac:spMkLst>
            <pc:docMk/>
            <pc:sldMk cId="4024569785" sldId="272"/>
            <ac:spMk id="4" creationId="{5275396C-ED2D-0133-C00D-75F7BF6AAF71}"/>
          </ac:spMkLst>
        </pc:spChg>
      </pc:sldChg>
      <pc:sldChg chg="modSp">
        <pc:chgData name="Alfred Smith" userId="3c60a3631c0db8ad" providerId="LiveId" clId="{8CA2DC7D-44B5-49B7-8CB6-3D45AB94774E}" dt="2025-05-26T08:15:39.274" v="2"/>
        <pc:sldMkLst>
          <pc:docMk/>
          <pc:sldMk cId="487179600" sldId="273"/>
        </pc:sldMkLst>
        <pc:spChg chg="mod">
          <ac:chgData name="Alfred Smith" userId="3c60a3631c0db8ad" providerId="LiveId" clId="{8CA2DC7D-44B5-49B7-8CB6-3D45AB94774E}" dt="2025-05-26T08:15:39.274" v="2"/>
          <ac:spMkLst>
            <pc:docMk/>
            <pc:sldMk cId="487179600" sldId="273"/>
            <ac:spMk id="4" creationId="{9795367E-7725-2372-9479-85898EE74B41}"/>
          </ac:spMkLst>
        </pc:spChg>
      </pc:sldChg>
      <pc:sldChg chg="modSp">
        <pc:chgData name="Alfred Smith" userId="3c60a3631c0db8ad" providerId="LiveId" clId="{8CA2DC7D-44B5-49B7-8CB6-3D45AB94774E}" dt="2025-05-26T08:15:39.274" v="2"/>
        <pc:sldMkLst>
          <pc:docMk/>
          <pc:sldMk cId="2168401200" sldId="274"/>
        </pc:sldMkLst>
        <pc:spChg chg="mod">
          <ac:chgData name="Alfred Smith" userId="3c60a3631c0db8ad" providerId="LiveId" clId="{8CA2DC7D-44B5-49B7-8CB6-3D45AB94774E}" dt="2025-05-26T08:15:39.274" v="2"/>
          <ac:spMkLst>
            <pc:docMk/>
            <pc:sldMk cId="2168401200" sldId="274"/>
            <ac:spMk id="4" creationId="{12111D9B-1AF7-385F-BA06-736E4EE4765D}"/>
          </ac:spMkLst>
        </pc:spChg>
      </pc:sldChg>
      <pc:sldChg chg="modSp">
        <pc:chgData name="Alfred Smith" userId="3c60a3631c0db8ad" providerId="LiveId" clId="{8CA2DC7D-44B5-49B7-8CB6-3D45AB94774E}" dt="2025-05-26T08:15:39.274" v="2"/>
        <pc:sldMkLst>
          <pc:docMk/>
          <pc:sldMk cId="2996969115" sldId="275"/>
        </pc:sldMkLst>
        <pc:spChg chg="mod">
          <ac:chgData name="Alfred Smith" userId="3c60a3631c0db8ad" providerId="LiveId" clId="{8CA2DC7D-44B5-49B7-8CB6-3D45AB94774E}" dt="2025-05-26T08:15:39.274" v="2"/>
          <ac:spMkLst>
            <pc:docMk/>
            <pc:sldMk cId="2996969115" sldId="275"/>
            <ac:spMk id="4" creationId="{6AD038EC-0922-4B8C-E273-D25EEF234E28}"/>
          </ac:spMkLst>
        </pc:spChg>
      </pc:sldChg>
      <pc:sldChg chg="modSp">
        <pc:chgData name="Alfred Smith" userId="3c60a3631c0db8ad" providerId="LiveId" clId="{8CA2DC7D-44B5-49B7-8CB6-3D45AB94774E}" dt="2025-05-26T08:15:39.274" v="2"/>
        <pc:sldMkLst>
          <pc:docMk/>
          <pc:sldMk cId="2390376940" sldId="276"/>
        </pc:sldMkLst>
        <pc:spChg chg="mod">
          <ac:chgData name="Alfred Smith" userId="3c60a3631c0db8ad" providerId="LiveId" clId="{8CA2DC7D-44B5-49B7-8CB6-3D45AB94774E}" dt="2025-05-26T08:15:39.274" v="2"/>
          <ac:spMkLst>
            <pc:docMk/>
            <pc:sldMk cId="2390376940" sldId="276"/>
            <ac:spMk id="4" creationId="{0F34D993-DFDD-E2E4-F9B9-7FC9AEFF7AA2}"/>
          </ac:spMkLst>
        </pc:spChg>
      </pc:sldChg>
      <pc:sldChg chg="modSp">
        <pc:chgData name="Alfred Smith" userId="3c60a3631c0db8ad" providerId="LiveId" clId="{8CA2DC7D-44B5-49B7-8CB6-3D45AB94774E}" dt="2025-05-26T08:15:39.274" v="2"/>
        <pc:sldMkLst>
          <pc:docMk/>
          <pc:sldMk cId="4265919077" sldId="277"/>
        </pc:sldMkLst>
        <pc:spChg chg="mod">
          <ac:chgData name="Alfred Smith" userId="3c60a3631c0db8ad" providerId="LiveId" clId="{8CA2DC7D-44B5-49B7-8CB6-3D45AB94774E}" dt="2025-05-26T08:15:39.274" v="2"/>
          <ac:spMkLst>
            <pc:docMk/>
            <pc:sldMk cId="4265919077" sldId="277"/>
            <ac:spMk id="3" creationId="{DA8AE6FB-F335-846F-1ED9-D28243E8D483}"/>
          </ac:spMkLst>
        </pc:spChg>
      </pc:sldChg>
    </pc:docChg>
  </pc:docChgLst>
  <pc:docChgLst>
    <pc:chgData name="Alfred Smith" userId="3c60a3631c0db8ad" providerId="LiveId" clId="{F2276F86-4C44-4A25-A9C0-69C00C309CD9}"/>
    <pc:docChg chg="custSel modSld">
      <pc:chgData name="Alfred Smith" userId="3c60a3631c0db8ad" providerId="LiveId" clId="{F2276F86-4C44-4A25-A9C0-69C00C309CD9}" dt="2025-05-06T08:22:06.575" v="2"/>
      <pc:docMkLst>
        <pc:docMk/>
      </pc:docMkLst>
      <pc:sldChg chg="modSp mod">
        <pc:chgData name="Alfred Smith" userId="3c60a3631c0db8ad" providerId="LiveId" clId="{F2276F86-4C44-4A25-A9C0-69C00C309CD9}" dt="2025-05-06T08:17:55.581" v="1" actId="27636"/>
        <pc:sldMkLst>
          <pc:docMk/>
          <pc:sldMk cId="1499918570" sldId="257"/>
        </pc:sldMkLst>
        <pc:spChg chg="mod">
          <ac:chgData name="Alfred Smith" userId="3c60a3631c0db8ad" providerId="LiveId" clId="{F2276F86-4C44-4A25-A9C0-69C00C309CD9}" dt="2025-05-06T08:17:55.581" v="1" actId="27636"/>
          <ac:spMkLst>
            <pc:docMk/>
            <pc:sldMk cId="1499918570" sldId="257"/>
            <ac:spMk id="6" creationId="{B7EC7A3F-0D23-418E-8FBB-FC27FB36553A}"/>
          </ac:spMkLst>
        </pc:spChg>
      </pc:sldChg>
      <pc:sldChg chg="modSp">
        <pc:chgData name="Alfred Smith" userId="3c60a3631c0db8ad" providerId="LiveId" clId="{F2276F86-4C44-4A25-A9C0-69C00C309CD9}" dt="2025-05-06T08:22:06.575" v="2"/>
        <pc:sldMkLst>
          <pc:docMk/>
          <pc:sldMk cId="3788111665" sldId="258"/>
        </pc:sldMkLst>
        <pc:spChg chg="mod">
          <ac:chgData name="Alfred Smith" userId="3c60a3631c0db8ad" providerId="LiveId" clId="{F2276F86-4C44-4A25-A9C0-69C00C309CD9}" dt="2025-05-06T08:22:06.575" v="2"/>
          <ac:spMkLst>
            <pc:docMk/>
            <pc:sldMk cId="3788111665" sldId="258"/>
            <ac:spMk id="4" creationId="{09302827-1B82-DCD5-DEAD-8166291E16BB}"/>
          </ac:spMkLst>
        </pc:spChg>
      </pc:sldChg>
      <pc:sldChg chg="modSp">
        <pc:chgData name="Alfred Smith" userId="3c60a3631c0db8ad" providerId="LiveId" clId="{F2276F86-4C44-4A25-A9C0-69C00C309CD9}" dt="2025-05-06T08:22:06.575" v="2"/>
        <pc:sldMkLst>
          <pc:docMk/>
          <pc:sldMk cId="454763615" sldId="259"/>
        </pc:sldMkLst>
        <pc:spChg chg="mod">
          <ac:chgData name="Alfred Smith" userId="3c60a3631c0db8ad" providerId="LiveId" clId="{F2276F86-4C44-4A25-A9C0-69C00C309CD9}" dt="2025-05-06T08:22:06.575" v="2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F2276F86-4C44-4A25-A9C0-69C00C309CD9}" dt="2025-05-06T08:22:06.575" v="2"/>
        <pc:sldMkLst>
          <pc:docMk/>
          <pc:sldMk cId="4120481681" sldId="270"/>
        </pc:sldMkLst>
        <pc:spChg chg="mod">
          <ac:chgData name="Alfred Smith" userId="3c60a3631c0db8ad" providerId="LiveId" clId="{F2276F86-4C44-4A25-A9C0-69C00C309CD9}" dt="2025-05-06T08:22:06.575" v="2"/>
          <ac:spMkLst>
            <pc:docMk/>
            <pc:sldMk cId="4120481681" sldId="270"/>
            <ac:spMk id="3" creationId="{34FCFE82-5878-4E3F-9D0B-34A536E9D6D1}"/>
          </ac:spMkLst>
        </pc:spChg>
      </pc:sldChg>
      <pc:sldChg chg="modSp">
        <pc:chgData name="Alfred Smith" userId="3c60a3631c0db8ad" providerId="LiveId" clId="{F2276F86-4C44-4A25-A9C0-69C00C309CD9}" dt="2025-05-06T08:22:06.575" v="2"/>
        <pc:sldMkLst>
          <pc:docMk/>
          <pc:sldMk cId="939110669" sldId="271"/>
        </pc:sldMkLst>
        <pc:spChg chg="mod">
          <ac:chgData name="Alfred Smith" userId="3c60a3631c0db8ad" providerId="LiveId" clId="{F2276F86-4C44-4A25-A9C0-69C00C309CD9}" dt="2025-05-06T08:22:06.575" v="2"/>
          <ac:spMkLst>
            <pc:docMk/>
            <pc:sldMk cId="939110669" sldId="271"/>
            <ac:spMk id="6" creationId="{FF59B263-B325-C992-6592-25A2EFC92336}"/>
          </ac:spMkLst>
        </pc:spChg>
      </pc:sldChg>
      <pc:sldChg chg="modSp">
        <pc:chgData name="Alfred Smith" userId="3c60a3631c0db8ad" providerId="LiveId" clId="{F2276F86-4C44-4A25-A9C0-69C00C309CD9}" dt="2025-05-06T08:22:06.575" v="2"/>
        <pc:sldMkLst>
          <pc:docMk/>
          <pc:sldMk cId="4024569785" sldId="272"/>
        </pc:sldMkLst>
        <pc:spChg chg="mod">
          <ac:chgData name="Alfred Smith" userId="3c60a3631c0db8ad" providerId="LiveId" clId="{F2276F86-4C44-4A25-A9C0-69C00C309CD9}" dt="2025-05-06T08:22:06.575" v="2"/>
          <ac:spMkLst>
            <pc:docMk/>
            <pc:sldMk cId="4024569785" sldId="272"/>
            <ac:spMk id="4" creationId="{5275396C-ED2D-0133-C00D-75F7BF6AAF71}"/>
          </ac:spMkLst>
        </pc:spChg>
      </pc:sldChg>
      <pc:sldChg chg="modSp">
        <pc:chgData name="Alfred Smith" userId="3c60a3631c0db8ad" providerId="LiveId" clId="{F2276F86-4C44-4A25-A9C0-69C00C309CD9}" dt="2025-05-06T08:22:06.575" v="2"/>
        <pc:sldMkLst>
          <pc:docMk/>
          <pc:sldMk cId="487179600" sldId="273"/>
        </pc:sldMkLst>
        <pc:spChg chg="mod">
          <ac:chgData name="Alfred Smith" userId="3c60a3631c0db8ad" providerId="LiveId" clId="{F2276F86-4C44-4A25-A9C0-69C00C309CD9}" dt="2025-05-06T08:22:06.575" v="2"/>
          <ac:spMkLst>
            <pc:docMk/>
            <pc:sldMk cId="487179600" sldId="273"/>
            <ac:spMk id="4" creationId="{9795367E-7725-2372-9479-85898EE74B41}"/>
          </ac:spMkLst>
        </pc:spChg>
      </pc:sldChg>
      <pc:sldChg chg="modSp">
        <pc:chgData name="Alfred Smith" userId="3c60a3631c0db8ad" providerId="LiveId" clId="{F2276F86-4C44-4A25-A9C0-69C00C309CD9}" dt="2025-05-06T08:22:06.575" v="2"/>
        <pc:sldMkLst>
          <pc:docMk/>
          <pc:sldMk cId="2168401200" sldId="274"/>
        </pc:sldMkLst>
        <pc:spChg chg="mod">
          <ac:chgData name="Alfred Smith" userId="3c60a3631c0db8ad" providerId="LiveId" clId="{F2276F86-4C44-4A25-A9C0-69C00C309CD9}" dt="2025-05-06T08:22:06.575" v="2"/>
          <ac:spMkLst>
            <pc:docMk/>
            <pc:sldMk cId="2168401200" sldId="274"/>
            <ac:spMk id="4" creationId="{12111D9B-1AF7-385F-BA06-736E4EE4765D}"/>
          </ac:spMkLst>
        </pc:spChg>
      </pc:sldChg>
      <pc:sldChg chg="modSp">
        <pc:chgData name="Alfred Smith" userId="3c60a3631c0db8ad" providerId="LiveId" clId="{F2276F86-4C44-4A25-A9C0-69C00C309CD9}" dt="2025-05-06T08:22:06.575" v="2"/>
        <pc:sldMkLst>
          <pc:docMk/>
          <pc:sldMk cId="2996969115" sldId="275"/>
        </pc:sldMkLst>
        <pc:spChg chg="mod">
          <ac:chgData name="Alfred Smith" userId="3c60a3631c0db8ad" providerId="LiveId" clId="{F2276F86-4C44-4A25-A9C0-69C00C309CD9}" dt="2025-05-06T08:22:06.575" v="2"/>
          <ac:spMkLst>
            <pc:docMk/>
            <pc:sldMk cId="2996969115" sldId="275"/>
            <ac:spMk id="4" creationId="{6AD038EC-0922-4B8C-E273-D25EEF234E28}"/>
          </ac:spMkLst>
        </pc:spChg>
      </pc:sldChg>
      <pc:sldChg chg="modSp">
        <pc:chgData name="Alfred Smith" userId="3c60a3631c0db8ad" providerId="LiveId" clId="{F2276F86-4C44-4A25-A9C0-69C00C309CD9}" dt="2025-05-06T08:22:06.575" v="2"/>
        <pc:sldMkLst>
          <pc:docMk/>
          <pc:sldMk cId="2390376940" sldId="276"/>
        </pc:sldMkLst>
        <pc:spChg chg="mod">
          <ac:chgData name="Alfred Smith" userId="3c60a3631c0db8ad" providerId="LiveId" clId="{F2276F86-4C44-4A25-A9C0-69C00C309CD9}" dt="2025-05-06T08:22:06.575" v="2"/>
          <ac:spMkLst>
            <pc:docMk/>
            <pc:sldMk cId="2390376940" sldId="276"/>
            <ac:spMk id="4" creationId="{0F34D993-DFDD-E2E4-F9B9-7FC9AEFF7AA2}"/>
          </ac:spMkLst>
        </pc:spChg>
      </pc:sldChg>
      <pc:sldChg chg="modSp">
        <pc:chgData name="Alfred Smith" userId="3c60a3631c0db8ad" providerId="LiveId" clId="{F2276F86-4C44-4A25-A9C0-69C00C309CD9}" dt="2025-05-06T08:22:06.575" v="2"/>
        <pc:sldMkLst>
          <pc:docMk/>
          <pc:sldMk cId="4265919077" sldId="277"/>
        </pc:sldMkLst>
        <pc:spChg chg="mod">
          <ac:chgData name="Alfred Smith" userId="3c60a3631c0db8ad" providerId="LiveId" clId="{F2276F86-4C44-4A25-A9C0-69C00C309CD9}" dt="2025-05-06T08:22:06.575" v="2"/>
          <ac:spMkLst>
            <pc:docMk/>
            <pc:sldMk cId="4265919077" sldId="277"/>
            <ac:spMk id="3" creationId="{DA8AE6FB-F335-846F-1ED9-D28243E8D483}"/>
          </ac:spMkLst>
        </pc:spChg>
      </pc:sldChg>
    </pc:docChg>
  </pc:docChgLst>
  <pc:docChgLst>
    <pc:chgData name="Alfred Smith" userId="3c60a3631c0db8ad" providerId="LiveId" clId="{843830AC-B12A-4514-A811-79133B75961D}"/>
    <pc:docChg chg="custSel modSld">
      <pc:chgData name="Alfred Smith" userId="3c60a3631c0db8ad" providerId="LiveId" clId="{843830AC-B12A-4514-A811-79133B75961D}" dt="2025-04-22T05:58:05.840" v="18"/>
      <pc:docMkLst>
        <pc:docMk/>
      </pc:docMkLst>
      <pc:sldChg chg="addSp delSp modSp mod">
        <pc:chgData name="Alfred Smith" userId="3c60a3631c0db8ad" providerId="LiveId" clId="{843830AC-B12A-4514-A811-79133B75961D}" dt="2025-04-22T05:56:41.820" v="2"/>
        <pc:sldMkLst>
          <pc:docMk/>
          <pc:sldMk cId="1499918570" sldId="257"/>
        </pc:sldMkLst>
        <pc:spChg chg="add mod">
          <ac:chgData name="Alfred Smith" userId="3c60a3631c0db8ad" providerId="LiveId" clId="{843830AC-B12A-4514-A811-79133B75961D}" dt="2025-04-22T05:56:41.820" v="2"/>
          <ac:spMkLst>
            <pc:docMk/>
            <pc:sldMk cId="1499918570" sldId="257"/>
            <ac:spMk id="6" creationId="{B7EC7A3F-0D23-418E-8FBB-FC27FB36553A}"/>
          </ac:spMkLst>
        </pc:spChg>
      </pc:sldChg>
      <pc:sldChg chg="addSp delSp modSp mod">
        <pc:chgData name="Alfred Smith" userId="3c60a3631c0db8ad" providerId="LiveId" clId="{843830AC-B12A-4514-A811-79133B75961D}" dt="2025-04-22T05:57:00.269" v="6"/>
        <pc:sldMkLst>
          <pc:docMk/>
          <pc:sldMk cId="2346136586" sldId="260"/>
        </pc:sldMkLst>
      </pc:sldChg>
      <pc:sldChg chg="addSp delSp modSp mod">
        <pc:chgData name="Alfred Smith" userId="3c60a3631c0db8ad" providerId="LiveId" clId="{843830AC-B12A-4514-A811-79133B75961D}" dt="2025-04-22T05:57:10.824" v="8"/>
        <pc:sldMkLst>
          <pc:docMk/>
          <pc:sldMk cId="4037329247" sldId="261"/>
        </pc:sldMkLst>
      </pc:sldChg>
      <pc:sldChg chg="addSp delSp modSp mod">
        <pc:chgData name="Alfred Smith" userId="3c60a3631c0db8ad" providerId="LiveId" clId="{843830AC-B12A-4514-A811-79133B75961D}" dt="2025-04-22T05:57:19.088" v="10"/>
        <pc:sldMkLst>
          <pc:docMk/>
          <pc:sldMk cId="1909638311" sldId="262"/>
        </pc:sldMkLst>
      </pc:sldChg>
      <pc:sldChg chg="addSp delSp modSp mod">
        <pc:chgData name="Alfred Smith" userId="3c60a3631c0db8ad" providerId="LiveId" clId="{843830AC-B12A-4514-A811-79133B75961D}" dt="2025-04-22T05:57:30.061" v="12"/>
        <pc:sldMkLst>
          <pc:docMk/>
          <pc:sldMk cId="641208035" sldId="263"/>
        </pc:sldMkLst>
      </pc:sldChg>
      <pc:sldChg chg="addSp delSp modSp mod">
        <pc:chgData name="Alfred Smith" userId="3c60a3631c0db8ad" providerId="LiveId" clId="{843830AC-B12A-4514-A811-79133B75961D}" dt="2025-04-22T05:57:41.283" v="14"/>
        <pc:sldMkLst>
          <pc:docMk/>
          <pc:sldMk cId="4044745628" sldId="264"/>
        </pc:sldMkLst>
      </pc:sldChg>
      <pc:sldChg chg="addSp delSp modSp mod">
        <pc:chgData name="Alfred Smith" userId="3c60a3631c0db8ad" providerId="LiveId" clId="{843830AC-B12A-4514-A811-79133B75961D}" dt="2025-04-22T05:57:53.506" v="16"/>
        <pc:sldMkLst>
          <pc:docMk/>
          <pc:sldMk cId="978260341" sldId="265"/>
        </pc:sldMkLst>
      </pc:sldChg>
      <pc:sldChg chg="addSp delSp modSp mod">
        <pc:chgData name="Alfred Smith" userId="3c60a3631c0db8ad" providerId="LiveId" clId="{843830AC-B12A-4514-A811-79133B75961D}" dt="2025-04-22T05:58:05.840" v="18"/>
        <pc:sldMkLst>
          <pc:docMk/>
          <pc:sldMk cId="3575870363" sldId="266"/>
        </pc:sldMkLst>
        <pc:spChg chg="add mod">
          <ac:chgData name="Alfred Smith" userId="3c60a3631c0db8ad" providerId="LiveId" clId="{843830AC-B12A-4514-A811-79133B75961D}" dt="2025-04-22T05:58:05.840" v="18"/>
          <ac:spMkLst>
            <pc:docMk/>
            <pc:sldMk cId="3575870363" sldId="266"/>
            <ac:spMk id="2" creationId="{5FFF29F4-0BD0-97DA-35B8-7F5C416F8883}"/>
          </ac:spMkLst>
        </pc:spChg>
        <pc:spChg chg="add mod">
          <ac:chgData name="Alfred Smith" userId="3c60a3631c0db8ad" providerId="LiveId" clId="{843830AC-B12A-4514-A811-79133B75961D}" dt="2025-04-22T05:58:05.840" v="18"/>
          <ac:spMkLst>
            <pc:docMk/>
            <pc:sldMk cId="3575870363" sldId="266"/>
            <ac:spMk id="5" creationId="{28E33F65-DA2A-DD6B-C655-9EEB8AF285C1}"/>
          </ac:spMkLst>
        </pc:spChg>
      </pc:sldChg>
      <pc:sldChg chg="addSp modSp">
        <pc:chgData name="Alfred Smith" userId="3c60a3631c0db8ad" providerId="LiveId" clId="{843830AC-B12A-4514-A811-79133B75961D}" dt="2025-04-22T05:56:52.160" v="3"/>
        <pc:sldMkLst>
          <pc:docMk/>
          <pc:sldMk cId="4120481681" sldId="270"/>
        </pc:sldMkLst>
        <pc:spChg chg="add mod">
          <ac:chgData name="Alfred Smith" userId="3c60a3631c0db8ad" providerId="LiveId" clId="{843830AC-B12A-4514-A811-79133B75961D}" dt="2025-04-22T05:56:52.160" v="3"/>
          <ac:spMkLst>
            <pc:docMk/>
            <pc:sldMk cId="4120481681" sldId="270"/>
            <ac:spMk id="4" creationId="{32991678-1CDF-5EC7-79DD-17C7D886D1C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50 </a:t>
            </a:r>
            <a:r>
              <a:rPr lang="en-IN" sz="1200" b="1" i="0" u="none" strike="noStrike" baseline="0" dirty="0">
                <a:latin typeface="TimesNewRomanPS-BoldMT"/>
              </a:rPr>
              <a:t>Peter Arrested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James killed –Acts 12:1-2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Peter arrested – Acts 12:3-11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Peter goes to Mary’s House – Acts 12:12-17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Herod kills guards – Acts 12:18-19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Herod dies – Acts 12:20-25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50-2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3372A87-417E-4B3B-C6ED-D6F458B53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7EC7A3F-0D23-418E-8FBB-FC27FB365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8"/>
    </mc:Choice>
    <mc:Fallback xmlns="">
      <p:transition spd="slow" advTm="2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B05163-4358-A4DF-E005-EF53B04EB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625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95367E-7725-2372-9479-85898EE74B41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BE8454DF-76E5-8EDA-0D50-ECE88ECC6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39D877-D673-90C8-5B57-9517961496B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15དེ་རྣམས་ཀྱིས་ཁྱོད་རང་སྨྱོས་པ་རེད་ཅེས་སྨྲས༌ནའང༌། གཡོག་མོས་དངོས་གནས་ཁོང་རེད་ཅེས་ནན་གྱིས་བརྗོད་པ༌དང༌། དེ་དག་གིས་ཁོང་གི་ཕོ་ཉ་ཡིན་པར་ངེས་ཞེས་སྨྲས་སོ།།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99E109-9802-24A8-C337-43F9C355D2C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15“You are out of your mind,” they told her. But when she kept insisting it was so, they said, “It must be his angel.”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38"/>
    </mc:Choice>
    <mc:Fallback xmlns="">
      <p:transition spd="slow" advTm="12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4F53FF-E9DD-A885-3E4D-0A75B3148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84"/>
            <a:ext cx="12192000" cy="68607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111D9B-1AF7-385F-BA06-736E4EE4765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FF4245C3-AF12-4BEC-B0B4-68857EE08B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7F9DDB-5423-AF0B-D75A-08CE4EE8A4A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16པེ་ཏྲོས་མུ་མཐུད་དུ་སྒོ་བརྡུངས་པ་ན་ཁོ་རྣམས་ཀྱིས་སྒོ་ཕྱེས་ཤིང་པེ་ཏྲོ་མཐོང་བ་དང་ངོ་མཚར་བར་གྱུར་ཏ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05D9B4-9B8B-4078-41F5-4B1024E0ACF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16But Peter kept on knocking, and when they opened the door and saw him, they were astounded.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3"/>
    </mc:Choice>
    <mc:Fallback xmlns="">
      <p:transition spd="slow" advTm="7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8E9548-4863-48A0-3BE9-921432B70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89717"/>
            <a:ext cx="12192000" cy="69477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D038EC-0922-4B8C-E273-D25EEF234E2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90F27979-FEEE-D3F7-0845-93F1B3E8D0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528AB2-BE8F-43AE-6CA9-17AF3655A4F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17དེ་ནས་པེ་ཏྲོས་ཁོ་རྣམས་ལ་ཅི་ཡང་མི་སྨྲ་བའི་ལག་བརྡ་བྱས༌ཏེ། གཙོ་བོས་ཁོང་ཉིད་ཇི་ལྟར་བཙོན་ཁང་ལས་ཕྱི་རུ་ཁྲིད་ཚུལ་སྨྲས༌ཤིང༌།</a:t>
            </a:r>
            <a:r>
              <a:rPr lang="en-IN" sz="6600" dirty="0">
                <a:solidFill>
                  <a:srgbClr val="777A7B"/>
                </a:solidFill>
                <a:latin typeface="Arial" panose="020B0604020202020204" pitchFamily="34" charset="0"/>
              </a:rPr>
              <a:t>…</a:t>
            </a:r>
            <a:endParaRPr lang="en-IN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00542B-8581-1EE5-9E9B-14592E02E34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17Peter motioned with his hand for silence, and he described how the Lord had brought him out of the prison…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62"/>
    </mc:Choice>
    <mc:Fallback xmlns="">
      <p:transition spd="slow" advTm="10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5AF921-2559-0C00-823B-D09C04360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77680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34D993-DFDD-E2E4-F9B9-7FC9AEFF7AA2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40C39A7E-23B8-1232-6DA4-EB80914F3B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768F9C-1201-5B19-CF04-1D08317998E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ཡང་ཁྱོད་རྣམས་ཀྱིས་དོན་འདི་ཡ་ཀོབ་དང་སྤུན་ཟླ་རྣམས་ལ་ཤོད་ཅིག་ཅེས་གསུངས་པ་དང་སྒོའི་ཕྱི་རུ་བུད་དེ་ཡུལ་གཞན་དུ་སོང༌ངོ༌།།</a:t>
            </a:r>
            <a:endParaRPr lang="en-IN" sz="7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D93CBC-5891-902E-BB8F-D8551ECA53F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>
                <a:solidFill>
                  <a:srgbClr val="121212"/>
                </a:solidFill>
                <a:latin typeface="Arial" panose="020B0604020202020204" pitchFamily="34" charset="0"/>
              </a:rPr>
              <a:t>“Send word to James and to the brothers,” he said, and he left for another place.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72"/>
    </mc:Choice>
    <mc:Fallback xmlns="">
      <p:transition spd="slow" advTm="10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304A97-834D-4D19-F580-B31CE3DB9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5111" y="0"/>
            <a:ext cx="1274711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8AE6FB-F335-846F-1ED9-D28243E8D483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8A80ED-DC56-4E4C-9FE6-6404FEC08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5111" y="0"/>
            <a:ext cx="1274711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302827-1B82-DCD5-DEAD-8166291E16BB}"/>
              </a:ext>
            </a:extLst>
          </p:cNvPr>
          <p:cNvSpPr txBox="1"/>
          <p:nvPr/>
        </p:nvSpPr>
        <p:spPr>
          <a:xfrm>
            <a:off x="238125" y="0"/>
            <a:ext cx="6619876" cy="3857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 12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པེ་ཏྲོས་</a:t>
            </a:r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མིར་ཡམ་གྱི་ཁང་པར་ཕེབས།</a:t>
            </a:r>
            <a:endParaRPr lang="en-IN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མཛད་འཕྲིན 12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པེ་ཏྲོས་</a:t>
            </a:r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མིར་ཡམ་གྱི་ཁང་པར་ཕེབས།</a:t>
            </a:r>
            <a:endParaRPr lang="en-IN" sz="8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Peter goes to Mary’s House – Acts 12:12-17 </a:t>
            </a:r>
            <a:endParaRPr lang="en-IN" sz="60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788F616-FCD8-C78B-B51D-7E060F0F2F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3"/>
    </mc:Choice>
    <mc:Fallback xmlns="">
      <p:transition spd="slow" advTm="5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C1B6C8-BD76-3424-8C14-428B23AFE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5111" y="0"/>
            <a:ext cx="1274711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FCFE82-5878-4E3F-9D0B-34A536E9D6D1}"/>
              </a:ext>
            </a:extLst>
          </p:cNvPr>
          <p:cNvSpPr txBox="1"/>
          <p:nvPr/>
        </p:nvSpPr>
        <p:spPr>
          <a:xfrm>
            <a:off x="238125" y="0"/>
            <a:ext cx="6619876" cy="3857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 12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པེ་ཏྲོས་</a:t>
            </a:r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མིར་ཡམ་གྱི་ཁང་པར་ཕེབས།</a:t>
            </a:r>
            <a:endParaRPr lang="en-IN" sz="80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991678-1CDF-5EC7-79DD-17C7D886D1C9}"/>
              </a:ext>
            </a:extLst>
          </p:cNvPr>
          <p:cNvSpPr txBox="1"/>
          <p:nvPr/>
        </p:nvSpPr>
        <p:spPr>
          <a:xfrm>
            <a:off x="406891" y="601933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udio 40">
            <a:hlinkClick r:id="" action="ppaction://media"/>
            <a:extLst>
              <a:ext uri="{FF2B5EF4-FFF2-40B4-BE49-F238E27FC236}">
                <a16:creationId xmlns:a16="http://schemas.microsoft.com/office/drawing/2014/main" id="{BB35C266-8B95-15CF-143A-D541425C7C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35AF4E-5712-0D1D-B382-02D6D811DA5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12དེ་ནས་ཁོང་གིས་དོན་དེ་ཤེས་ནས་མཱར་ཀུ་ཞེས་ཀྱང་འབོད་པའི་ཡོ་ཧ་ནན་གྱི་ཡུམ༌སྟེ། མིར་ཡམ་ཟེར་བ་དེའི་ཁྱིམ་དུ་སོང་བ་དང་གནས་དེར་མི་མང་པོ་འཛོམས་ཤིང་གསོལ་བ་འདེབས་ཀྱིན་འདུག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0BFE36-BBDA-92B8-218B-154CDEADE8B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12And when he had realized this, he went to the house of Mary the mother of John, also called Mark, where many people had gathered together and were praying.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05"/>
    </mc:Choice>
    <mc:Fallback xmlns="">
      <p:transition spd="slow" advTm="14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9750ED-BDF1-97F1-3E8A-A09AB6F10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531" y="-100013"/>
            <a:ext cx="12278531" cy="69580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59B263-B325-C992-6592-25A2EFC92336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754E8800-5EE5-CA0B-8A82-E6ECF26DDC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295078-01C8-6A63-EA7D-1F7DF08E841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13པེ་ཏྲོས་ཁྱིམ་དེའི་རྒྱལ་སྒོ་བརྡུངས་པ་ན་རའོ་དཱ་ཟེར་བའི་གཡོག་མོ་ཞིག་ཡོང་ནས་སུ་ཡིན་པར་བརྟགས་སོ།།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3165C7-9B86-9156-6236-0AE6C9A244F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13He knocked at the outer gate, and a servant girl named Rhoda came to answer it.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4"/>
    </mc:Choice>
    <mc:Fallback xmlns="">
      <p:transition spd="slow" advTm="6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31199F-75E1-4332-1F46-D0B03181B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0737" y="0"/>
            <a:ext cx="1247273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75396C-ED2D-0133-C00D-75F7BF6AAF71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B3BB36E5-E2A2-8250-1FEF-057E5ED6EE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0A9A3A-D220-407C-C8A9-4D61DD88FAF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14ཁོ་མོས་པེ་ཏྲོའི་སྐད་ཡིན་པ་ཤེས་ཏེ་ཤིན་ཏུ་དགའ་བར་གྱུར་ནས་སྒོ་འབྱེད་ཁོམ་ཡང་མ་བྱུང་བར་ཁྱིམ་ནང་དུ་བརྒྱུགས༌ནས། པེ་ཏྲོ་སྒོ་ཁར་སླེབས་འདུག་ཅེས་སྨྲས་པ༌ལ།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FD1B56-AA14-96C8-3BFD-885D46ADF16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14When she recognized Peter’s voice, she was so overjoyed that she forgot to open the gate, but ran inside and announced, “Peter is standing at the gate!”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9"/>
    </mc:Choice>
    <mc:Fallback xmlns="">
      <p:transition spd="slow" advTm="10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4025</TotalTime>
  <Words>726</Words>
  <Application>Microsoft Office PowerPoint</Application>
  <PresentationFormat>Widescreen</PresentationFormat>
  <Paragraphs>47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50-2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2025-05-26T08:21:04Z</dcterms:modified>
</cp:coreProperties>
</file>