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1" d="100"/>
          <a:sy n="71" d="100"/>
        </p:scale>
        <p:origin x="109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54EA69DC-AE48-4B2A-A391-6CCF043D42DF}"/>
    <pc:docChg chg="custSel modSld">
      <pc:chgData name="Alfred Smith" userId="3c60a3631c0db8ad" providerId="LiveId" clId="{54EA69DC-AE48-4B2A-A391-6CCF043D42DF}" dt="2025-05-06T08:21:38.037" v="2"/>
      <pc:docMkLst>
        <pc:docMk/>
      </pc:docMkLst>
      <pc:sldChg chg="modSp mod">
        <pc:chgData name="Alfred Smith" userId="3c60a3631c0db8ad" providerId="LiveId" clId="{54EA69DC-AE48-4B2A-A391-6CCF043D42DF}" dt="2025-05-06T08:18:33.728" v="1" actId="27636"/>
        <pc:sldMkLst>
          <pc:docMk/>
          <pc:sldMk cId="1499918570" sldId="257"/>
        </pc:sldMkLst>
        <pc:spChg chg="mod">
          <ac:chgData name="Alfred Smith" userId="3c60a3631c0db8ad" providerId="LiveId" clId="{54EA69DC-AE48-4B2A-A391-6CCF043D42DF}" dt="2025-05-06T08:18:33.728" v="1" actId="27636"/>
          <ac:spMkLst>
            <pc:docMk/>
            <pc:sldMk cId="1499918570" sldId="257"/>
            <ac:spMk id="6" creationId="{9AC9B57D-DB02-5CA8-05B7-4D3572B8E7FF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3788111665" sldId="258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3788111665" sldId="258"/>
            <ac:spMk id="4" creationId="{6205BF06-921F-846F-1056-2ACC8582669A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454763615" sldId="259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4120481681" sldId="270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4120481681" sldId="270"/>
            <ac:spMk id="4" creationId="{01B7666A-84CD-3581-F480-F69C5333CC31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939110669" sldId="271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939110669" sldId="271"/>
            <ac:spMk id="4" creationId="{780E55B6-7342-43A6-B902-AB31BCF04CE0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4024569785" sldId="272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4024569785" sldId="272"/>
            <ac:spMk id="4" creationId="{CE671426-0439-CDA6-5BC8-3D2F28377254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487179600" sldId="273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487179600" sldId="273"/>
            <ac:spMk id="4" creationId="{52845513-5E5C-C0DF-1E6D-0858F73BF744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2996969115" sldId="275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2996969115" sldId="275"/>
            <ac:spMk id="6" creationId="{FDC284C1-EEF6-226B-D37D-73EC0B03C082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2390376940" sldId="276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2390376940" sldId="276"/>
            <ac:spMk id="4" creationId="{44590193-621B-9CDE-9F35-B3C2E63D761E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4265919077" sldId="277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4265919077" sldId="277"/>
            <ac:spMk id="4" creationId="{5937FCB4-37C3-C1DD-4925-6C276817BE28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2146771629" sldId="296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2146771629" sldId="296"/>
            <ac:spMk id="2" creationId="{AC217781-C0F7-3CE8-DF66-CCCD63D0E75A}"/>
          </ac:spMkLst>
        </pc:spChg>
      </pc:sldChg>
    </pc:docChg>
  </pc:docChgLst>
  <pc:docChgLst>
    <pc:chgData name="Alfred Smith" userId="3c60a3631c0db8ad" providerId="LiveId" clId="{93E1D51D-937E-4A87-8CDD-313C8FA01275}"/>
    <pc:docChg chg="delSld">
      <pc:chgData name="Alfred Smith" userId="3c60a3631c0db8ad" providerId="LiveId" clId="{93E1D51D-937E-4A87-8CDD-313C8FA01275}" dt="2024-02-27T11:58:23.792" v="0" actId="47"/>
      <pc:docMkLst>
        <pc:docMk/>
      </pc:docMkLst>
      <pc:sldChg chg="del">
        <pc:chgData name="Alfred Smith" userId="3c60a3631c0db8ad" providerId="LiveId" clId="{93E1D51D-937E-4A87-8CDD-313C8FA01275}" dt="2024-02-27T11:58:23.792" v="0" actId="47"/>
        <pc:sldMkLst>
          <pc:docMk/>
          <pc:sldMk cId="2168401200" sldId="274"/>
        </pc:sldMkLst>
      </pc:sldChg>
    </pc:docChg>
  </pc:docChgLst>
  <pc:docChgLst>
    <pc:chgData name="Alfred Smith" userId="3c60a3631c0db8ad" providerId="LiveId" clId="{CD0E3648-3DE3-43EC-A30D-C8955B9BC504}"/>
    <pc:docChg chg="custSel modSld">
      <pc:chgData name="Alfred Smith" userId="3c60a3631c0db8ad" providerId="LiveId" clId="{CD0E3648-3DE3-43EC-A30D-C8955B9BC504}" dt="2025-04-22T06:02:09.028" v="17"/>
      <pc:docMkLst>
        <pc:docMk/>
      </pc:docMkLst>
      <pc:sldChg chg="addSp delSp modSp mod">
        <pc:chgData name="Alfred Smith" userId="3c60a3631c0db8ad" providerId="LiveId" clId="{CD0E3648-3DE3-43EC-A30D-C8955B9BC504}" dt="2025-04-22T06:00:31.011" v="2"/>
        <pc:sldMkLst>
          <pc:docMk/>
          <pc:sldMk cId="1499918570" sldId="257"/>
        </pc:sldMkLst>
        <pc:spChg chg="add mod">
          <ac:chgData name="Alfred Smith" userId="3c60a3631c0db8ad" providerId="LiveId" clId="{CD0E3648-3DE3-43EC-A30D-C8955B9BC504}" dt="2025-04-22T06:00:31.011" v="2"/>
          <ac:spMkLst>
            <pc:docMk/>
            <pc:sldMk cId="1499918570" sldId="257"/>
            <ac:spMk id="6" creationId="{9AC9B57D-DB02-5CA8-05B7-4D3572B8E7FF}"/>
          </ac:spMkLst>
        </pc:spChg>
      </pc:sldChg>
      <pc:sldChg chg="addSp delSp modSp mod">
        <pc:chgData name="Alfred Smith" userId="3c60a3631c0db8ad" providerId="LiveId" clId="{CD0E3648-3DE3-43EC-A30D-C8955B9BC504}" dt="2025-04-22T06:01:02.981" v="5"/>
        <pc:sldMkLst>
          <pc:docMk/>
          <pc:sldMk cId="2346136586" sldId="260"/>
        </pc:sldMkLst>
        <pc:spChg chg="add mod">
          <ac:chgData name="Alfred Smith" userId="3c60a3631c0db8ad" providerId="LiveId" clId="{CD0E3648-3DE3-43EC-A30D-C8955B9BC504}" dt="2025-04-22T06:01:02.981" v="5"/>
          <ac:spMkLst>
            <pc:docMk/>
            <pc:sldMk cId="2346136586" sldId="260"/>
            <ac:spMk id="2" creationId="{0DF73C4C-4D1E-34D2-4F46-071466DD37BD}"/>
          </ac:spMkLst>
        </pc:spChg>
        <pc:spChg chg="add mod">
          <ac:chgData name="Alfred Smith" userId="3c60a3631c0db8ad" providerId="LiveId" clId="{CD0E3648-3DE3-43EC-A30D-C8955B9BC504}" dt="2025-04-22T06:01:02.981" v="5"/>
          <ac:spMkLst>
            <pc:docMk/>
            <pc:sldMk cId="2346136586" sldId="260"/>
            <ac:spMk id="5" creationId="{58858352-D8E0-1A49-6EDD-C842AF45F455}"/>
          </ac:spMkLst>
        </pc:spChg>
      </pc:sldChg>
      <pc:sldChg chg="addSp delSp modSp mod">
        <pc:chgData name="Alfred Smith" userId="3c60a3631c0db8ad" providerId="LiveId" clId="{CD0E3648-3DE3-43EC-A30D-C8955B9BC504}" dt="2025-04-22T06:01:12.894" v="7"/>
        <pc:sldMkLst>
          <pc:docMk/>
          <pc:sldMk cId="4037329247" sldId="261"/>
        </pc:sldMkLst>
        <pc:spChg chg="add mod">
          <ac:chgData name="Alfred Smith" userId="3c60a3631c0db8ad" providerId="LiveId" clId="{CD0E3648-3DE3-43EC-A30D-C8955B9BC504}" dt="2025-04-22T06:01:12.894" v="7"/>
          <ac:spMkLst>
            <pc:docMk/>
            <pc:sldMk cId="4037329247" sldId="261"/>
            <ac:spMk id="2" creationId="{2D14BEEC-47BC-C396-B996-D0E4A7797F0D}"/>
          </ac:spMkLst>
        </pc:spChg>
        <pc:spChg chg="add mod">
          <ac:chgData name="Alfred Smith" userId="3c60a3631c0db8ad" providerId="LiveId" clId="{CD0E3648-3DE3-43EC-A30D-C8955B9BC504}" dt="2025-04-22T06:01:12.894" v="7"/>
          <ac:spMkLst>
            <pc:docMk/>
            <pc:sldMk cId="4037329247" sldId="261"/>
            <ac:spMk id="5" creationId="{86A04DDA-9BDE-B4C2-F08A-CA17EA57F36A}"/>
          </ac:spMkLst>
        </pc:spChg>
      </pc:sldChg>
      <pc:sldChg chg="addSp delSp modSp mod">
        <pc:chgData name="Alfred Smith" userId="3c60a3631c0db8ad" providerId="LiveId" clId="{CD0E3648-3DE3-43EC-A30D-C8955B9BC504}" dt="2025-04-22T06:01:25.574" v="9"/>
        <pc:sldMkLst>
          <pc:docMk/>
          <pc:sldMk cId="1909638311" sldId="262"/>
        </pc:sldMkLst>
        <pc:spChg chg="add mod">
          <ac:chgData name="Alfred Smith" userId="3c60a3631c0db8ad" providerId="LiveId" clId="{CD0E3648-3DE3-43EC-A30D-C8955B9BC504}" dt="2025-04-22T06:01:25.574" v="9"/>
          <ac:spMkLst>
            <pc:docMk/>
            <pc:sldMk cId="1909638311" sldId="262"/>
            <ac:spMk id="2" creationId="{873B39CD-01DE-E3A1-0DE6-1A951E0F255C}"/>
          </ac:spMkLst>
        </pc:spChg>
        <pc:spChg chg="add mod">
          <ac:chgData name="Alfred Smith" userId="3c60a3631c0db8ad" providerId="LiveId" clId="{CD0E3648-3DE3-43EC-A30D-C8955B9BC504}" dt="2025-04-22T06:01:25.574" v="9"/>
          <ac:spMkLst>
            <pc:docMk/>
            <pc:sldMk cId="1909638311" sldId="262"/>
            <ac:spMk id="5" creationId="{122D68BB-27BD-9100-F5AE-9E996D38A543}"/>
          </ac:spMkLst>
        </pc:spChg>
      </pc:sldChg>
      <pc:sldChg chg="addSp delSp modSp mod">
        <pc:chgData name="Alfred Smith" userId="3c60a3631c0db8ad" providerId="LiveId" clId="{CD0E3648-3DE3-43EC-A30D-C8955B9BC504}" dt="2025-04-22T06:01:35.125" v="11"/>
        <pc:sldMkLst>
          <pc:docMk/>
          <pc:sldMk cId="4044745628" sldId="264"/>
        </pc:sldMkLst>
        <pc:spChg chg="add mod">
          <ac:chgData name="Alfred Smith" userId="3c60a3631c0db8ad" providerId="LiveId" clId="{CD0E3648-3DE3-43EC-A30D-C8955B9BC504}" dt="2025-04-22T06:01:35.125" v="11"/>
          <ac:spMkLst>
            <pc:docMk/>
            <pc:sldMk cId="4044745628" sldId="264"/>
            <ac:spMk id="2" creationId="{9E27AC5B-5DF1-76E5-25B9-585F78CEBD79}"/>
          </ac:spMkLst>
        </pc:spChg>
        <pc:spChg chg="add mod">
          <ac:chgData name="Alfred Smith" userId="3c60a3631c0db8ad" providerId="LiveId" clId="{CD0E3648-3DE3-43EC-A30D-C8955B9BC504}" dt="2025-04-22T06:01:35.125" v="11"/>
          <ac:spMkLst>
            <pc:docMk/>
            <pc:sldMk cId="4044745628" sldId="264"/>
            <ac:spMk id="5" creationId="{8EFE9632-E17E-A253-039F-59B45A55E2FD}"/>
          </ac:spMkLst>
        </pc:spChg>
      </pc:sldChg>
      <pc:sldChg chg="addSp delSp modSp mod">
        <pc:chgData name="Alfred Smith" userId="3c60a3631c0db8ad" providerId="LiveId" clId="{CD0E3648-3DE3-43EC-A30D-C8955B9BC504}" dt="2025-04-22T06:01:44.583" v="13"/>
        <pc:sldMkLst>
          <pc:docMk/>
          <pc:sldMk cId="978260341" sldId="265"/>
        </pc:sldMkLst>
        <pc:spChg chg="add mod">
          <ac:chgData name="Alfred Smith" userId="3c60a3631c0db8ad" providerId="LiveId" clId="{CD0E3648-3DE3-43EC-A30D-C8955B9BC504}" dt="2025-04-22T06:01:44.583" v="13"/>
          <ac:spMkLst>
            <pc:docMk/>
            <pc:sldMk cId="978260341" sldId="265"/>
            <ac:spMk id="2" creationId="{16E3DCB2-9BBA-C46B-9EFF-F60102CF7797}"/>
          </ac:spMkLst>
        </pc:spChg>
        <pc:spChg chg="add mod">
          <ac:chgData name="Alfred Smith" userId="3c60a3631c0db8ad" providerId="LiveId" clId="{CD0E3648-3DE3-43EC-A30D-C8955B9BC504}" dt="2025-04-22T06:01:44.583" v="13"/>
          <ac:spMkLst>
            <pc:docMk/>
            <pc:sldMk cId="978260341" sldId="265"/>
            <ac:spMk id="5" creationId="{C3311D6A-826C-B6C3-E1A7-76CFFD58FF4C}"/>
          </ac:spMkLst>
        </pc:spChg>
      </pc:sldChg>
      <pc:sldChg chg="addSp delSp modSp mod">
        <pc:chgData name="Alfred Smith" userId="3c60a3631c0db8ad" providerId="LiveId" clId="{CD0E3648-3DE3-43EC-A30D-C8955B9BC504}" dt="2025-04-22T06:01:53.931" v="15"/>
        <pc:sldMkLst>
          <pc:docMk/>
          <pc:sldMk cId="3575870363" sldId="266"/>
        </pc:sldMkLst>
        <pc:spChg chg="add mod">
          <ac:chgData name="Alfred Smith" userId="3c60a3631c0db8ad" providerId="LiveId" clId="{CD0E3648-3DE3-43EC-A30D-C8955B9BC504}" dt="2025-04-22T06:01:53.931" v="15"/>
          <ac:spMkLst>
            <pc:docMk/>
            <pc:sldMk cId="3575870363" sldId="266"/>
            <ac:spMk id="2" creationId="{97788B50-2B71-7D6A-56ED-B96EC3E20BBE}"/>
          </ac:spMkLst>
        </pc:spChg>
        <pc:spChg chg="add mod">
          <ac:chgData name="Alfred Smith" userId="3c60a3631c0db8ad" providerId="LiveId" clId="{CD0E3648-3DE3-43EC-A30D-C8955B9BC504}" dt="2025-04-22T06:01:53.931" v="15"/>
          <ac:spMkLst>
            <pc:docMk/>
            <pc:sldMk cId="3575870363" sldId="266"/>
            <ac:spMk id="5" creationId="{BA1BE24C-B953-7FB1-95BF-0895440F2243}"/>
          </ac:spMkLst>
        </pc:spChg>
      </pc:sldChg>
      <pc:sldChg chg="addSp delSp modSp mod">
        <pc:chgData name="Alfred Smith" userId="3c60a3631c0db8ad" providerId="LiveId" clId="{CD0E3648-3DE3-43EC-A30D-C8955B9BC504}" dt="2025-04-22T06:02:09.028" v="17"/>
        <pc:sldMkLst>
          <pc:docMk/>
          <pc:sldMk cId="4017137865" sldId="267"/>
        </pc:sldMkLst>
        <pc:spChg chg="add mod">
          <ac:chgData name="Alfred Smith" userId="3c60a3631c0db8ad" providerId="LiveId" clId="{CD0E3648-3DE3-43EC-A30D-C8955B9BC504}" dt="2025-04-22T06:02:09.028" v="17"/>
          <ac:spMkLst>
            <pc:docMk/>
            <pc:sldMk cId="4017137865" sldId="267"/>
            <ac:spMk id="2" creationId="{726981CA-7A0A-68C2-9BA8-4517C5901B47}"/>
          </ac:spMkLst>
        </pc:spChg>
        <pc:spChg chg="add mod">
          <ac:chgData name="Alfred Smith" userId="3c60a3631c0db8ad" providerId="LiveId" clId="{CD0E3648-3DE3-43EC-A30D-C8955B9BC504}" dt="2025-04-22T06:02:09.028" v="17"/>
          <ac:spMkLst>
            <pc:docMk/>
            <pc:sldMk cId="4017137865" sldId="267"/>
            <ac:spMk id="5" creationId="{092C1530-0E1B-80CD-67B7-068244E56B86}"/>
          </ac:spMkLst>
        </pc:spChg>
      </pc:sldChg>
      <pc:sldChg chg="addSp modSp">
        <pc:chgData name="Alfred Smith" userId="3c60a3631c0db8ad" providerId="LiveId" clId="{CD0E3648-3DE3-43EC-A30D-C8955B9BC504}" dt="2025-04-22T06:00:42.682" v="3"/>
        <pc:sldMkLst>
          <pc:docMk/>
          <pc:sldMk cId="4120481681" sldId="270"/>
        </pc:sldMkLst>
        <pc:spChg chg="add mod">
          <ac:chgData name="Alfred Smith" userId="3c60a3631c0db8ad" providerId="LiveId" clId="{CD0E3648-3DE3-43EC-A30D-C8955B9BC504}" dt="2025-04-22T06:00:42.682" v="3"/>
          <ac:spMkLst>
            <pc:docMk/>
            <pc:sldMk cId="4120481681" sldId="270"/>
            <ac:spMk id="3" creationId="{54E37AF2-5C82-5243-0AB2-E2C835D432C1}"/>
          </ac:spMkLst>
        </pc:spChg>
      </pc:sldChg>
    </pc:docChg>
  </pc:docChgLst>
  <pc:docChgLst>
    <pc:chgData name="Leonie Smith" userId="fed1330f33f5650e" providerId="LiveId" clId="{8F8D0A3B-6235-480E-AF25-DAF857DB66D5}"/>
    <pc:docChg chg="custSel delSld modSld">
      <pc:chgData name="Leonie Smith" userId="fed1330f33f5650e" providerId="LiveId" clId="{8F8D0A3B-6235-480E-AF25-DAF857DB66D5}" dt="2023-03-14T04:39:41.586" v="29" actId="5793"/>
      <pc:docMkLst>
        <pc:docMk/>
      </pc:docMkLst>
      <pc:sldChg chg="addSp modSp modNotesTx">
        <pc:chgData name="Leonie Smith" userId="fed1330f33f5650e" providerId="LiveId" clId="{8F8D0A3B-6235-480E-AF25-DAF857DB66D5}" dt="2023-03-14T04:39:41.586" v="29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8F8D0A3B-6235-480E-AF25-DAF857DB66D5}" dt="2023-03-13T05:25:04.629" v="1"/>
        <pc:sldMkLst>
          <pc:docMk/>
          <pc:sldMk cId="454763615" sldId="259"/>
        </pc:sldMkLst>
      </pc:sldChg>
      <pc:sldChg chg="addSp modSp">
        <pc:chgData name="Leonie Smith" userId="fed1330f33f5650e" providerId="LiveId" clId="{8F8D0A3B-6235-480E-AF25-DAF857DB66D5}" dt="2023-03-13T05:25:56.081" v="2"/>
        <pc:sldMkLst>
          <pc:docMk/>
          <pc:sldMk cId="2346136586" sldId="260"/>
        </pc:sldMkLst>
      </pc:sldChg>
      <pc:sldChg chg="addSp modSp">
        <pc:chgData name="Leonie Smith" userId="fed1330f33f5650e" providerId="LiveId" clId="{8F8D0A3B-6235-480E-AF25-DAF857DB66D5}" dt="2023-03-13T05:27:44.856" v="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8F8D0A3B-6235-480E-AF25-DAF857DB66D5}" dt="2023-03-13T05:28:49.031" v="7"/>
        <pc:sldMkLst>
          <pc:docMk/>
          <pc:sldMk cId="1909638311" sldId="262"/>
        </pc:sldMkLst>
      </pc:sldChg>
      <pc:sldChg chg="del">
        <pc:chgData name="Leonie Smith" userId="fed1330f33f5650e" providerId="LiveId" clId="{8F8D0A3B-6235-480E-AF25-DAF857DB66D5}" dt="2023-03-13T05:29:40.049" v="8" actId="2696"/>
        <pc:sldMkLst>
          <pc:docMk/>
          <pc:sldMk cId="641208035" sldId="263"/>
        </pc:sldMkLst>
      </pc:sldChg>
      <pc:sldChg chg="addSp modSp">
        <pc:chgData name="Leonie Smith" userId="fed1330f33f5650e" providerId="LiveId" clId="{8F8D0A3B-6235-480E-AF25-DAF857DB66D5}" dt="2023-03-13T05:31:21.696" v="9"/>
        <pc:sldMkLst>
          <pc:docMk/>
          <pc:sldMk cId="4044745628" sldId="264"/>
        </pc:sldMkLst>
      </pc:sldChg>
      <pc:sldChg chg="addSp modSp">
        <pc:chgData name="Leonie Smith" userId="fed1330f33f5650e" providerId="LiveId" clId="{8F8D0A3B-6235-480E-AF25-DAF857DB66D5}" dt="2023-03-13T05:32:22.070" v="10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8F8D0A3B-6235-480E-AF25-DAF857DB66D5}" dt="2023-03-13T05:36:06.497" v="20"/>
        <pc:sldMkLst>
          <pc:docMk/>
          <pc:sldMk cId="3575870363" sldId="266"/>
        </pc:sldMkLst>
      </pc:sldChg>
      <pc:sldChg chg="addSp modSp">
        <pc:chgData name="Leonie Smith" userId="fed1330f33f5650e" providerId="LiveId" clId="{8F8D0A3B-6235-480E-AF25-DAF857DB66D5}" dt="2023-03-13T05:36:58.426" v="21"/>
        <pc:sldMkLst>
          <pc:docMk/>
          <pc:sldMk cId="4017137865" sldId="267"/>
        </pc:sldMkLst>
      </pc:sldChg>
      <pc:sldChg chg="addSp modSp del">
        <pc:chgData name="Leonie Smith" userId="fed1330f33f5650e" providerId="LiveId" clId="{8F8D0A3B-6235-480E-AF25-DAF857DB66D5}" dt="2023-03-14T04:38:59.705" v="23" actId="2696"/>
        <pc:sldMkLst>
          <pc:docMk/>
          <pc:sldMk cId="3137811553" sldId="268"/>
        </pc:sldMkLst>
      </pc:sldChg>
      <pc:sldChg chg="del">
        <pc:chgData name="Leonie Smith" userId="fed1330f33f5650e" providerId="LiveId" clId="{8F8D0A3B-6235-480E-AF25-DAF857DB66D5}" dt="2023-03-14T04:39:04.305" v="24" actId="2696"/>
        <pc:sldMkLst>
          <pc:docMk/>
          <pc:sldMk cId="210266664" sldId="278"/>
        </pc:sldMkLst>
      </pc:sldChg>
      <pc:sldChg chg="modSp mod">
        <pc:chgData name="Leonie Smith" userId="fed1330f33f5650e" providerId="LiveId" clId="{8F8D0A3B-6235-480E-AF25-DAF857DB66D5}" dt="2023-03-14T04:39:14.044" v="25" actId="20577"/>
        <pc:sldMkLst>
          <pc:docMk/>
          <pc:sldMk cId="2146771629" sldId="296"/>
        </pc:sldMkLst>
      </pc:sldChg>
    </pc:docChg>
  </pc:docChgLst>
  <pc:docChgLst>
    <pc:chgData name="Alfred Smith" userId="3c60a3631c0db8ad" providerId="LiveId" clId="{194E5787-CA7B-466C-BB25-E2FBDC7CB286}"/>
    <pc:docChg chg="custSel modSld">
      <pc:chgData name="Alfred Smith" userId="3c60a3631c0db8ad" providerId="LiveId" clId="{194E5787-CA7B-466C-BB25-E2FBDC7CB286}" dt="2025-05-26T09:06:08.222" v="3" actId="5793"/>
      <pc:docMkLst>
        <pc:docMk/>
      </pc:docMkLst>
      <pc:sldChg chg="modSp mod">
        <pc:chgData name="Alfred Smith" userId="3c60a3631c0db8ad" providerId="LiveId" clId="{194E5787-CA7B-466C-BB25-E2FBDC7CB286}" dt="2025-05-26T09:06:08.222" v="3" actId="5793"/>
        <pc:sldMkLst>
          <pc:docMk/>
          <pc:sldMk cId="4037329247" sldId="261"/>
        </pc:sldMkLst>
        <pc:spChg chg="mod">
          <ac:chgData name="Alfred Smith" userId="3c60a3631c0db8ad" providerId="LiveId" clId="{194E5787-CA7B-466C-BB25-E2FBDC7CB286}" dt="2025-05-26T09:06:08.222" v="3" actId="5793"/>
          <ac:spMkLst>
            <pc:docMk/>
            <pc:sldMk cId="4037329247" sldId="261"/>
            <ac:spMk id="2" creationId="{2D14BEEC-47BC-C396-B996-D0E4A7797F0D}"/>
          </ac:spMkLst>
        </pc:spChg>
      </pc:sldChg>
    </pc:docChg>
  </pc:docChgLst>
  <pc:docChgLst>
    <pc:chgData name="Leonie Smith" userId="fed1330f33f5650e" providerId="LiveId" clId="{720A4A40-B8F0-4795-8A30-27388871F526}"/>
    <pc:docChg chg="custSel modSld">
      <pc:chgData name="Leonie Smith" userId="fed1330f33f5650e" providerId="LiveId" clId="{720A4A40-B8F0-4795-8A30-27388871F526}" dt="2023-02-15T07:16:38.600" v="43" actId="20577"/>
      <pc:docMkLst>
        <pc:docMk/>
      </pc:docMkLst>
      <pc:sldChg chg="addSp modSp mod">
        <pc:chgData name="Leonie Smith" userId="fed1330f33f5650e" providerId="LiveId" clId="{720A4A40-B8F0-4795-8A30-27388871F526}" dt="2023-02-15T07:14:26.852" v="9" actId="1076"/>
        <pc:sldMkLst>
          <pc:docMk/>
          <pc:sldMk cId="3788111665" sldId="258"/>
        </pc:sldMkLst>
      </pc:sldChg>
      <pc:sldChg chg="addSp delSp modSp mod">
        <pc:chgData name="Leonie Smith" userId="fed1330f33f5650e" providerId="LiveId" clId="{720A4A40-B8F0-4795-8A30-27388871F526}" dt="2023-02-15T07:14:35.687" v="11" actId="21"/>
        <pc:sldMkLst>
          <pc:docMk/>
          <pc:sldMk cId="4120481681" sldId="270"/>
        </pc:sldMkLst>
      </pc:sldChg>
      <pc:sldChg chg="addSp modSp mod">
        <pc:chgData name="Leonie Smith" userId="fed1330f33f5650e" providerId="LiveId" clId="{720A4A40-B8F0-4795-8A30-27388871F526}" dt="2023-02-15T07:15:13.356" v="2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720A4A40-B8F0-4795-8A30-27388871F526}" dt="2023-02-15T07:15:26.421" v="27" actId="1076"/>
        <pc:sldMkLst>
          <pc:docMk/>
          <pc:sldMk cId="4024569785" sldId="272"/>
        </pc:sldMkLst>
      </pc:sldChg>
      <pc:sldChg chg="addSp modSp mod">
        <pc:chgData name="Leonie Smith" userId="fed1330f33f5650e" providerId="LiveId" clId="{720A4A40-B8F0-4795-8A30-27388871F526}" dt="2023-02-15T07:15:42.834" v="30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720A4A40-B8F0-4795-8A30-27388871F526}" dt="2023-02-15T07:15:56.361" v="32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720A4A40-B8F0-4795-8A30-27388871F526}" dt="2023-02-15T07:16:10.872" v="35" actId="1076"/>
        <pc:sldMkLst>
          <pc:docMk/>
          <pc:sldMk cId="2996969115" sldId="275"/>
        </pc:sldMkLst>
      </pc:sldChg>
      <pc:sldChg chg="addSp modSp mod">
        <pc:chgData name="Leonie Smith" userId="fed1330f33f5650e" providerId="LiveId" clId="{720A4A40-B8F0-4795-8A30-27388871F526}" dt="2023-02-15T07:16:18.150" v="37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720A4A40-B8F0-4795-8A30-27388871F526}" dt="2023-02-15T07:16:24.988" v="39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720A4A40-B8F0-4795-8A30-27388871F526}" dt="2023-02-15T07:16:30.115" v="41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720A4A40-B8F0-4795-8A30-27388871F526}" dt="2023-02-15T07:16:38.600" v="43" actId="20577"/>
        <pc:sldMkLst>
          <pc:docMk/>
          <pc:sldMk cId="2146771629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50 </a:t>
            </a:r>
            <a:r>
              <a:rPr lang="en-IN" sz="1200" b="1" i="0" u="none" strike="noStrike" baseline="0" dirty="0">
                <a:latin typeface="TimesNewRomanPS-BoldMT"/>
              </a:rPr>
              <a:t>Peter Arrested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James killed –Acts 12:1-2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Peter arrested – Acts 12:3-11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goes to Mary’s House – Acts 12:12-17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Herod kills guards – Acts 12:18-19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Herod dies – Acts 12:20-25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50-3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4A010A1-AE84-929B-9B7A-9DA091A55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9B57D-DB02-5CA8-05B7-4D3572B8E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"/>
    </mc:Choice>
    <mc:Fallback xmlns="">
      <p:transition spd="slow" advTm="3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E24B1-03C7-B3E3-E764-8B24215F4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163" y="1"/>
            <a:ext cx="125311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845513-5E5C-C0DF-1E6D-0858F73BF744}"/>
              </a:ext>
            </a:extLst>
          </p:cNvPr>
          <p:cNvSpPr txBox="1"/>
          <p:nvPr/>
        </p:nvSpPr>
        <p:spPr>
          <a:xfrm>
            <a:off x="9338083" y="29446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4A1518F-4AD2-9685-80A4-527E6A223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27AC5B-5DF1-76E5-25B9-585F78CEBD7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གཏན་འཁེལ་བའི་ཉིན་མོ་ཞིག་ལ་ཧེ་རོ་དཱེ་ཡིས་རྒྱལ་པོའི་གོས་གྱོན་ནས་ཁྲིམས་དཔོན་གྱི་ཁྲིར་བསྡད་པ་དང༌། མི་རྣམས་ལ་གཏམ་སྨྲ་བར་བརྩམས།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E9632-E17E-A253-039F-59B45A55E2F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21On the appointed day, Herod donned his royal robes, sat on his throne, and addressed the people.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8"/>
    </mc:Choice>
    <mc:Fallback xmlns="">
      <p:transition spd="slow" advTm="9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AD822C-E532-D125-6ABC-D616D664F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9713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C284C1-EEF6-226B-D37D-73EC0B03C082}"/>
              </a:ext>
            </a:extLst>
          </p:cNvPr>
          <p:cNvSpPr txBox="1"/>
          <p:nvPr/>
        </p:nvSpPr>
        <p:spPr>
          <a:xfrm>
            <a:off x="448895" y="580662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B268EEA-0BA2-E5AF-B457-5A84CD7E2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E3DCB2-9BBA-C46B-9EFF-F60102CF779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མི་རྣམས་ཀྱིས་“འདི་ནི་མི་ཞིག་གི་སྐད་མ་ཡིན་ཏེ། ལྷ་ཡི་གསུང་སྐད་ཡིན་”ཞེས་སྐད་ཆེན་པོས་ཡང་ཡང་བཤད།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11D6A-826C-B6C3-E1A7-76CFFD58FF4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22And they began to shout, “This is the voice of a god, not a man!”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8"/>
    </mc:Choice>
    <mc:Fallback xmlns="">
      <p:transition spd="slow" advTm="9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487CA-BFD3-C6B0-134E-0B306F93D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93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90193-621B-9CDE-9F35-B3C2E63D761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F82B259-CA95-1B3F-C592-CE9556211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88B50-2B71-7D6A-56ED-B96EC3E20BB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ཧེ་རོ་དཱེ་ཡིས་བསྟོད་པ་འདི་དཀོན་མཆོག་ལ་མ་ཕུལ་བས། འཕྲལ་དུ་གཙོ་བོའི་ཕོ་ཉ་ཞིག་གིས་ཁོ་ལ་ནད་ཀྱིས་བཏབ་ནས་རྒྱུ་སྲིན་གྱིས་བཟས་ནས་ཤིའོ།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1BE24C-B953-7FB1-95BF-0895440F224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23Immediately, because Herod did not give glory to God, an angel of the Lord struck him down, and he was eaten by worms and died.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5"/>
    </mc:Choice>
    <mc:Fallback xmlns="">
      <p:transition spd="slow" advTm="9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438C9-2532-1EFF-23FA-0CDBD8362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802"/>
            <a:ext cx="12220223" cy="6842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37FCB4-37C3-C1DD-4925-6C276817BE2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DDBE5A5-AD43-4FB3-E216-5F4C31C6A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6981CA-7A0A-68C2-9BA8-4517C5901B4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ཡང་གཙོ་བོ་དཀོན་མཆོག་གི་བཀའ་ཁྱབ་པས། དད་ལྡན་རྣམས་ཀྱི་གྲངས་མང་དུ་འཕེལ།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C1530-0E1B-80CD-67B7-068244E56B8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24But the word of God continued to spread and multiply.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4"/>
    </mc:Choice>
    <mc:Fallback xmlns="">
      <p:transition spd="slow" advTm="8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20FC7-C3FD-4610-2E51-2075302B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765" y="-228600"/>
            <a:ext cx="12465530" cy="708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217781-C0F7-3CE8-DF66-CCCD63D0E75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77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20FC7-C3FD-4610-2E51-2075302B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765" y="-228600"/>
            <a:ext cx="12465530" cy="708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5BF06-921F-846F-1056-2ACC8582669A}"/>
              </a:ext>
            </a:extLst>
          </p:cNvPr>
          <p:cNvSpPr txBox="1"/>
          <p:nvPr/>
        </p:nvSpPr>
        <p:spPr>
          <a:xfrm>
            <a:off x="5576552" y="1657"/>
            <a:ext cx="6615448" cy="3313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12</a:t>
            </a: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རྒྱལ་པོ་ཧེ་རོ་དཱེ་ཤི་བའི་སྐོར།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མཛད་པ 12</a:t>
            </a:r>
          </a:p>
          <a:p>
            <a:r>
              <a:rPr lang="en-IN" sz="8000" dirty="0"/>
              <a:t> 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རྒྱལ་པོ་ཧེ་རོ་དཱེ་ཤི་བའི་སྐོར།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Herod dies – Acts 12:18-25 </a:t>
            </a:r>
            <a:endParaRPr lang="en-IN" sz="6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1E4ADA2-813B-8880-520A-CA9CDA0FF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8"/>
    </mc:Choice>
    <mc:Fallback xmlns="">
      <p:transition spd="slow" advTm="4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57BAA7-566B-15A5-49F9-9775C25AE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765" y="-228600"/>
            <a:ext cx="12465530" cy="708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B7666A-84CD-3581-F480-F69C5333CC31}"/>
              </a:ext>
            </a:extLst>
          </p:cNvPr>
          <p:cNvSpPr txBox="1"/>
          <p:nvPr/>
        </p:nvSpPr>
        <p:spPr>
          <a:xfrm>
            <a:off x="5576552" y="1657"/>
            <a:ext cx="6615448" cy="3313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12</a:t>
            </a: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རྒྱལ་པོ་ཧེ་རོ་དཱེ་ཤི་བའི་སྐོར།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E37AF2-5C82-5243-0AB2-E2C835D432C1}"/>
              </a:ext>
            </a:extLst>
          </p:cNvPr>
          <p:cNvSpPr txBox="1"/>
          <p:nvPr/>
        </p:nvSpPr>
        <p:spPr>
          <a:xfrm>
            <a:off x="406891" y="60193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93947D1-0CAB-F40F-D860-6670ED3E7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F73C4C-4D1E-34D2-4F46-071466DD37B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དེའི་སང་ཞོགས་པེ་ཏྲོ་གང་དུ་སོང་མིན་མ་ཤེས་པས་དམག་མི་རྣམས་ཤིན་ཏུ་འཁྲུགས་པར་གྱུར།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858352-D8E0-1A49-6EDD-C842AF45F455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18At daybreak there was no small commotion among the soldiers as to what had become of Peter.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4"/>
    </mc:Choice>
    <mc:Fallback xmlns="">
      <p:transition spd="slow" advTm="6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9FED3-8F90-A4A9-3106-AA2513C5C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9270"/>
            <a:ext cx="12891819" cy="697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0E55B6-7342-43A6-B902-AB31BCF04CE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A1A0F0A-BF90-CD43-09EF-C9515BA02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14BEEC-47BC-C396-B996-D0E4A7797F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ཧེ་རོ་དཱེ་ཡིས་ཁོང་བཙལ་ནས་མ་རྙེད་པས་ཁོས་སྲུང་དམག་རྣམས་ལ་འདྲི་གཅོད་བྱས་པ་དང༌། ཁོ་ཚོ་ལ་སྲོག་ཁྲིམས་གཏོང་དགོས་པའི་བཀའ་བསྒོས།</a:t>
            </a:r>
            <a:r>
              <a:rPr lang="en-IN" sz="6000">
                <a:solidFill>
                  <a:srgbClr val="121212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A04DDA-9BDE-B4C2-F08A-CA17EA57F36A}"/>
              </a:ext>
            </a:extLst>
          </p:cNvPr>
          <p:cNvSpPr txBox="1"/>
          <p:nvPr/>
        </p:nvSpPr>
        <p:spPr>
          <a:xfrm>
            <a:off x="8229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19After Herod had searched for him unsuccessfully, he examined the guards and ordered that they be executed…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8"/>
    </mc:Choice>
    <mc:Fallback xmlns="">
      <p:transition spd="slow" advTm="1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D43B2-A265-8B35-969D-701BAC76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726"/>
            <a:ext cx="12192000" cy="7099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671426-0439-CDA6-5BC8-3D2F28377254}"/>
              </a:ext>
            </a:extLst>
          </p:cNvPr>
          <p:cNvSpPr txBox="1"/>
          <p:nvPr/>
        </p:nvSpPr>
        <p:spPr>
          <a:xfrm>
            <a:off x="8923193" y="20431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25D202E-B79B-73CF-067C-438719C68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3B39CD-01DE-E3A1-0DE6-1A951E0F255C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དེའི་རྗེས་སུ་ཁོ་ཡ་ཧུ་དཱ་ཡུལ་ནས་སེ་སར་རེ་ཡཱ་གྲོང་ཁྱེར་ལ་ཕྱིན་ནས་དེར་གནས་སོ། །</a:t>
            </a:r>
            <a:endParaRPr lang="en-IN" sz="7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D68BB-27BD-9100-F5AE-9E996D38A543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Then he went down from Judea to Caesarea and spent some time there.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9"/>
    </mc:Choice>
    <mc:Fallback xmlns="">
      <p:transition spd="slow" advTm="7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4013</TotalTime>
  <Words>617</Words>
  <Application>Microsoft Office PowerPoint</Application>
  <PresentationFormat>Widescreen</PresentationFormat>
  <Paragraphs>46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50-3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2025-05-26T09:06:10Z</dcterms:modified>
</cp:coreProperties>
</file>