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2A9E25-DC57-4F8A-BCB0-9562577D46DE}" v="2" dt="2025-05-26T09:15:08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B759C38-4581-4AE8-887C-7F76EF706F87}"/>
    <pc:docChg chg="custSel modSld">
      <pc:chgData name="Alfred Smith" userId="3c60a3631c0db8ad" providerId="LiveId" clId="{9B759C38-4581-4AE8-887C-7F76EF706F87}" dt="2025-05-06T08:44:43.854" v="32" actId="27636"/>
      <pc:docMkLst>
        <pc:docMk/>
      </pc:docMkLst>
      <pc:sldChg chg="addSp delSp modSp mod">
        <pc:chgData name="Alfred Smith" userId="3c60a3631c0db8ad" providerId="LiveId" clId="{9B759C38-4581-4AE8-887C-7F76EF706F87}" dt="2025-05-06T08:44:43.854" v="32" actId="27636"/>
        <pc:sldMkLst>
          <pc:docMk/>
          <pc:sldMk cId="1499918570" sldId="257"/>
        </pc:sldMkLst>
        <pc:spChg chg="add mod">
          <ac:chgData name="Alfred Smith" userId="3c60a3631c0db8ad" providerId="LiveId" clId="{9B759C38-4581-4AE8-887C-7F76EF706F87}" dt="2025-05-06T08:44:43.854" v="32" actId="27636"/>
          <ac:spMkLst>
            <pc:docMk/>
            <pc:sldMk cId="1499918570" sldId="257"/>
            <ac:spMk id="7" creationId="{6941BF50-DDFB-DFC2-58AC-26DB58254F81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3788111665" sldId="258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3788111665" sldId="258"/>
            <ac:spMk id="4" creationId="{61C62C6D-AE4A-65F9-67B0-0FCF06F13570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454763615" sldId="259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9B759C38-4581-4AE8-887C-7F76EF706F87}" dt="2025-04-22T06:08:43.277" v="7"/>
        <pc:sldMkLst>
          <pc:docMk/>
          <pc:sldMk cId="2346136586" sldId="260"/>
        </pc:sldMkLst>
        <pc:spChg chg="add mod">
          <ac:chgData name="Alfred Smith" userId="3c60a3631c0db8ad" providerId="LiveId" clId="{9B759C38-4581-4AE8-887C-7F76EF706F87}" dt="2025-04-22T06:08:43.277" v="7"/>
          <ac:spMkLst>
            <pc:docMk/>
            <pc:sldMk cId="2346136586" sldId="260"/>
            <ac:spMk id="2" creationId="{956256BC-C942-5CD2-1C91-00A50704A1A2}"/>
          </ac:spMkLst>
        </pc:spChg>
        <pc:spChg chg="add mod">
          <ac:chgData name="Alfred Smith" userId="3c60a3631c0db8ad" providerId="LiveId" clId="{9B759C38-4581-4AE8-887C-7F76EF706F87}" dt="2025-04-22T06:08:43.277" v="7"/>
          <ac:spMkLst>
            <pc:docMk/>
            <pc:sldMk cId="2346136586" sldId="260"/>
            <ac:spMk id="5" creationId="{DC2C77A6-7859-C496-D342-24BF16058AE1}"/>
          </ac:spMkLst>
        </pc:spChg>
      </pc:sldChg>
      <pc:sldChg chg="addSp delSp modSp mod">
        <pc:chgData name="Alfred Smith" userId="3c60a3631c0db8ad" providerId="LiveId" clId="{9B759C38-4581-4AE8-887C-7F76EF706F87}" dt="2025-04-22T06:08:51.370" v="9"/>
        <pc:sldMkLst>
          <pc:docMk/>
          <pc:sldMk cId="4037329247" sldId="261"/>
        </pc:sldMkLst>
        <pc:spChg chg="add mod">
          <ac:chgData name="Alfred Smith" userId="3c60a3631c0db8ad" providerId="LiveId" clId="{9B759C38-4581-4AE8-887C-7F76EF706F87}" dt="2025-04-22T06:08:51.370" v="9"/>
          <ac:spMkLst>
            <pc:docMk/>
            <pc:sldMk cId="4037329247" sldId="261"/>
            <ac:spMk id="2" creationId="{2F402CAA-309F-2AE3-6268-AE2E1B651DE5}"/>
          </ac:spMkLst>
        </pc:spChg>
        <pc:spChg chg="add mod">
          <ac:chgData name="Alfred Smith" userId="3c60a3631c0db8ad" providerId="LiveId" clId="{9B759C38-4581-4AE8-887C-7F76EF706F87}" dt="2025-04-22T06:08:51.370" v="9"/>
          <ac:spMkLst>
            <pc:docMk/>
            <pc:sldMk cId="4037329247" sldId="261"/>
            <ac:spMk id="5" creationId="{2FB0203C-CC72-CB14-1411-EBB18C2C07DB}"/>
          </ac:spMkLst>
        </pc:spChg>
      </pc:sldChg>
      <pc:sldChg chg="addSp delSp modSp mod">
        <pc:chgData name="Alfred Smith" userId="3c60a3631c0db8ad" providerId="LiveId" clId="{9B759C38-4581-4AE8-887C-7F76EF706F87}" dt="2025-04-22T06:08:59.094" v="11"/>
        <pc:sldMkLst>
          <pc:docMk/>
          <pc:sldMk cId="1909638311" sldId="262"/>
        </pc:sldMkLst>
        <pc:spChg chg="add mod">
          <ac:chgData name="Alfred Smith" userId="3c60a3631c0db8ad" providerId="LiveId" clId="{9B759C38-4581-4AE8-887C-7F76EF706F87}" dt="2025-04-22T06:08:59.094" v="11"/>
          <ac:spMkLst>
            <pc:docMk/>
            <pc:sldMk cId="1909638311" sldId="262"/>
            <ac:spMk id="2" creationId="{CD536100-B82A-8BD8-37D7-4C354D38A695}"/>
          </ac:spMkLst>
        </pc:spChg>
        <pc:spChg chg="add mod">
          <ac:chgData name="Alfred Smith" userId="3c60a3631c0db8ad" providerId="LiveId" clId="{9B759C38-4581-4AE8-887C-7F76EF706F87}" dt="2025-04-22T06:08:59.094" v="11"/>
          <ac:spMkLst>
            <pc:docMk/>
            <pc:sldMk cId="1909638311" sldId="262"/>
            <ac:spMk id="5" creationId="{29ADE0EF-8600-B774-3AAF-4077FB8BB3FB}"/>
          </ac:spMkLst>
        </pc:spChg>
      </pc:sldChg>
      <pc:sldChg chg="addSp delSp modSp mod">
        <pc:chgData name="Alfred Smith" userId="3c60a3631c0db8ad" providerId="LiveId" clId="{9B759C38-4581-4AE8-887C-7F76EF706F87}" dt="2025-04-22T06:09:06.870" v="13"/>
        <pc:sldMkLst>
          <pc:docMk/>
          <pc:sldMk cId="641208035" sldId="263"/>
        </pc:sldMkLst>
        <pc:spChg chg="add mod">
          <ac:chgData name="Alfred Smith" userId="3c60a3631c0db8ad" providerId="LiveId" clId="{9B759C38-4581-4AE8-887C-7F76EF706F87}" dt="2025-04-22T06:09:06.870" v="13"/>
          <ac:spMkLst>
            <pc:docMk/>
            <pc:sldMk cId="641208035" sldId="263"/>
            <ac:spMk id="2" creationId="{7F1CBFA6-5E46-755E-0070-D0D274387322}"/>
          </ac:spMkLst>
        </pc:spChg>
        <pc:spChg chg="add mod">
          <ac:chgData name="Alfred Smith" userId="3c60a3631c0db8ad" providerId="LiveId" clId="{9B759C38-4581-4AE8-887C-7F76EF706F87}" dt="2025-04-22T06:09:06.870" v="13"/>
          <ac:spMkLst>
            <pc:docMk/>
            <pc:sldMk cId="641208035" sldId="263"/>
            <ac:spMk id="5" creationId="{AE4C3B79-4284-CAD3-A377-43A5C1BA8B1E}"/>
          </ac:spMkLst>
        </pc:spChg>
      </pc:sldChg>
      <pc:sldChg chg="addSp delSp modSp mod">
        <pc:chgData name="Alfred Smith" userId="3c60a3631c0db8ad" providerId="LiveId" clId="{9B759C38-4581-4AE8-887C-7F76EF706F87}" dt="2025-04-22T06:09:16.070" v="15"/>
        <pc:sldMkLst>
          <pc:docMk/>
          <pc:sldMk cId="4044745628" sldId="264"/>
        </pc:sldMkLst>
        <pc:spChg chg="add mod">
          <ac:chgData name="Alfred Smith" userId="3c60a3631c0db8ad" providerId="LiveId" clId="{9B759C38-4581-4AE8-887C-7F76EF706F87}" dt="2025-04-22T06:09:16.070" v="15"/>
          <ac:spMkLst>
            <pc:docMk/>
            <pc:sldMk cId="4044745628" sldId="264"/>
            <ac:spMk id="2" creationId="{AA5B7930-DF79-468B-6C4F-FE93E82E5B9D}"/>
          </ac:spMkLst>
        </pc:spChg>
        <pc:spChg chg="add mod">
          <ac:chgData name="Alfred Smith" userId="3c60a3631c0db8ad" providerId="LiveId" clId="{9B759C38-4581-4AE8-887C-7F76EF706F87}" dt="2025-04-22T06:09:16.070" v="15"/>
          <ac:spMkLst>
            <pc:docMk/>
            <pc:sldMk cId="4044745628" sldId="264"/>
            <ac:spMk id="5" creationId="{48617113-F2F3-DEA4-AF16-A48520037315}"/>
          </ac:spMkLst>
        </pc:spChg>
      </pc:sldChg>
      <pc:sldChg chg="addSp delSp modSp mod">
        <pc:chgData name="Alfred Smith" userId="3c60a3631c0db8ad" providerId="LiveId" clId="{9B759C38-4581-4AE8-887C-7F76EF706F87}" dt="2025-04-22T06:09:36.529" v="17"/>
        <pc:sldMkLst>
          <pc:docMk/>
          <pc:sldMk cId="978260341" sldId="265"/>
        </pc:sldMkLst>
        <pc:spChg chg="add mod">
          <ac:chgData name="Alfred Smith" userId="3c60a3631c0db8ad" providerId="LiveId" clId="{9B759C38-4581-4AE8-887C-7F76EF706F87}" dt="2025-04-22T06:09:36.529" v="17"/>
          <ac:spMkLst>
            <pc:docMk/>
            <pc:sldMk cId="978260341" sldId="265"/>
            <ac:spMk id="2" creationId="{E927B46C-EFC9-81F8-3F50-BE0473CC4255}"/>
          </ac:spMkLst>
        </pc:spChg>
        <pc:spChg chg="add mod">
          <ac:chgData name="Alfred Smith" userId="3c60a3631c0db8ad" providerId="LiveId" clId="{9B759C38-4581-4AE8-887C-7F76EF706F87}" dt="2025-04-22T06:09:36.529" v="17"/>
          <ac:spMkLst>
            <pc:docMk/>
            <pc:sldMk cId="978260341" sldId="265"/>
            <ac:spMk id="5" creationId="{A1C962E6-8D3A-B4EC-3F0D-36D5BDEAD4D1}"/>
          </ac:spMkLst>
        </pc:spChg>
      </pc:sldChg>
      <pc:sldChg chg="addSp delSp modSp mod">
        <pc:chgData name="Alfred Smith" userId="3c60a3631c0db8ad" providerId="LiveId" clId="{9B759C38-4581-4AE8-887C-7F76EF706F87}" dt="2025-04-22T06:09:45.124" v="19"/>
        <pc:sldMkLst>
          <pc:docMk/>
          <pc:sldMk cId="3575870363" sldId="266"/>
        </pc:sldMkLst>
        <pc:spChg chg="add mod">
          <ac:chgData name="Alfred Smith" userId="3c60a3631c0db8ad" providerId="LiveId" clId="{9B759C38-4581-4AE8-887C-7F76EF706F87}" dt="2025-04-22T06:09:45.124" v="19"/>
          <ac:spMkLst>
            <pc:docMk/>
            <pc:sldMk cId="3575870363" sldId="266"/>
            <ac:spMk id="2" creationId="{A6A55146-A89A-6AA1-F284-9FAE52A1DD41}"/>
          </ac:spMkLst>
        </pc:spChg>
        <pc:spChg chg="add mod">
          <ac:chgData name="Alfred Smith" userId="3c60a3631c0db8ad" providerId="LiveId" clId="{9B759C38-4581-4AE8-887C-7F76EF706F87}" dt="2025-04-22T06:09:45.124" v="19"/>
          <ac:spMkLst>
            <pc:docMk/>
            <pc:sldMk cId="3575870363" sldId="266"/>
            <ac:spMk id="5" creationId="{72043AEB-DA82-5704-0FC4-40749E2B06FD}"/>
          </ac:spMkLst>
        </pc:spChg>
      </pc:sldChg>
      <pc:sldChg chg="addSp delSp modSp mod">
        <pc:chgData name="Alfred Smith" userId="3c60a3631c0db8ad" providerId="LiveId" clId="{9B759C38-4581-4AE8-887C-7F76EF706F87}" dt="2025-04-22T06:09:53.505" v="21"/>
        <pc:sldMkLst>
          <pc:docMk/>
          <pc:sldMk cId="4017137865" sldId="267"/>
        </pc:sldMkLst>
        <pc:spChg chg="add mod">
          <ac:chgData name="Alfred Smith" userId="3c60a3631c0db8ad" providerId="LiveId" clId="{9B759C38-4581-4AE8-887C-7F76EF706F87}" dt="2025-04-22T06:09:53.505" v="21"/>
          <ac:spMkLst>
            <pc:docMk/>
            <pc:sldMk cId="4017137865" sldId="267"/>
            <ac:spMk id="2" creationId="{EBFAE6CC-825C-7D01-21DA-46861EC640A8}"/>
          </ac:spMkLst>
        </pc:spChg>
        <pc:spChg chg="add mod">
          <ac:chgData name="Alfred Smith" userId="3c60a3631c0db8ad" providerId="LiveId" clId="{9B759C38-4581-4AE8-887C-7F76EF706F87}" dt="2025-04-22T06:09:53.505" v="21"/>
          <ac:spMkLst>
            <pc:docMk/>
            <pc:sldMk cId="4017137865" sldId="267"/>
            <ac:spMk id="5" creationId="{D31425A9-AFBD-F266-ED20-E4D8B3FD58D2}"/>
          </ac:spMkLst>
        </pc:spChg>
      </pc:sldChg>
      <pc:sldChg chg="addSp delSp modSp mod">
        <pc:chgData name="Alfred Smith" userId="3c60a3631c0db8ad" providerId="LiveId" clId="{9B759C38-4581-4AE8-887C-7F76EF706F87}" dt="2025-04-22T06:10:16.297" v="23"/>
        <pc:sldMkLst>
          <pc:docMk/>
          <pc:sldMk cId="3137811553" sldId="268"/>
        </pc:sldMkLst>
        <pc:spChg chg="add mod">
          <ac:chgData name="Alfred Smith" userId="3c60a3631c0db8ad" providerId="LiveId" clId="{9B759C38-4581-4AE8-887C-7F76EF706F87}" dt="2025-04-22T06:10:16.297" v="23"/>
          <ac:spMkLst>
            <pc:docMk/>
            <pc:sldMk cId="3137811553" sldId="268"/>
            <ac:spMk id="2" creationId="{FE01E812-D0F3-268B-C735-3B5CD307A5A0}"/>
          </ac:spMkLst>
        </pc:spChg>
        <pc:spChg chg="add mod">
          <ac:chgData name="Alfred Smith" userId="3c60a3631c0db8ad" providerId="LiveId" clId="{9B759C38-4581-4AE8-887C-7F76EF706F87}" dt="2025-04-22T06:10:16.297" v="23"/>
          <ac:spMkLst>
            <pc:docMk/>
            <pc:sldMk cId="3137811553" sldId="268"/>
            <ac:spMk id="5" creationId="{8626F392-CA36-B9ED-3B18-638516496127}"/>
          </ac:spMkLst>
        </pc:spChg>
      </pc:sldChg>
      <pc:sldChg chg="addSp delSp modSp mod">
        <pc:chgData name="Alfred Smith" userId="3c60a3631c0db8ad" providerId="LiveId" clId="{9B759C38-4581-4AE8-887C-7F76EF706F87}" dt="2025-04-22T06:10:26.615" v="25"/>
        <pc:sldMkLst>
          <pc:docMk/>
          <pc:sldMk cId="100491716" sldId="269"/>
        </pc:sldMkLst>
        <pc:spChg chg="add mod">
          <ac:chgData name="Alfred Smith" userId="3c60a3631c0db8ad" providerId="LiveId" clId="{9B759C38-4581-4AE8-887C-7F76EF706F87}" dt="2025-04-22T06:10:26.615" v="25"/>
          <ac:spMkLst>
            <pc:docMk/>
            <pc:sldMk cId="100491716" sldId="269"/>
            <ac:spMk id="2" creationId="{F8E823AF-AEB4-5E1E-F2D5-A4FE665BC90C}"/>
          </ac:spMkLst>
        </pc:spChg>
        <pc:spChg chg="add mod">
          <ac:chgData name="Alfred Smith" userId="3c60a3631c0db8ad" providerId="LiveId" clId="{9B759C38-4581-4AE8-887C-7F76EF706F87}" dt="2025-04-22T06:10:26.615" v="25"/>
          <ac:spMkLst>
            <pc:docMk/>
            <pc:sldMk cId="100491716" sldId="269"/>
            <ac:spMk id="5" creationId="{7B4C65CD-8923-D6A3-8DC9-69EE1A186A8F}"/>
          </ac:spMkLst>
        </pc:spChg>
      </pc:sldChg>
      <pc:sldChg chg="addSp modSp">
        <pc:chgData name="Alfred Smith" userId="3c60a3631c0db8ad" providerId="LiveId" clId="{9B759C38-4581-4AE8-887C-7F76EF706F87}" dt="2025-05-06T08:42:33.329" v="30"/>
        <pc:sldMkLst>
          <pc:docMk/>
          <pc:sldMk cId="4120481681" sldId="270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120481681" sldId="270"/>
            <ac:spMk id="3" creationId="{651126A1-ECD9-61EB-6C58-893776D43B7F}"/>
          </ac:spMkLst>
        </pc:spChg>
        <pc:spChg chg="add mod">
          <ac:chgData name="Alfred Smith" userId="3c60a3631c0db8ad" providerId="LiveId" clId="{9B759C38-4581-4AE8-887C-7F76EF706F87}" dt="2025-04-22T06:08:35.016" v="5"/>
          <ac:spMkLst>
            <pc:docMk/>
            <pc:sldMk cId="4120481681" sldId="270"/>
            <ac:spMk id="4" creationId="{F8FC7749-EF27-2715-7DF3-F360406A772E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939110669" sldId="271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939110669" sldId="271"/>
            <ac:spMk id="4" creationId="{89BF1502-9E46-52BE-28AB-54AE3F3AB34D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4024569785" sldId="272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024569785" sldId="272"/>
            <ac:spMk id="4" creationId="{10D01B5E-B583-92C3-2233-B4EB26770D9E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487179600" sldId="273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87179600" sldId="273"/>
            <ac:spMk id="4" creationId="{9631A8F4-3BC0-E37D-C185-FCFDA32BF248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168401200" sldId="274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168401200" sldId="274"/>
            <ac:spMk id="4" creationId="{6F7CBBD2-80BC-820A-4F9D-D4090972B40A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996969115" sldId="275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996969115" sldId="275"/>
            <ac:spMk id="4" creationId="{7293EED2-8FDC-15CE-A363-8E2DF9034D54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390376940" sldId="276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390376940" sldId="276"/>
            <ac:spMk id="4" creationId="{7D5D9064-456A-7B51-0499-39E5F68095E9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4265919077" sldId="277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4265919077" sldId="277"/>
            <ac:spMk id="4" creationId="{85F8C285-C564-66E2-EC7F-FAF508B49FB9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10266664" sldId="278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10266664" sldId="278"/>
            <ac:spMk id="4" creationId="{EF0191D2-156F-B501-A135-3BC5E5082696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888433145" sldId="279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888433145" sldId="279"/>
            <ac:spMk id="4" creationId="{855AA21C-E614-1387-33B6-90C9B21535F8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791300187" sldId="280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791300187" sldId="280"/>
            <ac:spMk id="4" creationId="{3B02F206-B1DB-5CBC-DF66-A426B0C80564}"/>
          </ac:spMkLst>
        </pc:spChg>
      </pc:sldChg>
      <pc:sldChg chg="addSp delSp modSp mod">
        <pc:chgData name="Alfred Smith" userId="3c60a3631c0db8ad" providerId="LiveId" clId="{9B759C38-4581-4AE8-887C-7F76EF706F87}" dt="2025-04-22T06:10:34.666" v="27"/>
        <pc:sldMkLst>
          <pc:docMk/>
          <pc:sldMk cId="1922139011" sldId="281"/>
        </pc:sldMkLst>
        <pc:spChg chg="add mod">
          <ac:chgData name="Alfred Smith" userId="3c60a3631c0db8ad" providerId="LiveId" clId="{9B759C38-4581-4AE8-887C-7F76EF706F87}" dt="2025-04-22T06:10:34.666" v="27"/>
          <ac:spMkLst>
            <pc:docMk/>
            <pc:sldMk cId="1922139011" sldId="281"/>
            <ac:spMk id="2" creationId="{35303EA1-A2AA-C06C-6C7E-7FFEE15AD219}"/>
          </ac:spMkLst>
        </pc:spChg>
        <pc:spChg chg="add mod">
          <ac:chgData name="Alfred Smith" userId="3c60a3631c0db8ad" providerId="LiveId" clId="{9B759C38-4581-4AE8-887C-7F76EF706F87}" dt="2025-04-22T06:10:34.666" v="27"/>
          <ac:spMkLst>
            <pc:docMk/>
            <pc:sldMk cId="1922139011" sldId="281"/>
            <ac:spMk id="5" creationId="{73FA67DF-CB45-8212-7870-C3E2BAECB2DB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1126511635" sldId="282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1126511635" sldId="282"/>
            <ac:spMk id="4" creationId="{C15F6335-D05A-CFE1-0D06-E4E78C744F05}"/>
          </ac:spMkLst>
        </pc:spChg>
      </pc:sldChg>
      <pc:sldChg chg="addSp delSp modSp mod">
        <pc:chgData name="Alfred Smith" userId="3c60a3631c0db8ad" providerId="LiveId" clId="{9B759C38-4581-4AE8-887C-7F76EF706F87}" dt="2025-04-22T06:10:43.484" v="29"/>
        <pc:sldMkLst>
          <pc:docMk/>
          <pc:sldMk cId="3166251957" sldId="283"/>
        </pc:sldMkLst>
        <pc:spChg chg="add mod">
          <ac:chgData name="Alfred Smith" userId="3c60a3631c0db8ad" providerId="LiveId" clId="{9B759C38-4581-4AE8-887C-7F76EF706F87}" dt="2025-04-22T06:10:43.484" v="29"/>
          <ac:spMkLst>
            <pc:docMk/>
            <pc:sldMk cId="3166251957" sldId="283"/>
            <ac:spMk id="2" creationId="{EEF33516-A48E-7827-3842-378648AB4243}"/>
          </ac:spMkLst>
        </pc:spChg>
        <pc:spChg chg="add mod">
          <ac:chgData name="Alfred Smith" userId="3c60a3631c0db8ad" providerId="LiveId" clId="{9B759C38-4581-4AE8-887C-7F76EF706F87}" dt="2025-04-22T06:10:43.484" v="29"/>
          <ac:spMkLst>
            <pc:docMk/>
            <pc:sldMk cId="3166251957" sldId="283"/>
            <ac:spMk id="5" creationId="{881B9739-5970-9C88-BC34-0D5C2C008EA7}"/>
          </ac:spMkLst>
        </pc:spChg>
      </pc:sldChg>
      <pc:sldChg chg="modSp">
        <pc:chgData name="Alfred Smith" userId="3c60a3631c0db8ad" providerId="LiveId" clId="{9B759C38-4581-4AE8-887C-7F76EF706F87}" dt="2025-05-06T08:42:33.329" v="30"/>
        <pc:sldMkLst>
          <pc:docMk/>
          <pc:sldMk cId="2040450428" sldId="296"/>
        </pc:sldMkLst>
        <pc:spChg chg="mod">
          <ac:chgData name="Alfred Smith" userId="3c60a3631c0db8ad" providerId="LiveId" clId="{9B759C38-4581-4AE8-887C-7F76EF706F87}" dt="2025-05-06T08:42:33.329" v="30"/>
          <ac:spMkLst>
            <pc:docMk/>
            <pc:sldMk cId="2040450428" sldId="296"/>
            <ac:spMk id="2" creationId="{409987A9-18BE-5774-70DD-4DCEFE07DF93}"/>
          </ac:spMkLst>
        </pc:spChg>
      </pc:sldChg>
    </pc:docChg>
  </pc:docChgLst>
  <pc:docChgLst>
    <pc:chgData name="Alfred Smith" userId="3c60a3631c0db8ad" providerId="LiveId" clId="{772A9E25-DC57-4F8A-BCB0-9562577D46DE}"/>
    <pc:docChg chg="undo redo custSel modSld">
      <pc:chgData name="Alfred Smith" userId="3c60a3631c0db8ad" providerId="LiveId" clId="{772A9E25-DC57-4F8A-BCB0-9562577D46DE}" dt="2025-05-26T09:15:08.755" v="40"/>
      <pc:docMkLst>
        <pc:docMk/>
      </pc:docMkLst>
      <pc:sldChg chg="modSp mod">
        <pc:chgData name="Alfred Smith" userId="3c60a3631c0db8ad" providerId="LiveId" clId="{772A9E25-DC57-4F8A-BCB0-9562577D46DE}" dt="2025-05-26T09:07:12.915" v="1" actId="27636"/>
        <pc:sldMkLst>
          <pc:docMk/>
          <pc:sldMk cId="1499918570" sldId="257"/>
        </pc:sldMkLst>
        <pc:spChg chg="mod">
          <ac:chgData name="Alfred Smith" userId="3c60a3631c0db8ad" providerId="LiveId" clId="{772A9E25-DC57-4F8A-BCB0-9562577D46DE}" dt="2025-05-26T09:07:12.915" v="1" actId="27636"/>
          <ac:spMkLst>
            <pc:docMk/>
            <pc:sldMk cId="1499918570" sldId="257"/>
            <ac:spMk id="7" creationId="{6941BF50-DDFB-DFC2-58AC-26DB58254F81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3788111665" sldId="258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3788111665" sldId="258"/>
            <ac:spMk id="4" creationId="{61C62C6D-AE4A-65F9-67B0-0FCF06F13570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454763615" sldId="259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772A9E25-DC57-4F8A-BCB0-9562577D46DE}" dt="2025-05-26T09:09:39.453" v="5" actId="404"/>
        <pc:sldMkLst>
          <pc:docMk/>
          <pc:sldMk cId="2346136586" sldId="260"/>
        </pc:sldMkLst>
        <pc:spChg chg="mod">
          <ac:chgData name="Alfred Smith" userId="3c60a3631c0db8ad" providerId="LiveId" clId="{772A9E25-DC57-4F8A-BCB0-9562577D46DE}" dt="2025-05-26T09:09:39.453" v="5" actId="404"/>
          <ac:spMkLst>
            <pc:docMk/>
            <pc:sldMk cId="2346136586" sldId="260"/>
            <ac:spMk id="2" creationId="{956256BC-C942-5CD2-1C91-00A50704A1A2}"/>
          </ac:spMkLst>
        </pc:spChg>
      </pc:sldChg>
      <pc:sldChg chg="modSp mod">
        <pc:chgData name="Alfred Smith" userId="3c60a3631c0db8ad" providerId="LiveId" clId="{772A9E25-DC57-4F8A-BCB0-9562577D46DE}" dt="2025-05-26T09:10:04.813" v="8" actId="1076"/>
        <pc:sldMkLst>
          <pc:docMk/>
          <pc:sldMk cId="4037329247" sldId="261"/>
        </pc:sldMkLst>
        <pc:spChg chg="mod">
          <ac:chgData name="Alfred Smith" userId="3c60a3631c0db8ad" providerId="LiveId" clId="{772A9E25-DC57-4F8A-BCB0-9562577D46DE}" dt="2025-05-26T09:10:04.813" v="8" actId="1076"/>
          <ac:spMkLst>
            <pc:docMk/>
            <pc:sldMk cId="4037329247" sldId="261"/>
            <ac:spMk id="2" creationId="{2F402CAA-309F-2AE3-6268-AE2E1B651DE5}"/>
          </ac:spMkLst>
        </pc:spChg>
        <pc:spChg chg="mod">
          <ac:chgData name="Alfred Smith" userId="3c60a3631c0db8ad" providerId="LiveId" clId="{772A9E25-DC57-4F8A-BCB0-9562577D46DE}" dt="2025-05-26T09:10:04.813" v="8" actId="1076"/>
          <ac:spMkLst>
            <pc:docMk/>
            <pc:sldMk cId="4037329247" sldId="261"/>
            <ac:spMk id="5" creationId="{2FB0203C-CC72-CB14-1411-EBB18C2C07DB}"/>
          </ac:spMkLst>
        </pc:spChg>
      </pc:sldChg>
      <pc:sldChg chg="modSp mod">
        <pc:chgData name="Alfred Smith" userId="3c60a3631c0db8ad" providerId="LiveId" clId="{772A9E25-DC57-4F8A-BCB0-9562577D46DE}" dt="2025-05-26T09:10:22.881" v="10"/>
        <pc:sldMkLst>
          <pc:docMk/>
          <pc:sldMk cId="1909638311" sldId="262"/>
        </pc:sldMkLst>
        <pc:spChg chg="mod">
          <ac:chgData name="Alfred Smith" userId="3c60a3631c0db8ad" providerId="LiveId" clId="{772A9E25-DC57-4F8A-BCB0-9562577D46DE}" dt="2025-05-26T09:10:22.881" v="10"/>
          <ac:spMkLst>
            <pc:docMk/>
            <pc:sldMk cId="1909638311" sldId="262"/>
            <ac:spMk id="2" creationId="{CD536100-B82A-8BD8-37D7-4C354D38A695}"/>
          </ac:spMkLst>
        </pc:spChg>
      </pc:sldChg>
      <pc:sldChg chg="modSp mod">
        <pc:chgData name="Alfred Smith" userId="3c60a3631c0db8ad" providerId="LiveId" clId="{772A9E25-DC57-4F8A-BCB0-9562577D46DE}" dt="2025-05-26T09:10:38.952" v="12"/>
        <pc:sldMkLst>
          <pc:docMk/>
          <pc:sldMk cId="641208035" sldId="263"/>
        </pc:sldMkLst>
        <pc:spChg chg="mod">
          <ac:chgData name="Alfred Smith" userId="3c60a3631c0db8ad" providerId="LiveId" clId="{772A9E25-DC57-4F8A-BCB0-9562577D46DE}" dt="2025-05-26T09:10:38.952" v="12"/>
          <ac:spMkLst>
            <pc:docMk/>
            <pc:sldMk cId="641208035" sldId="263"/>
            <ac:spMk id="2" creationId="{7F1CBFA6-5E46-755E-0070-D0D274387322}"/>
          </ac:spMkLst>
        </pc:spChg>
      </pc:sldChg>
      <pc:sldChg chg="modSp mod">
        <pc:chgData name="Alfred Smith" userId="3c60a3631c0db8ad" providerId="LiveId" clId="{772A9E25-DC57-4F8A-BCB0-9562577D46DE}" dt="2025-05-26T09:11:02.344" v="15" actId="404"/>
        <pc:sldMkLst>
          <pc:docMk/>
          <pc:sldMk cId="4044745628" sldId="264"/>
        </pc:sldMkLst>
        <pc:spChg chg="mod">
          <ac:chgData name="Alfred Smith" userId="3c60a3631c0db8ad" providerId="LiveId" clId="{772A9E25-DC57-4F8A-BCB0-9562577D46DE}" dt="2025-05-26T09:11:02.344" v="15" actId="404"/>
          <ac:spMkLst>
            <pc:docMk/>
            <pc:sldMk cId="4044745628" sldId="264"/>
            <ac:spMk id="2" creationId="{AA5B7930-DF79-468B-6C4F-FE93E82E5B9D}"/>
          </ac:spMkLst>
        </pc:spChg>
      </pc:sldChg>
      <pc:sldChg chg="modSp mod">
        <pc:chgData name="Alfred Smith" userId="3c60a3631c0db8ad" providerId="LiveId" clId="{772A9E25-DC57-4F8A-BCB0-9562577D46DE}" dt="2025-05-26T09:11:26.110" v="17"/>
        <pc:sldMkLst>
          <pc:docMk/>
          <pc:sldMk cId="978260341" sldId="265"/>
        </pc:sldMkLst>
        <pc:spChg chg="mod">
          <ac:chgData name="Alfred Smith" userId="3c60a3631c0db8ad" providerId="LiveId" clId="{772A9E25-DC57-4F8A-BCB0-9562577D46DE}" dt="2025-05-26T09:11:26.110" v="17"/>
          <ac:spMkLst>
            <pc:docMk/>
            <pc:sldMk cId="978260341" sldId="265"/>
            <ac:spMk id="2" creationId="{E927B46C-EFC9-81F8-3F50-BE0473CC4255}"/>
          </ac:spMkLst>
        </pc:spChg>
      </pc:sldChg>
      <pc:sldChg chg="modSp mod">
        <pc:chgData name="Alfred Smith" userId="3c60a3631c0db8ad" providerId="LiveId" clId="{772A9E25-DC57-4F8A-BCB0-9562577D46DE}" dt="2025-05-26T09:12:41.070" v="19"/>
        <pc:sldMkLst>
          <pc:docMk/>
          <pc:sldMk cId="3575870363" sldId="266"/>
        </pc:sldMkLst>
        <pc:spChg chg="mod">
          <ac:chgData name="Alfred Smith" userId="3c60a3631c0db8ad" providerId="LiveId" clId="{772A9E25-DC57-4F8A-BCB0-9562577D46DE}" dt="2025-05-26T09:12:41.070" v="19"/>
          <ac:spMkLst>
            <pc:docMk/>
            <pc:sldMk cId="3575870363" sldId="266"/>
            <ac:spMk id="2" creationId="{A6A55146-A89A-6AA1-F284-9FAE52A1DD41}"/>
          </ac:spMkLst>
        </pc:spChg>
      </pc:sldChg>
      <pc:sldChg chg="modSp mod">
        <pc:chgData name="Alfred Smith" userId="3c60a3631c0db8ad" providerId="LiveId" clId="{772A9E25-DC57-4F8A-BCB0-9562577D46DE}" dt="2025-05-26T09:13:00.672" v="20"/>
        <pc:sldMkLst>
          <pc:docMk/>
          <pc:sldMk cId="4017137865" sldId="267"/>
        </pc:sldMkLst>
        <pc:spChg chg="mod">
          <ac:chgData name="Alfred Smith" userId="3c60a3631c0db8ad" providerId="LiveId" clId="{772A9E25-DC57-4F8A-BCB0-9562577D46DE}" dt="2025-05-26T09:13:00.672" v="20"/>
          <ac:spMkLst>
            <pc:docMk/>
            <pc:sldMk cId="4017137865" sldId="267"/>
            <ac:spMk id="2" creationId="{EBFAE6CC-825C-7D01-21DA-46861EC640A8}"/>
          </ac:spMkLst>
        </pc:spChg>
      </pc:sldChg>
      <pc:sldChg chg="modSp mod">
        <pc:chgData name="Alfred Smith" userId="3c60a3631c0db8ad" providerId="LiveId" clId="{772A9E25-DC57-4F8A-BCB0-9562577D46DE}" dt="2025-05-26T09:13:22.890" v="26"/>
        <pc:sldMkLst>
          <pc:docMk/>
          <pc:sldMk cId="3137811553" sldId="268"/>
        </pc:sldMkLst>
        <pc:spChg chg="mod">
          <ac:chgData name="Alfred Smith" userId="3c60a3631c0db8ad" providerId="LiveId" clId="{772A9E25-DC57-4F8A-BCB0-9562577D46DE}" dt="2025-05-26T09:13:22.890" v="26"/>
          <ac:spMkLst>
            <pc:docMk/>
            <pc:sldMk cId="3137811553" sldId="268"/>
            <ac:spMk id="2" creationId="{FE01E812-D0F3-268B-C735-3B5CD307A5A0}"/>
          </ac:spMkLst>
        </pc:spChg>
        <pc:spChg chg="mod">
          <ac:chgData name="Alfred Smith" userId="3c60a3631c0db8ad" providerId="LiveId" clId="{772A9E25-DC57-4F8A-BCB0-9562577D46DE}" dt="2025-05-26T09:13:20.857" v="24" actId="1076"/>
          <ac:spMkLst>
            <pc:docMk/>
            <pc:sldMk cId="3137811553" sldId="268"/>
            <ac:spMk id="5" creationId="{8626F392-CA36-B9ED-3B18-638516496127}"/>
          </ac:spMkLst>
        </pc:spChg>
      </pc:sldChg>
      <pc:sldChg chg="modSp mod">
        <pc:chgData name="Alfred Smith" userId="3c60a3631c0db8ad" providerId="LiveId" clId="{772A9E25-DC57-4F8A-BCB0-9562577D46DE}" dt="2025-05-26T09:13:41.433" v="28"/>
        <pc:sldMkLst>
          <pc:docMk/>
          <pc:sldMk cId="100491716" sldId="269"/>
        </pc:sldMkLst>
        <pc:spChg chg="mod">
          <ac:chgData name="Alfred Smith" userId="3c60a3631c0db8ad" providerId="LiveId" clId="{772A9E25-DC57-4F8A-BCB0-9562577D46DE}" dt="2025-05-26T09:13:41.433" v="28"/>
          <ac:spMkLst>
            <pc:docMk/>
            <pc:sldMk cId="100491716" sldId="269"/>
            <ac:spMk id="2" creationId="{F8E823AF-AEB4-5E1E-F2D5-A4FE665BC90C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4120481681" sldId="270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4120481681" sldId="270"/>
            <ac:spMk id="3" creationId="{651126A1-ECD9-61EB-6C58-893776D43B7F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939110669" sldId="271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939110669" sldId="271"/>
            <ac:spMk id="4" creationId="{89BF1502-9E46-52BE-28AB-54AE3F3AB34D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4024569785" sldId="272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4024569785" sldId="272"/>
            <ac:spMk id="4" creationId="{10D01B5E-B583-92C3-2233-B4EB26770D9E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487179600" sldId="273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487179600" sldId="273"/>
            <ac:spMk id="4" creationId="{9631A8F4-3BC0-E37D-C185-FCFDA32BF248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2168401200" sldId="274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2168401200" sldId="274"/>
            <ac:spMk id="4" creationId="{6F7CBBD2-80BC-820A-4F9D-D4090972B40A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2996969115" sldId="275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2996969115" sldId="275"/>
            <ac:spMk id="4" creationId="{7293EED2-8FDC-15CE-A363-8E2DF9034D54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2390376940" sldId="276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2390376940" sldId="276"/>
            <ac:spMk id="4" creationId="{7D5D9064-456A-7B51-0499-39E5F68095E9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4265919077" sldId="277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4265919077" sldId="277"/>
            <ac:spMk id="4" creationId="{85F8C285-C564-66E2-EC7F-FAF508B49FB9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210266664" sldId="278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210266664" sldId="278"/>
            <ac:spMk id="4" creationId="{EF0191D2-156F-B501-A135-3BC5E5082696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888433145" sldId="279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888433145" sldId="279"/>
            <ac:spMk id="4" creationId="{855AA21C-E614-1387-33B6-90C9B21535F8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791300187" sldId="280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791300187" sldId="280"/>
            <ac:spMk id="4" creationId="{3B02F206-B1DB-5CBC-DF66-A426B0C80564}"/>
          </ac:spMkLst>
        </pc:spChg>
      </pc:sldChg>
      <pc:sldChg chg="modSp mod">
        <pc:chgData name="Alfred Smith" userId="3c60a3631c0db8ad" providerId="LiveId" clId="{772A9E25-DC57-4F8A-BCB0-9562577D46DE}" dt="2025-05-26T09:14:16.406" v="32" actId="404"/>
        <pc:sldMkLst>
          <pc:docMk/>
          <pc:sldMk cId="1922139011" sldId="281"/>
        </pc:sldMkLst>
        <pc:spChg chg="mod">
          <ac:chgData name="Alfred Smith" userId="3c60a3631c0db8ad" providerId="LiveId" clId="{772A9E25-DC57-4F8A-BCB0-9562577D46DE}" dt="2025-05-26T09:14:16.406" v="32" actId="404"/>
          <ac:spMkLst>
            <pc:docMk/>
            <pc:sldMk cId="1922139011" sldId="281"/>
            <ac:spMk id="2" creationId="{35303EA1-A2AA-C06C-6C7E-7FFEE15AD219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1126511635" sldId="282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1126511635" sldId="282"/>
            <ac:spMk id="4" creationId="{C15F6335-D05A-CFE1-0D06-E4E78C744F05}"/>
          </ac:spMkLst>
        </pc:spChg>
      </pc:sldChg>
      <pc:sldChg chg="addSp delSp modSp mod">
        <pc:chgData name="Alfred Smith" userId="3c60a3631c0db8ad" providerId="LiveId" clId="{772A9E25-DC57-4F8A-BCB0-9562577D46DE}" dt="2025-05-26T09:15:08.755" v="40"/>
        <pc:sldMkLst>
          <pc:docMk/>
          <pc:sldMk cId="3166251957" sldId="283"/>
        </pc:sldMkLst>
        <pc:spChg chg="del mod">
          <ac:chgData name="Alfred Smith" userId="3c60a3631c0db8ad" providerId="LiveId" clId="{772A9E25-DC57-4F8A-BCB0-9562577D46DE}" dt="2025-05-26T09:15:08.162" v="39" actId="478"/>
          <ac:spMkLst>
            <pc:docMk/>
            <pc:sldMk cId="3166251957" sldId="283"/>
            <ac:spMk id="2" creationId="{EEF33516-A48E-7827-3842-378648AB4243}"/>
          </ac:spMkLst>
        </pc:spChg>
        <pc:spChg chg="add mod">
          <ac:chgData name="Alfred Smith" userId="3c60a3631c0db8ad" providerId="LiveId" clId="{772A9E25-DC57-4F8A-BCB0-9562577D46DE}" dt="2025-05-26T09:15:08.755" v="40"/>
          <ac:spMkLst>
            <pc:docMk/>
            <pc:sldMk cId="3166251957" sldId="283"/>
            <ac:spMk id="3" creationId="{DE4EF8D3-EDF8-D9F6-C56D-620031797D66}"/>
          </ac:spMkLst>
        </pc:spChg>
        <pc:spChg chg="add mod">
          <ac:chgData name="Alfred Smith" userId="3c60a3631c0db8ad" providerId="LiveId" clId="{772A9E25-DC57-4F8A-BCB0-9562577D46DE}" dt="2025-05-26T09:15:08.755" v="40"/>
          <ac:spMkLst>
            <pc:docMk/>
            <pc:sldMk cId="3166251957" sldId="283"/>
            <ac:spMk id="4" creationId="{5D6AFA41-391C-8706-E6F1-833AFD169248}"/>
          </ac:spMkLst>
        </pc:spChg>
        <pc:spChg chg="del">
          <ac:chgData name="Alfred Smith" userId="3c60a3631c0db8ad" providerId="LiveId" clId="{772A9E25-DC57-4F8A-BCB0-9562577D46DE}" dt="2025-05-26T09:15:08.162" v="39" actId="478"/>
          <ac:spMkLst>
            <pc:docMk/>
            <pc:sldMk cId="3166251957" sldId="283"/>
            <ac:spMk id="5" creationId="{881B9739-5970-9C88-BC34-0D5C2C008EA7}"/>
          </ac:spMkLst>
        </pc:spChg>
      </pc:sldChg>
      <pc:sldChg chg="modSp">
        <pc:chgData name="Alfred Smith" userId="3c60a3631c0db8ad" providerId="LiveId" clId="{772A9E25-DC57-4F8A-BCB0-9562577D46DE}" dt="2025-05-26T09:08:12.591" v="2"/>
        <pc:sldMkLst>
          <pc:docMk/>
          <pc:sldMk cId="2040450428" sldId="296"/>
        </pc:sldMkLst>
        <pc:spChg chg="mod">
          <ac:chgData name="Alfred Smith" userId="3c60a3631c0db8ad" providerId="LiveId" clId="{772A9E25-DC57-4F8A-BCB0-9562577D46DE}" dt="2025-05-26T09:08:12.591" v="2"/>
          <ac:spMkLst>
            <pc:docMk/>
            <pc:sldMk cId="2040450428" sldId="296"/>
            <ac:spMk id="2" creationId="{409987A9-18BE-5774-70DD-4DCEFE07DF93}"/>
          </ac:spMkLst>
        </pc:spChg>
      </pc:sldChg>
    </pc:docChg>
  </pc:docChgLst>
  <pc:docChgLst>
    <pc:chgData name="Leonie Smith" userId="fed1330f33f5650e" providerId="LiveId" clId="{A008F43F-BC92-469B-8448-F9DE7CFEB5E9}"/>
    <pc:docChg chg="modSld">
      <pc:chgData name="Leonie Smith" userId="fed1330f33f5650e" providerId="LiveId" clId="{A008F43F-BC92-469B-8448-F9DE7CFEB5E9}" dt="2023-02-16T02:27:25.469" v="53" actId="20577"/>
      <pc:docMkLst>
        <pc:docMk/>
      </pc:docMkLst>
      <pc:sldChg chg="modSp mod">
        <pc:chgData name="Leonie Smith" userId="fed1330f33f5650e" providerId="LiveId" clId="{A008F43F-BC92-469B-8448-F9DE7CFEB5E9}" dt="2023-02-16T02:27:25.469" v="53" actId="20577"/>
        <pc:sldMkLst>
          <pc:docMk/>
          <pc:sldMk cId="1499918570" sldId="257"/>
        </pc:sldMkLst>
      </pc:sldChg>
      <pc:sldChg chg="addSp modSp mod">
        <pc:chgData name="Leonie Smith" userId="fed1330f33f5650e" providerId="LiveId" clId="{A008F43F-BC92-469B-8448-F9DE7CFEB5E9}" dt="2023-02-16T02:20:28.862" v="3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A008F43F-BC92-469B-8448-F9DE7CFEB5E9}" dt="2023-02-16T02:20:39.684" v="4"/>
        <pc:sldMkLst>
          <pc:docMk/>
          <pc:sldMk cId="4120481681" sldId="270"/>
        </pc:sldMkLst>
      </pc:sldChg>
      <pc:sldChg chg="addSp modSp mod">
        <pc:chgData name="Leonie Smith" userId="fed1330f33f5650e" providerId="LiveId" clId="{A008F43F-BC92-469B-8448-F9DE7CFEB5E9}" dt="2023-02-16T02:23:17.193" v="2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A008F43F-BC92-469B-8448-F9DE7CFEB5E9}" dt="2023-02-16T02:23:23.789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A008F43F-BC92-469B-8448-F9DE7CFEB5E9}" dt="2023-02-16T02:23:29.366" v="3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A008F43F-BC92-469B-8448-F9DE7CFEB5E9}" dt="2023-02-16T02:23:41.234" v="34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A008F43F-BC92-469B-8448-F9DE7CFEB5E9}" dt="2023-02-16T02:23:48.599" v="36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A008F43F-BC92-469B-8448-F9DE7CFEB5E9}" dt="2023-02-16T02:23:55.877" v="3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A008F43F-BC92-469B-8448-F9DE7CFEB5E9}" dt="2023-02-16T02:24:01.806" v="4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A008F43F-BC92-469B-8448-F9DE7CFEB5E9}" dt="2023-02-16T02:24:08.408" v="42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A008F43F-BC92-469B-8448-F9DE7CFEB5E9}" dt="2023-02-16T02:24:15.025" v="44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A008F43F-BC92-469B-8448-F9DE7CFEB5E9}" dt="2023-02-16T02:24:27.593" v="46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A008F43F-BC92-469B-8448-F9DE7CFEB5E9}" dt="2023-02-16T02:24:34.916" v="48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A008F43F-BC92-469B-8448-F9DE7CFEB5E9}" dt="2023-02-16T02:24:51.841" v="52" actId="1076"/>
        <pc:sldMkLst>
          <pc:docMk/>
          <pc:sldMk cId="2040450428" sldId="296"/>
        </pc:sldMkLst>
      </pc:sldChg>
    </pc:docChg>
  </pc:docChgLst>
  <pc:docChgLst>
    <pc:chgData name="Leonie Smith" userId="fed1330f33f5650e" providerId="LiveId" clId="{1B9340F7-D43B-472B-9C9B-3B0C9A661C66}"/>
    <pc:docChg chg="undo custSel modSld">
      <pc:chgData name="Leonie Smith" userId="fed1330f33f5650e" providerId="LiveId" clId="{1B9340F7-D43B-472B-9C9B-3B0C9A661C66}" dt="2023-03-15T04:13:51.277" v="137" actId="5793"/>
      <pc:docMkLst>
        <pc:docMk/>
      </pc:docMkLst>
      <pc:sldChg chg="addSp modSp modNotesTx">
        <pc:chgData name="Leonie Smith" userId="fed1330f33f5650e" providerId="LiveId" clId="{1B9340F7-D43B-472B-9C9B-3B0C9A661C66}" dt="2023-03-15T04:13:51.277" v="137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1B9340F7-D43B-472B-9C9B-3B0C9A661C66}" dt="2023-03-14T04:47:20.915" v="1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1B9340F7-D43B-472B-9C9B-3B0C9A661C66}" dt="2023-03-14T04:52:41.815" v="3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B9340F7-D43B-472B-9C9B-3B0C9A661C66}" dt="2023-03-14T04:55:32.826" v="46"/>
        <pc:sldMkLst>
          <pc:docMk/>
          <pc:sldMk cId="4037329247" sldId="261"/>
        </pc:sldMkLst>
      </pc:sldChg>
      <pc:sldChg chg="addSp modSp">
        <pc:chgData name="Leonie Smith" userId="fed1330f33f5650e" providerId="LiveId" clId="{1B9340F7-D43B-472B-9C9B-3B0C9A661C66}" dt="2023-03-14T04:56:32.570" v="4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B9340F7-D43B-472B-9C9B-3B0C9A661C66}" dt="2023-03-14T04:58:40.576" v="5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B9340F7-D43B-472B-9C9B-3B0C9A661C66}" dt="2023-03-14T05:05:47.245" v="61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B9340F7-D43B-472B-9C9B-3B0C9A661C66}" dt="2023-03-14T05:14:08.617" v="7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1B9340F7-D43B-472B-9C9B-3B0C9A661C66}" dt="2023-03-14T05:21:43.861" v="9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B9340F7-D43B-472B-9C9B-3B0C9A661C66}" dt="2023-03-14T05:22:28.450" v="99"/>
        <pc:sldMkLst>
          <pc:docMk/>
          <pc:sldMk cId="4017137865" sldId="267"/>
        </pc:sldMkLst>
      </pc:sldChg>
      <pc:sldChg chg="addSp modSp">
        <pc:chgData name="Leonie Smith" userId="fed1330f33f5650e" providerId="LiveId" clId="{1B9340F7-D43B-472B-9C9B-3B0C9A661C66}" dt="2023-03-14T05:23:21.435" v="10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1B9340F7-D43B-472B-9C9B-3B0C9A661C66}" dt="2023-03-14T05:27:55.880" v="119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1B9340F7-D43B-472B-9C9B-3B0C9A661C66}" dt="2023-03-14T05:30:33.773" v="12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1B9340F7-D43B-472B-9C9B-3B0C9A661C66}" dt="2023-03-14T05:37:41.656" v="133"/>
        <pc:sldMkLst>
          <pc:docMk/>
          <pc:sldMk cId="3166251957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51 </a:t>
            </a:r>
            <a:r>
              <a:rPr lang="en-IN" sz="18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</a:t>
            </a:r>
            <a:r>
              <a:rPr lang="en-US" sz="1800" b="0" i="0" u="none" strike="noStrike" baseline="0" dirty="0" err="1">
                <a:latin typeface="TimesNewRomanPSMT"/>
              </a:rPr>
              <a:t>Sergius</a:t>
            </a:r>
            <a:r>
              <a:rPr lang="en-US" sz="1800" b="0" i="0" u="none" strike="noStrike" baseline="0" dirty="0">
                <a:latin typeface="TimesNewRomanPSMT"/>
              </a:rPr>
              <a:t> Paulus and </a:t>
            </a:r>
            <a:r>
              <a:rPr lang="en-US" sz="1800" b="0" i="0" u="none" strike="noStrike" baseline="0" dirty="0" err="1">
                <a:latin typeface="TimesNewRomanPSMT"/>
              </a:rPr>
              <a:t>Elymas</a:t>
            </a:r>
            <a:r>
              <a:rPr lang="en-US" sz="18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51-1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08191E2-7546-8EB2-9C74-0CF0750A8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41BF50-DDFB-DFC2-58AC-26DB5825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"/>
    </mc:Choice>
    <mc:Fallback xmlns="">
      <p:transition spd="slow" advTm="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8B3E7-3E5C-8A3D-55B5-E0556E2B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87"/>
            <a:ext cx="12231757" cy="6886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1A8F4-3BC0-E37D-C185-FCFDA32BF24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2263358-30A4-8E72-ED9D-2CB3A466A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CBFA6-5E46-755E-0070-D0D2743873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དོན་དེ་ཡེ་རུ་སཱ་ལེམ་དུ་ཡོད་པའི་ཆོས་ཚོགས་ཀྱི་རྣ་བས་ཐོས་ཏེ་པཱར་ན་པཱ་བྱ་བ་ཨན་ཏི་ཡོག་ཡཱ་རུ་མངགས༌པ་དང་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C3B79-4284-CAD3-A377-43A5C1BA8B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22When news of this reached the ears of the church in Jerusalem, they sent Barnabas to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"/>
    </mc:Choice>
    <mc:Fallback xmlns="">
      <p:transition spd="slow" advTm="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BA194-1450-4691-D94D-81856263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40" y="-352421"/>
            <a:ext cx="12285640" cy="7210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BBD2-80BC-820A-4F9D-D4090972B40A}"/>
              </a:ext>
            </a:extLst>
          </p:cNvPr>
          <p:cNvSpPr txBox="1"/>
          <p:nvPr/>
        </p:nvSpPr>
        <p:spPr>
          <a:xfrm>
            <a:off x="217075" y="579374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F1D0F2-D44F-00C7-80A8-73CEBC9BE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5B7930-DF79-468B-6C4F-FE93E82E5B9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ཁོ་རང་ཡུལ་དེར་སླེབས་ནས་དཀོན་མཆོག་གིས་མི་རྣམས་ལ་གནང་བའི་ཐུགས་རྗེ་མཐོང་སྟེ་སེམས་དགའ་བར་གྱུར་ནས། མི་རྣམས་ལ་བློ་སེམས་འགྱུར་མེད་ཀྱིས་གཙོ་བོ་ལ་བརྟེན་པར་སྐུལ་མ་གནང་ངོ༌།།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17113-F2F3-DEA4-AF16-A4852003731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23When he arrived and saw the grace of God, he rejoiced and encouraged them all to abide in the Lord with all their hearts.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"/>
    </mc:Choice>
    <mc:Fallback xmlns=""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BB6B8-98FA-1CBF-7E2D-357DD2AB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7032"/>
            <a:ext cx="12192000" cy="7325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3EED2-8FDC-15CE-A363-8E2DF9034D5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FEE83FF-F842-F5EE-C81D-D342BBC9C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27B46C-EFC9-81F8-3F50-BE0473CC425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པཱར་ན་པཱ་ནི་རང་གཤིས་བཟང་ཞིང་དམ་པའི་ཐུགས་ཉིད་ཀྱིས་ཁྱབ་ཡོད་པ་དང་དད་སེམས་ཆེ་བ་ཞིག་ཡིན་པས་མི་མང་པོས་ཀྱང་གཙོ་བོ་ལ་དད་པ་བྱས༌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962E6-8D3A-B4EC-3F0D-36D5BDEAD4D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24Barnabas was a good man, full of the Holy Spirit and faith, and a great number of people were brought to the Lord.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3"/>
    </mc:Choice>
    <mc:Fallback xmlns="">
      <p:transition spd="slow" advTm="1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A7F69-5156-7DA9-FCA0-EB6AA78A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14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D9064-456A-7B51-0499-39E5F68095E9}"/>
              </a:ext>
            </a:extLst>
          </p:cNvPr>
          <p:cNvSpPr txBox="1"/>
          <p:nvPr/>
        </p:nvSpPr>
        <p:spPr>
          <a:xfrm>
            <a:off x="291548" y="578236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7002FC12-B8CC-D9BC-E20D-894CE2665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55146-A89A-6AA1-F284-9FAE52A1DD4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25དེ་ནས་ཁོ་རང་ཐཱར་ཟི་ཞེས་པར་སོ་ལོ་འཚོལ་དུ་སོང༌ཞིང༌། 26ཁོང་བཙལ་ནས་རྙེད་པ་དང་ཨན་ཏི་ཡོག་ཡཱ་རུ་ཁྲིད་ཡོང་ཞིང་།</a:t>
            </a:r>
            <a:endParaRPr lang="en-IN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43AEB-DA82-5704-0FC4-40749E2B06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25Then Barnabas went to Tarsus to look for Saul, 26and when he found him, he brought him back to Antioch…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1"/>
    </mc:Choice>
    <mc:Fallback xmlns="">
      <p:transition spd="slow" advTm="1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2A0C9-DA5C-6853-0C5D-6D10244C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200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8C285-C564-66E2-EC7F-FAF508B49FB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05B2009-C5A9-5CA2-6569-DF6FFDE84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FAE6CC-825C-7D01-21DA-46861EC640A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དེ་ནས་ཁོང་གཉིས་ལོ་གཅིག་གི་རིང་ལ་ཆོས་ཚོགས་དང་མཉམ་དུ་འཚོགས་ཏེ་མི་མང་པོར་ཆོས་གསུངས་སོ།། རྗེས་འབྲང་པ་རྣམས་ལ་མཱ་ཤི་ཀ་པ་ཞེས་པའི་མིང་ནི་ཐོག་མར་ཨན་ཏི་ཡོག་ཡཱ་ནས་ཐོགས༌པའོ།།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425A9-AFBD-F266-ED20-E4D8B3FD58D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So for a full year they met together with the church and taught large numbers of people. The disciples were first called Christians at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0"/>
    </mc:Choice>
    <mc:Fallback xmlns="">
      <p:transition spd="slow" advTm="1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62C6D-AE4A-65F9-67B0-0FCF06F13570}"/>
              </a:ext>
            </a:extLst>
          </p:cNvPr>
          <p:cNvSpPr txBox="1"/>
          <p:nvPr/>
        </p:nvSpPr>
        <p:spPr>
          <a:xfrm>
            <a:off x="4009623" y="1262129"/>
            <a:ext cx="609600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BB1CA-FEDC-19B6-73C5-300B720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933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191D2-156F-B501-A135-3BC5E5082696}"/>
              </a:ext>
            </a:extLst>
          </p:cNvPr>
          <p:cNvSpPr txBox="1"/>
          <p:nvPr/>
        </p:nvSpPr>
        <p:spPr>
          <a:xfrm>
            <a:off x="242833" y="593541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8C6EEF-4737-E65C-5CCB-D992EF6DE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1E812-D0F3-268B-C735-3B5CD307A5A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27ཉིན་དེ་དག་གི་རིང༌ལ། ལུང་སྟོན་པ༌ཁ་ཤས་ཡེ་རུ་སཱ་ལེམ་ནས་མར་ཨན་ཏི་ཡོག་ཡཱ་རུ་བྱོན་པ༌དང༌།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6F392-CA36-B9ED-3B18-638516496127}"/>
              </a:ext>
            </a:extLst>
          </p:cNvPr>
          <p:cNvSpPr txBox="1"/>
          <p:nvPr/>
        </p:nvSpPr>
        <p:spPr>
          <a:xfrm>
            <a:off x="424660" y="217602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 those days some prophets came down from Jerusalem to Antioch.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"/>
    </mc:Choice>
    <mc:Fallback xmlns="">
      <p:transition spd="slow" advTm="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78DAC-FA71-9CC9-AA3F-84C9A7CC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09"/>
            <a:ext cx="12363718" cy="6896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5AA21C-E614-1387-33B6-90C9B21535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F8631F3E-6DB8-05A4-7D64-80DA43432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E823AF-AEB4-5E1E-F2D5-A4FE665BC9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དེ་རྣམས་ཀྱི་ཁྲོད་དུ་ཨ་གཱ་པུ་བྱ་བ་ཞིག་ཡོད་པ་དེས་དམ་པའི་ཐུགས་ཉིད་ཀྱི་ནུས་མཐུར་བརྟེན་ནས་ས་གཞི་ཐམས་ཅད་ལ་མུ་གེ་ཆེན་པོ་འབྱུང་ངེས་པའི་ལུང་བསྟན་གནང༌། དོན་དེ་ཀཱ་ལོ་དི་རྒྱལ་པོའི་དུས་སུ་དངོས་གནས་བྱུང་མྱོང༌བ་ཡིན་ནོ།།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C65CD-8923-D6A3-8DC9-69EE1A186A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28One of them named Agabus stood up and predicted through the Spirit that a great famine would sweep across the whole world. (This happened under Claudius.)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3"/>
    </mc:Choice>
    <mc:Fallback xmlns="">
      <p:transition spd="slow" advTm="1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1886D-22E5-05C2-2CC9-2688E704A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930"/>
            <a:ext cx="12737206" cy="7068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2F206-B1DB-5CBC-DF66-A426B0C8056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E254AD9-EBFE-DC3C-0E9D-8DB771B85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03EA1-A2AA-C06C-6C7E-7FFEE15AD21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དེ་ནས་རྗེས་འབྲང་པ་རྣམས་ཀྱིས་རང་རང་གི་ཅི་ནུས་བཞིན་ཞལ་འདེབས་ཕུལ་ནས་ཡ་ཧུ་དཱའི་ཡུལ་དུ་གནས་པའི་སྤུན་ཟླ་རྣམས་ལ་རོགས་སྐྱོར་བྱེད་རྒྱུ་ཐག་གིས་བཅད༌ཅིང༌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A67DF-CB45-8212-7870-C3E2BAECB2D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29So the disciples, each according to his ability, decided to send relief to the brothers living in Judea.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5"/>
    </mc:Choice>
    <mc:Fallback xmlns="">
      <p:transition spd="slow" advTm="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1CE56-1454-3915-1732-77423585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683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F6335-D05A-CFE1-0D06-E4E78C744F0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16F32CB-84AF-C44D-F2CC-8C65BCD80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4EF8D3-EDF8-D9F6-C56D-620031797D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30ཁོ་རྣམས་ཀྱིས་རྒྱུ་ནོམ་པ་ཅི་ཙམ་བསྡུས་པ་ཐམས་ཅད་པཱར་ན་པཱ་དང་སོ་ལོ་གཉིས་ལ་བཅོལ༌ཏེ། ཆོས་ཚོགས་ཀྱི་རྒན་པོ་རྣམས་ལ་སྤྲོད་དུ་བཅུག༌གོ།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AFA41-391C-8706-E6F1-833AFD16924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>
                <a:solidFill>
                  <a:srgbClr val="777A7B"/>
                </a:solidFill>
                <a:latin typeface="Arial" panose="020B0604020202020204" pitchFamily="34" charset="0"/>
              </a:rPr>
              <a:t>30This they did, sending their gifts to the elders with Barnabas and Saul.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2"/>
    </mc:Choice>
    <mc:Fallback xmlns="">
      <p:transition spd="slow" advTm="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987A9-18BE-5774-70DD-4DCEFE07DF93}"/>
              </a:ext>
            </a:extLst>
          </p:cNvPr>
          <p:cNvSpPr txBox="1"/>
          <p:nvPr/>
        </p:nvSpPr>
        <p:spPr>
          <a:xfrm>
            <a:off x="9502743" y="4618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5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11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 Saul’s 1st Journey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 Teaching in Antioch – Acts 11:19-30 </a:t>
            </a:r>
            <a:endParaRPr lang="en-IN" sz="6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7DAA5C5-5DA5-8E07-5DC3-069372393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8"/>
    </mc:Choice>
    <mc:Fallback xmlns="">
      <p:transition spd="slow" advTm="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31FE0-3EA5-80B0-5C8A-2CC2E16B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1126A1-ECD9-61EB-6C58-893776D43B7F}"/>
              </a:ext>
            </a:extLst>
          </p:cNvPr>
          <p:cNvSpPr txBox="1"/>
          <p:nvPr/>
        </p:nvSpPr>
        <p:spPr>
          <a:xfrm>
            <a:off x="4009623" y="1262129"/>
            <a:ext cx="609600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8FC7749-EF27-2715-7DF3-F360406A772E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24B0066F-510C-ADB7-AD22-9E2C110F0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256BC-C942-5CD2-1C91-00A50704A1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དེ་ཡང་སི་ཏེ་ཕཱན་གྱི་དོན་རྐྱེན་གྱི་དབང་གིས་གནོད་འཚེ་མྱངས་ཤིང་ཕྱོགས་བཞིར་ཐོར་བའི་དད་ལྡན་རྣམས་ཕོའོ་ནེ་ཀེ་དང་ཀིབ་རིས། གཞན་ཡང་ཨན་ཏི་ཡོག་ཡཱ་རུ་ཕྱིན༌ནས། གཞན་སུ་ལའང་དཀོན་མཆོག་གི་བཀའ་མ་བསྒྲགས་པར་ཡ་ཧུ་དཱ་པ་ཁོ་ནར་བསྒྲགས་སོ།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C77A6-7859-C496-D342-24BF16058AE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19Meanwhile those scattered by the persecution that began with Stephen traveled as far as Phoenicia, Cyprus, and Antioch, speaking the message only to Jews.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4"/>
    </mc:Choice>
    <mc:Fallback xmlns="">
      <p:transition spd="slow" advTm="1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1E52-D840-B0FD-D95F-B5E55783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99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F1502-9E46-52BE-28AB-54AE3F3AB34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AE418216-8EF1-5DD8-71A7-10E66BD5E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02CAA-309F-2AE3-6268-AE2E1B651DE5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20འོན༌ཀྱང༌། དེ་དག་གི་ཁྲོད་དུ་ཡོད་པའི་ཀིབ་རིས་དང་ཀི་རེ་ནེ་ཡི་མི་ཁ་ཤས་ཨན་ཏི་ཡོག་ཡཱ་རུ་སླེབས༌ཏེ། གྷི་རིག་པ་རྣམས་ལའང་གཙོ་བོ་ཡེ་ཤུའི་སྐོར་བསྒྲགས་པ༌དང༌།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0203C-CC72-CB14-1411-EBB18C2C07DB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20But some of them, men from Cyprus and Cyrene, went to Antioch and began speaking to the Greeks  as well, proclaiming the good news about the Lord Jesus.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3"/>
    </mc:Choice>
    <mc:Fallback xmlns="">
      <p:transition spd="slow" advTm="1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0327D-3B7F-016B-D05A-0D0F31BE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364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01B5E-B583-92C3-2233-B4EB26770D9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8294DDA-5061-C716-0E6E-5D91BB2AE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36100-B82A-8BD8-37D7-4C354D38A6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21གཙོ་བོའི་ཕྱག་ནི་མི་དེ་རྣམས་དང་ལྷན་དུ་བཞུགས༌ཤིང༌། མི་ཤིན་ཏུ་མང་པོའང་དད་ཅིང་གཙོ་བོའི་ཕྱོགས་སུ་འཁོར་བར་གྱུར་ཏོ།།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DE0EF-8600-B774-3AAF-4077FB8BB3F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21The hand of the Lord was with them, and a great number of people believed and turned to the Lord.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9"/>
    </mc:Choice>
    <mc:Fallback xmlns="">
      <p:transition spd="slow" advTm="8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5163</TotalTime>
  <Words>1175</Words>
  <Application>Microsoft Office PowerPoint</Application>
  <PresentationFormat>Widescreen</PresentationFormat>
  <Paragraphs>67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2025-05-26T09:15:10Z</dcterms:modified>
</cp:coreProperties>
</file>