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98" r:id="rId3"/>
    <p:sldId id="259" r:id="rId4"/>
    <p:sldId id="297" r:id="rId5"/>
    <p:sldId id="260" r:id="rId6"/>
    <p:sldId id="301" r:id="rId7"/>
    <p:sldId id="261" r:id="rId8"/>
    <p:sldId id="296" r:id="rId9"/>
    <p:sldId id="262" r:id="rId10"/>
    <p:sldId id="299" r:id="rId11"/>
    <p:sldId id="263" r:id="rId12"/>
    <p:sldId id="295" r:id="rId13"/>
    <p:sldId id="264" r:id="rId14"/>
    <p:sldId id="300" r:id="rId15"/>
    <p:sldId id="265" r:id="rId16"/>
    <p:sldId id="294" r:id="rId17"/>
    <p:sldId id="266" r:id="rId18"/>
    <p:sldId id="302" r:id="rId19"/>
    <p:sldId id="267" r:id="rId20"/>
    <p:sldId id="293" r:id="rId21"/>
    <p:sldId id="268" r:id="rId22"/>
    <p:sldId id="303" r:id="rId23"/>
    <p:sldId id="269" r:id="rId24"/>
    <p:sldId id="292" r:id="rId25"/>
    <p:sldId id="281" r:id="rId26"/>
    <p:sldId id="291" r:id="rId27"/>
    <p:sldId id="287" r:id="rId28"/>
    <p:sldId id="290" r:id="rId29"/>
    <p:sldId id="283" r:id="rId30"/>
    <p:sldId id="289" r:id="rId31"/>
    <p:sldId id="285"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C31ED0-AFE3-45B3-B55A-45E01EC73EE2}" v="12" dt="2025-05-26T09:26:59.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6"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0101BBC-BEF6-4074-914E-6696E6EF5617}"/>
    <pc:docChg chg="custSel modSld">
      <pc:chgData name="Alfred Smith" userId="3c60a3631c0db8ad" providerId="LiveId" clId="{40101BBC-BEF6-4074-914E-6696E6EF5617}" dt="2025-05-06T08:44:25.420" v="2" actId="27636"/>
      <pc:docMkLst>
        <pc:docMk/>
      </pc:docMkLst>
      <pc:sldChg chg="modSp mod">
        <pc:chgData name="Alfred Smith" userId="3c60a3631c0db8ad" providerId="LiveId" clId="{40101BBC-BEF6-4074-914E-6696E6EF5617}" dt="2025-05-06T08:44:25.420" v="2" actId="27636"/>
        <pc:sldMkLst>
          <pc:docMk/>
          <pc:sldMk cId="1499918570" sldId="257"/>
        </pc:sldMkLst>
        <pc:spChg chg="mod">
          <ac:chgData name="Alfred Smith" userId="3c60a3631c0db8ad" providerId="LiveId" clId="{40101BBC-BEF6-4074-914E-6696E6EF5617}" dt="2025-05-06T08:44:25.420" v="2" actId="27636"/>
          <ac:spMkLst>
            <pc:docMk/>
            <pc:sldMk cId="1499918570" sldId="257"/>
            <ac:spMk id="8" creationId="{F98AEB64-9C60-D49C-1C65-FF721F45963D}"/>
          </ac:spMkLst>
        </pc:spChg>
      </pc:sldChg>
      <pc:sldChg chg="modSp">
        <pc:chgData name="Alfred Smith" userId="3c60a3631c0db8ad" providerId="LiveId" clId="{40101BBC-BEF6-4074-914E-6696E6EF5617}" dt="2025-05-06T08:43:00.375" v="0"/>
        <pc:sldMkLst>
          <pc:docMk/>
          <pc:sldMk cId="454763615" sldId="259"/>
        </pc:sldMkLst>
        <pc:spChg chg="mod">
          <ac:chgData name="Alfred Smith" userId="3c60a3631c0db8ad" providerId="LiveId" clId="{40101BBC-BEF6-4074-914E-6696E6EF5617}" dt="2025-05-06T08:43:00.375" v="0"/>
          <ac:spMkLst>
            <pc:docMk/>
            <pc:sldMk cId="454763615" sldId="259"/>
            <ac:spMk id="3" creationId="{A58184BD-88F1-BA02-40C1-D8403D0EEC0D}"/>
          </ac:spMkLst>
        </pc:spChg>
      </pc:sldChg>
      <pc:sldChg chg="modSp">
        <pc:chgData name="Alfred Smith" userId="3c60a3631c0db8ad" providerId="LiveId" clId="{40101BBC-BEF6-4074-914E-6696E6EF5617}" dt="2025-05-06T08:43:00.375" v="0"/>
        <pc:sldMkLst>
          <pc:docMk/>
          <pc:sldMk cId="90392884" sldId="288"/>
        </pc:sldMkLst>
        <pc:spChg chg="mod">
          <ac:chgData name="Alfred Smith" userId="3c60a3631c0db8ad" providerId="LiveId" clId="{40101BBC-BEF6-4074-914E-6696E6EF5617}" dt="2025-05-06T08:43:00.375" v="0"/>
          <ac:spMkLst>
            <pc:docMk/>
            <pc:sldMk cId="90392884" sldId="288"/>
            <ac:spMk id="5" creationId="{61276F1B-0DFE-5B88-B45E-C66AC9E75DB0}"/>
          </ac:spMkLst>
        </pc:spChg>
      </pc:sldChg>
      <pc:sldChg chg="modSp">
        <pc:chgData name="Alfred Smith" userId="3c60a3631c0db8ad" providerId="LiveId" clId="{40101BBC-BEF6-4074-914E-6696E6EF5617}" dt="2025-05-06T08:43:00.375" v="0"/>
        <pc:sldMkLst>
          <pc:docMk/>
          <pc:sldMk cId="2336822634" sldId="289"/>
        </pc:sldMkLst>
        <pc:spChg chg="mod">
          <ac:chgData name="Alfred Smith" userId="3c60a3631c0db8ad" providerId="LiveId" clId="{40101BBC-BEF6-4074-914E-6696E6EF5617}" dt="2025-05-06T08:43:00.375" v="0"/>
          <ac:spMkLst>
            <pc:docMk/>
            <pc:sldMk cId="2336822634" sldId="289"/>
            <ac:spMk id="5" creationId="{1D1390F9-5F00-66EA-126D-8F556D5D2CFC}"/>
          </ac:spMkLst>
        </pc:spChg>
      </pc:sldChg>
      <pc:sldChg chg="modSp">
        <pc:chgData name="Alfred Smith" userId="3c60a3631c0db8ad" providerId="LiveId" clId="{40101BBC-BEF6-4074-914E-6696E6EF5617}" dt="2025-05-06T08:43:00.375" v="0"/>
        <pc:sldMkLst>
          <pc:docMk/>
          <pc:sldMk cId="2064318524" sldId="290"/>
        </pc:sldMkLst>
        <pc:spChg chg="mod">
          <ac:chgData name="Alfred Smith" userId="3c60a3631c0db8ad" providerId="LiveId" clId="{40101BBC-BEF6-4074-914E-6696E6EF5617}" dt="2025-05-06T08:43:00.375" v="0"/>
          <ac:spMkLst>
            <pc:docMk/>
            <pc:sldMk cId="2064318524" sldId="290"/>
            <ac:spMk id="5" creationId="{47002C83-704A-D127-5CD2-CF85F4196663}"/>
          </ac:spMkLst>
        </pc:spChg>
      </pc:sldChg>
      <pc:sldChg chg="modSp">
        <pc:chgData name="Alfred Smith" userId="3c60a3631c0db8ad" providerId="LiveId" clId="{40101BBC-BEF6-4074-914E-6696E6EF5617}" dt="2025-05-06T08:43:00.375" v="0"/>
        <pc:sldMkLst>
          <pc:docMk/>
          <pc:sldMk cId="3095317619" sldId="291"/>
        </pc:sldMkLst>
        <pc:spChg chg="mod">
          <ac:chgData name="Alfred Smith" userId="3c60a3631c0db8ad" providerId="LiveId" clId="{40101BBC-BEF6-4074-914E-6696E6EF5617}" dt="2025-05-06T08:43:00.375" v="0"/>
          <ac:spMkLst>
            <pc:docMk/>
            <pc:sldMk cId="3095317619" sldId="291"/>
            <ac:spMk id="6" creationId="{EFE28875-9A6E-4E56-63FA-646DB479000A}"/>
          </ac:spMkLst>
        </pc:spChg>
      </pc:sldChg>
      <pc:sldChg chg="modSp">
        <pc:chgData name="Alfred Smith" userId="3c60a3631c0db8ad" providerId="LiveId" clId="{40101BBC-BEF6-4074-914E-6696E6EF5617}" dt="2025-05-06T08:43:00.375" v="0"/>
        <pc:sldMkLst>
          <pc:docMk/>
          <pc:sldMk cId="2362367127" sldId="292"/>
        </pc:sldMkLst>
        <pc:spChg chg="mod">
          <ac:chgData name="Alfred Smith" userId="3c60a3631c0db8ad" providerId="LiveId" clId="{40101BBC-BEF6-4074-914E-6696E6EF5617}" dt="2025-05-06T08:43:00.375" v="0"/>
          <ac:spMkLst>
            <pc:docMk/>
            <pc:sldMk cId="2362367127" sldId="292"/>
            <ac:spMk id="5" creationId="{B13A9461-2E1E-6E92-4ADA-CBF7141FEB76}"/>
          </ac:spMkLst>
        </pc:spChg>
      </pc:sldChg>
      <pc:sldChg chg="modSp">
        <pc:chgData name="Alfred Smith" userId="3c60a3631c0db8ad" providerId="LiveId" clId="{40101BBC-BEF6-4074-914E-6696E6EF5617}" dt="2025-05-06T08:43:00.375" v="0"/>
        <pc:sldMkLst>
          <pc:docMk/>
          <pc:sldMk cId="2352915130" sldId="293"/>
        </pc:sldMkLst>
        <pc:spChg chg="mod">
          <ac:chgData name="Alfred Smith" userId="3c60a3631c0db8ad" providerId="LiveId" clId="{40101BBC-BEF6-4074-914E-6696E6EF5617}" dt="2025-05-06T08:43:00.375" v="0"/>
          <ac:spMkLst>
            <pc:docMk/>
            <pc:sldMk cId="2352915130" sldId="293"/>
            <ac:spMk id="5" creationId="{FF99B3CF-B4A5-B138-6E0D-032B8ED460E1}"/>
          </ac:spMkLst>
        </pc:spChg>
      </pc:sldChg>
      <pc:sldChg chg="modSp">
        <pc:chgData name="Alfred Smith" userId="3c60a3631c0db8ad" providerId="LiveId" clId="{40101BBC-BEF6-4074-914E-6696E6EF5617}" dt="2025-05-06T08:43:00.375" v="0"/>
        <pc:sldMkLst>
          <pc:docMk/>
          <pc:sldMk cId="3050640164" sldId="294"/>
        </pc:sldMkLst>
        <pc:spChg chg="mod">
          <ac:chgData name="Alfred Smith" userId="3c60a3631c0db8ad" providerId="LiveId" clId="{40101BBC-BEF6-4074-914E-6696E6EF5617}" dt="2025-05-06T08:43:00.375" v="0"/>
          <ac:spMkLst>
            <pc:docMk/>
            <pc:sldMk cId="3050640164" sldId="294"/>
            <ac:spMk id="5" creationId="{2F52202F-194D-E98D-AA8F-3F9A22D688EB}"/>
          </ac:spMkLst>
        </pc:spChg>
      </pc:sldChg>
      <pc:sldChg chg="modSp">
        <pc:chgData name="Alfred Smith" userId="3c60a3631c0db8ad" providerId="LiveId" clId="{40101BBC-BEF6-4074-914E-6696E6EF5617}" dt="2025-05-06T08:43:00.375" v="0"/>
        <pc:sldMkLst>
          <pc:docMk/>
          <pc:sldMk cId="539861602" sldId="295"/>
        </pc:sldMkLst>
        <pc:spChg chg="mod">
          <ac:chgData name="Alfred Smith" userId="3c60a3631c0db8ad" providerId="LiveId" clId="{40101BBC-BEF6-4074-914E-6696E6EF5617}" dt="2025-05-06T08:43:00.375" v="0"/>
          <ac:spMkLst>
            <pc:docMk/>
            <pc:sldMk cId="539861602" sldId="295"/>
            <ac:spMk id="5" creationId="{74825D4D-5E10-5127-EA70-3607CD026A0B}"/>
          </ac:spMkLst>
        </pc:spChg>
      </pc:sldChg>
      <pc:sldChg chg="modSp">
        <pc:chgData name="Alfred Smith" userId="3c60a3631c0db8ad" providerId="LiveId" clId="{40101BBC-BEF6-4074-914E-6696E6EF5617}" dt="2025-05-06T08:43:00.375" v="0"/>
        <pc:sldMkLst>
          <pc:docMk/>
          <pc:sldMk cId="2032738095" sldId="296"/>
        </pc:sldMkLst>
        <pc:spChg chg="mod">
          <ac:chgData name="Alfred Smith" userId="3c60a3631c0db8ad" providerId="LiveId" clId="{40101BBC-BEF6-4074-914E-6696E6EF5617}" dt="2025-05-06T08:43:00.375" v="0"/>
          <ac:spMkLst>
            <pc:docMk/>
            <pc:sldMk cId="2032738095" sldId="296"/>
            <ac:spMk id="5" creationId="{CF469210-8DAA-B04D-C8B0-25E970929883}"/>
          </ac:spMkLst>
        </pc:spChg>
      </pc:sldChg>
      <pc:sldChg chg="modSp">
        <pc:chgData name="Alfred Smith" userId="3c60a3631c0db8ad" providerId="LiveId" clId="{40101BBC-BEF6-4074-914E-6696E6EF5617}" dt="2025-05-06T08:43:00.375" v="0"/>
        <pc:sldMkLst>
          <pc:docMk/>
          <pc:sldMk cId="486527792" sldId="297"/>
        </pc:sldMkLst>
        <pc:spChg chg="mod">
          <ac:chgData name="Alfred Smith" userId="3c60a3631c0db8ad" providerId="LiveId" clId="{40101BBC-BEF6-4074-914E-6696E6EF5617}" dt="2025-05-06T08:43:00.375" v="0"/>
          <ac:spMkLst>
            <pc:docMk/>
            <pc:sldMk cId="486527792" sldId="297"/>
            <ac:spMk id="3" creationId="{57062297-4A3F-8E06-F739-025E68F8B1DC}"/>
          </ac:spMkLst>
        </pc:spChg>
      </pc:sldChg>
      <pc:sldChg chg="modSp">
        <pc:chgData name="Alfred Smith" userId="3c60a3631c0db8ad" providerId="LiveId" clId="{40101BBC-BEF6-4074-914E-6696E6EF5617}" dt="2025-05-06T08:43:00.375" v="0"/>
        <pc:sldMkLst>
          <pc:docMk/>
          <pc:sldMk cId="1275084156" sldId="298"/>
        </pc:sldMkLst>
        <pc:spChg chg="mod">
          <ac:chgData name="Alfred Smith" userId="3c60a3631c0db8ad" providerId="LiveId" clId="{40101BBC-BEF6-4074-914E-6696E6EF5617}" dt="2025-05-06T08:43:00.375" v="0"/>
          <ac:spMkLst>
            <pc:docMk/>
            <pc:sldMk cId="1275084156" sldId="298"/>
            <ac:spMk id="5" creationId="{5BD0B5CF-4147-F704-336B-DCE660CE776B}"/>
          </ac:spMkLst>
        </pc:spChg>
      </pc:sldChg>
      <pc:sldChg chg="modSp">
        <pc:chgData name="Alfred Smith" userId="3c60a3631c0db8ad" providerId="LiveId" clId="{40101BBC-BEF6-4074-914E-6696E6EF5617}" dt="2025-05-06T08:43:00.375" v="0"/>
        <pc:sldMkLst>
          <pc:docMk/>
          <pc:sldMk cId="151138322" sldId="299"/>
        </pc:sldMkLst>
        <pc:spChg chg="mod">
          <ac:chgData name="Alfred Smith" userId="3c60a3631c0db8ad" providerId="LiveId" clId="{40101BBC-BEF6-4074-914E-6696E6EF5617}" dt="2025-05-06T08:43:00.375" v="0"/>
          <ac:spMkLst>
            <pc:docMk/>
            <pc:sldMk cId="151138322" sldId="299"/>
            <ac:spMk id="5" creationId="{96A36403-930B-D917-B7FF-D593AE66FF1B}"/>
          </ac:spMkLst>
        </pc:spChg>
      </pc:sldChg>
      <pc:sldChg chg="modSp">
        <pc:chgData name="Alfred Smith" userId="3c60a3631c0db8ad" providerId="LiveId" clId="{40101BBC-BEF6-4074-914E-6696E6EF5617}" dt="2025-05-06T08:43:00.375" v="0"/>
        <pc:sldMkLst>
          <pc:docMk/>
          <pc:sldMk cId="2748852731" sldId="300"/>
        </pc:sldMkLst>
        <pc:spChg chg="mod">
          <ac:chgData name="Alfred Smith" userId="3c60a3631c0db8ad" providerId="LiveId" clId="{40101BBC-BEF6-4074-914E-6696E6EF5617}" dt="2025-05-06T08:43:00.375" v="0"/>
          <ac:spMkLst>
            <pc:docMk/>
            <pc:sldMk cId="2748852731" sldId="300"/>
            <ac:spMk id="5" creationId="{A875E1CC-8217-B06A-36D7-5D6056E8E871}"/>
          </ac:spMkLst>
        </pc:spChg>
      </pc:sldChg>
      <pc:sldChg chg="modSp">
        <pc:chgData name="Alfred Smith" userId="3c60a3631c0db8ad" providerId="LiveId" clId="{40101BBC-BEF6-4074-914E-6696E6EF5617}" dt="2025-05-06T08:43:00.375" v="0"/>
        <pc:sldMkLst>
          <pc:docMk/>
          <pc:sldMk cId="1071863394" sldId="301"/>
        </pc:sldMkLst>
        <pc:spChg chg="mod">
          <ac:chgData name="Alfred Smith" userId="3c60a3631c0db8ad" providerId="LiveId" clId="{40101BBC-BEF6-4074-914E-6696E6EF5617}" dt="2025-05-06T08:43:00.375" v="0"/>
          <ac:spMkLst>
            <pc:docMk/>
            <pc:sldMk cId="1071863394" sldId="301"/>
            <ac:spMk id="5" creationId="{68609D0D-526D-5ECB-9D84-3CD1116B6CE3}"/>
          </ac:spMkLst>
        </pc:spChg>
      </pc:sldChg>
      <pc:sldChg chg="modSp">
        <pc:chgData name="Alfred Smith" userId="3c60a3631c0db8ad" providerId="LiveId" clId="{40101BBC-BEF6-4074-914E-6696E6EF5617}" dt="2025-05-06T08:43:00.375" v="0"/>
        <pc:sldMkLst>
          <pc:docMk/>
          <pc:sldMk cId="3554348786" sldId="302"/>
        </pc:sldMkLst>
        <pc:spChg chg="mod">
          <ac:chgData name="Alfred Smith" userId="3c60a3631c0db8ad" providerId="LiveId" clId="{40101BBC-BEF6-4074-914E-6696E6EF5617}" dt="2025-05-06T08:43:00.375" v="0"/>
          <ac:spMkLst>
            <pc:docMk/>
            <pc:sldMk cId="3554348786" sldId="302"/>
            <ac:spMk id="5" creationId="{38B50F2E-921F-F628-DDC9-3EFAC5276E57}"/>
          </ac:spMkLst>
        </pc:spChg>
      </pc:sldChg>
      <pc:sldChg chg="modSp">
        <pc:chgData name="Alfred Smith" userId="3c60a3631c0db8ad" providerId="LiveId" clId="{40101BBC-BEF6-4074-914E-6696E6EF5617}" dt="2025-05-06T08:43:00.375" v="0"/>
        <pc:sldMkLst>
          <pc:docMk/>
          <pc:sldMk cId="74918861" sldId="303"/>
        </pc:sldMkLst>
        <pc:spChg chg="mod">
          <ac:chgData name="Alfred Smith" userId="3c60a3631c0db8ad" providerId="LiveId" clId="{40101BBC-BEF6-4074-914E-6696E6EF5617}" dt="2025-05-06T08:43:00.375" v="0"/>
          <ac:spMkLst>
            <pc:docMk/>
            <pc:sldMk cId="74918861" sldId="303"/>
            <ac:spMk id="5" creationId="{E6937C3E-E66C-A3A9-1EB4-C05361BB1259}"/>
          </ac:spMkLst>
        </pc:spChg>
      </pc:sldChg>
    </pc:docChg>
  </pc:docChgLst>
  <pc:docChgLst>
    <pc:chgData name="Alfred Smith" userId="3c60a3631c0db8ad" providerId="LiveId" clId="{E2C31ED0-AFE3-45B3-B55A-45E01EC73EE2}"/>
    <pc:docChg chg="undo custSel modSld">
      <pc:chgData name="Alfred Smith" userId="3c60a3631c0db8ad" providerId="LiveId" clId="{E2C31ED0-AFE3-45B3-B55A-45E01EC73EE2}" dt="2025-05-26T09:26:59.414" v="29"/>
      <pc:docMkLst>
        <pc:docMk/>
      </pc:docMkLst>
      <pc:sldChg chg="modSp mod">
        <pc:chgData name="Alfred Smith" userId="3c60a3631c0db8ad" providerId="LiveId" clId="{E2C31ED0-AFE3-45B3-B55A-45E01EC73EE2}" dt="2025-05-26T09:15:51.809" v="1" actId="27636"/>
        <pc:sldMkLst>
          <pc:docMk/>
          <pc:sldMk cId="1499918570" sldId="257"/>
        </pc:sldMkLst>
        <pc:spChg chg="mod">
          <ac:chgData name="Alfred Smith" userId="3c60a3631c0db8ad" providerId="LiveId" clId="{E2C31ED0-AFE3-45B3-B55A-45E01EC73EE2}" dt="2025-05-26T09:15:51.809" v="1" actId="27636"/>
          <ac:spMkLst>
            <pc:docMk/>
            <pc:sldMk cId="1499918570" sldId="257"/>
            <ac:spMk id="8" creationId="{F98AEB64-9C60-D49C-1C65-FF721F45963D}"/>
          </ac:spMkLst>
        </pc:spChg>
      </pc:sldChg>
      <pc:sldChg chg="modSp">
        <pc:chgData name="Alfred Smith" userId="3c60a3631c0db8ad" providerId="LiveId" clId="{E2C31ED0-AFE3-45B3-B55A-45E01EC73EE2}" dt="2025-05-26T09:16:29.994" v="2"/>
        <pc:sldMkLst>
          <pc:docMk/>
          <pc:sldMk cId="454763615" sldId="259"/>
        </pc:sldMkLst>
        <pc:spChg chg="mod">
          <ac:chgData name="Alfred Smith" userId="3c60a3631c0db8ad" providerId="LiveId" clId="{E2C31ED0-AFE3-45B3-B55A-45E01EC73EE2}" dt="2025-05-26T09:16:29.994" v="2"/>
          <ac:spMkLst>
            <pc:docMk/>
            <pc:sldMk cId="454763615" sldId="259"/>
            <ac:spMk id="3" creationId="{A58184BD-88F1-BA02-40C1-D8403D0EEC0D}"/>
          </ac:spMkLst>
        </pc:spChg>
      </pc:sldChg>
      <pc:sldChg chg="addSp delSp modSp mod">
        <pc:chgData name="Alfred Smith" userId="3c60a3631c0db8ad" providerId="LiveId" clId="{E2C31ED0-AFE3-45B3-B55A-45E01EC73EE2}" dt="2025-05-26T09:18:16.530" v="4"/>
        <pc:sldMkLst>
          <pc:docMk/>
          <pc:sldMk cId="2346136586" sldId="260"/>
        </pc:sldMkLst>
        <pc:spChg chg="add mod">
          <ac:chgData name="Alfred Smith" userId="3c60a3631c0db8ad" providerId="LiveId" clId="{E2C31ED0-AFE3-45B3-B55A-45E01EC73EE2}" dt="2025-05-26T09:18:16.530" v="4"/>
          <ac:spMkLst>
            <pc:docMk/>
            <pc:sldMk cId="2346136586" sldId="260"/>
            <ac:spMk id="2" creationId="{16378B67-7CF8-E721-FBB7-C8AD9EF8BDE0}"/>
          </ac:spMkLst>
        </pc:spChg>
        <pc:spChg chg="add mod">
          <ac:chgData name="Alfred Smith" userId="3c60a3631c0db8ad" providerId="LiveId" clId="{E2C31ED0-AFE3-45B3-B55A-45E01EC73EE2}" dt="2025-05-26T09:18:16.530" v="4"/>
          <ac:spMkLst>
            <pc:docMk/>
            <pc:sldMk cId="2346136586" sldId="260"/>
            <ac:spMk id="3" creationId="{8B8FF85F-26F0-4D12-0AE0-E770701BAAD0}"/>
          </ac:spMkLst>
        </pc:spChg>
        <pc:spChg chg="del">
          <ac:chgData name="Alfred Smith" userId="3c60a3631c0db8ad" providerId="LiveId" clId="{E2C31ED0-AFE3-45B3-B55A-45E01EC73EE2}" dt="2025-05-26T09:18:15.947" v="3" actId="478"/>
          <ac:spMkLst>
            <pc:docMk/>
            <pc:sldMk cId="2346136586" sldId="260"/>
            <ac:spMk id="6" creationId="{2C766D1F-94C4-2FB9-CD34-5409FC5A1E89}"/>
          </ac:spMkLst>
        </pc:spChg>
        <pc:spChg chg="del">
          <ac:chgData name="Alfred Smith" userId="3c60a3631c0db8ad" providerId="LiveId" clId="{E2C31ED0-AFE3-45B3-B55A-45E01EC73EE2}" dt="2025-05-26T09:18:15.947" v="3" actId="478"/>
          <ac:spMkLst>
            <pc:docMk/>
            <pc:sldMk cId="2346136586" sldId="260"/>
            <ac:spMk id="7" creationId="{B9B8122D-F991-88DC-0DAD-B51E9D78D5AA}"/>
          </ac:spMkLst>
        </pc:spChg>
      </pc:sldChg>
      <pc:sldChg chg="addSp delSp modSp mod">
        <pc:chgData name="Alfred Smith" userId="3c60a3631c0db8ad" providerId="LiveId" clId="{E2C31ED0-AFE3-45B3-B55A-45E01EC73EE2}" dt="2025-05-26T09:18:42.006" v="6"/>
        <pc:sldMkLst>
          <pc:docMk/>
          <pc:sldMk cId="4037329247" sldId="261"/>
        </pc:sldMkLst>
        <pc:spChg chg="add mod">
          <ac:chgData name="Alfred Smith" userId="3c60a3631c0db8ad" providerId="LiveId" clId="{E2C31ED0-AFE3-45B3-B55A-45E01EC73EE2}" dt="2025-05-26T09:18:42.006" v="6"/>
          <ac:spMkLst>
            <pc:docMk/>
            <pc:sldMk cId="4037329247" sldId="261"/>
            <ac:spMk id="2" creationId="{DE3095D8-6C18-53C8-E267-08A2E6CDDC62}"/>
          </ac:spMkLst>
        </pc:spChg>
        <pc:spChg chg="add mod">
          <ac:chgData name="Alfred Smith" userId="3c60a3631c0db8ad" providerId="LiveId" clId="{E2C31ED0-AFE3-45B3-B55A-45E01EC73EE2}" dt="2025-05-26T09:18:42.006" v="6"/>
          <ac:spMkLst>
            <pc:docMk/>
            <pc:sldMk cId="4037329247" sldId="261"/>
            <ac:spMk id="3" creationId="{60E063C2-45C1-0B77-98BD-E97B766EB7AA}"/>
          </ac:spMkLst>
        </pc:spChg>
        <pc:spChg chg="del">
          <ac:chgData name="Alfred Smith" userId="3c60a3631c0db8ad" providerId="LiveId" clId="{E2C31ED0-AFE3-45B3-B55A-45E01EC73EE2}" dt="2025-05-26T09:18:41.471" v="5" actId="478"/>
          <ac:spMkLst>
            <pc:docMk/>
            <pc:sldMk cId="4037329247" sldId="261"/>
            <ac:spMk id="6" creationId="{2D8D5A9A-FD33-47D4-2C36-D42EEEA9B1DA}"/>
          </ac:spMkLst>
        </pc:spChg>
        <pc:spChg chg="del">
          <ac:chgData name="Alfred Smith" userId="3c60a3631c0db8ad" providerId="LiveId" clId="{E2C31ED0-AFE3-45B3-B55A-45E01EC73EE2}" dt="2025-05-26T09:18:41.471" v="5" actId="478"/>
          <ac:spMkLst>
            <pc:docMk/>
            <pc:sldMk cId="4037329247" sldId="261"/>
            <ac:spMk id="7" creationId="{B0B6CB6A-C4B4-7E77-13CD-B56C87521192}"/>
          </ac:spMkLst>
        </pc:spChg>
      </pc:sldChg>
      <pc:sldChg chg="addSp delSp modSp mod">
        <pc:chgData name="Alfred Smith" userId="3c60a3631c0db8ad" providerId="LiveId" clId="{E2C31ED0-AFE3-45B3-B55A-45E01EC73EE2}" dt="2025-05-26T09:18:59.659" v="8"/>
        <pc:sldMkLst>
          <pc:docMk/>
          <pc:sldMk cId="1909638311" sldId="262"/>
        </pc:sldMkLst>
        <pc:spChg chg="add mod">
          <ac:chgData name="Alfred Smith" userId="3c60a3631c0db8ad" providerId="LiveId" clId="{E2C31ED0-AFE3-45B3-B55A-45E01EC73EE2}" dt="2025-05-26T09:18:59.659" v="8"/>
          <ac:spMkLst>
            <pc:docMk/>
            <pc:sldMk cId="1909638311" sldId="262"/>
            <ac:spMk id="2" creationId="{56E7D970-6D14-5891-3423-793C8620865A}"/>
          </ac:spMkLst>
        </pc:spChg>
        <pc:spChg chg="add mod">
          <ac:chgData name="Alfred Smith" userId="3c60a3631c0db8ad" providerId="LiveId" clId="{E2C31ED0-AFE3-45B3-B55A-45E01EC73EE2}" dt="2025-05-26T09:18:59.659" v="8"/>
          <ac:spMkLst>
            <pc:docMk/>
            <pc:sldMk cId="1909638311" sldId="262"/>
            <ac:spMk id="3" creationId="{70E49F1F-0A3C-6040-A5E0-FA4BA3CEE3FD}"/>
          </ac:spMkLst>
        </pc:spChg>
        <pc:spChg chg="del">
          <ac:chgData name="Alfred Smith" userId="3c60a3631c0db8ad" providerId="LiveId" clId="{E2C31ED0-AFE3-45B3-B55A-45E01EC73EE2}" dt="2025-05-26T09:18:59.058" v="7" actId="478"/>
          <ac:spMkLst>
            <pc:docMk/>
            <pc:sldMk cId="1909638311" sldId="262"/>
            <ac:spMk id="6" creationId="{88B12256-6A41-5B4D-188B-A981BC5FF5B1}"/>
          </ac:spMkLst>
        </pc:spChg>
        <pc:spChg chg="del">
          <ac:chgData name="Alfred Smith" userId="3c60a3631c0db8ad" providerId="LiveId" clId="{E2C31ED0-AFE3-45B3-B55A-45E01EC73EE2}" dt="2025-05-26T09:18:59.058" v="7" actId="478"/>
          <ac:spMkLst>
            <pc:docMk/>
            <pc:sldMk cId="1909638311" sldId="262"/>
            <ac:spMk id="7" creationId="{87DD6C1B-6493-48CF-B7BC-BFA98B1A1649}"/>
          </ac:spMkLst>
        </pc:spChg>
      </pc:sldChg>
      <pc:sldChg chg="addSp delSp modSp mod">
        <pc:chgData name="Alfred Smith" userId="3c60a3631c0db8ad" providerId="LiveId" clId="{E2C31ED0-AFE3-45B3-B55A-45E01EC73EE2}" dt="2025-05-26T09:19:16.776" v="10"/>
        <pc:sldMkLst>
          <pc:docMk/>
          <pc:sldMk cId="641208035" sldId="263"/>
        </pc:sldMkLst>
        <pc:spChg chg="add mod">
          <ac:chgData name="Alfred Smith" userId="3c60a3631c0db8ad" providerId="LiveId" clId="{E2C31ED0-AFE3-45B3-B55A-45E01EC73EE2}" dt="2025-05-26T09:19:16.776" v="10"/>
          <ac:spMkLst>
            <pc:docMk/>
            <pc:sldMk cId="641208035" sldId="263"/>
            <ac:spMk id="2" creationId="{13489D63-3FDB-E15B-0C35-332720FD58EA}"/>
          </ac:spMkLst>
        </pc:spChg>
        <pc:spChg chg="add mod">
          <ac:chgData name="Alfred Smith" userId="3c60a3631c0db8ad" providerId="LiveId" clId="{E2C31ED0-AFE3-45B3-B55A-45E01EC73EE2}" dt="2025-05-26T09:19:16.776" v="10"/>
          <ac:spMkLst>
            <pc:docMk/>
            <pc:sldMk cId="641208035" sldId="263"/>
            <ac:spMk id="3" creationId="{9B73B59B-6B36-F928-B1AD-ED1E49459D0D}"/>
          </ac:spMkLst>
        </pc:spChg>
        <pc:spChg chg="del">
          <ac:chgData name="Alfred Smith" userId="3c60a3631c0db8ad" providerId="LiveId" clId="{E2C31ED0-AFE3-45B3-B55A-45E01EC73EE2}" dt="2025-05-26T09:19:16.276" v="9" actId="478"/>
          <ac:spMkLst>
            <pc:docMk/>
            <pc:sldMk cId="641208035" sldId="263"/>
            <ac:spMk id="6" creationId="{07DB521B-6635-3F35-3C6C-F7062C5094F0}"/>
          </ac:spMkLst>
        </pc:spChg>
        <pc:spChg chg="del">
          <ac:chgData name="Alfred Smith" userId="3c60a3631c0db8ad" providerId="LiveId" clId="{E2C31ED0-AFE3-45B3-B55A-45E01EC73EE2}" dt="2025-05-26T09:19:16.276" v="9" actId="478"/>
          <ac:spMkLst>
            <pc:docMk/>
            <pc:sldMk cId="641208035" sldId="263"/>
            <ac:spMk id="7" creationId="{0E3E7133-50B6-03B6-30C7-323B6B9E33A1}"/>
          </ac:spMkLst>
        </pc:spChg>
      </pc:sldChg>
      <pc:sldChg chg="addSp delSp modSp mod">
        <pc:chgData name="Alfred Smith" userId="3c60a3631c0db8ad" providerId="LiveId" clId="{E2C31ED0-AFE3-45B3-B55A-45E01EC73EE2}" dt="2025-05-26T09:19:36.683" v="12"/>
        <pc:sldMkLst>
          <pc:docMk/>
          <pc:sldMk cId="4044745628" sldId="264"/>
        </pc:sldMkLst>
        <pc:spChg chg="add mod">
          <ac:chgData name="Alfred Smith" userId="3c60a3631c0db8ad" providerId="LiveId" clId="{E2C31ED0-AFE3-45B3-B55A-45E01EC73EE2}" dt="2025-05-26T09:19:36.683" v="12"/>
          <ac:spMkLst>
            <pc:docMk/>
            <pc:sldMk cId="4044745628" sldId="264"/>
            <ac:spMk id="2" creationId="{1FD0218E-5EC6-E908-FCF3-F981A2A058CD}"/>
          </ac:spMkLst>
        </pc:spChg>
        <pc:spChg chg="add mod">
          <ac:chgData name="Alfred Smith" userId="3c60a3631c0db8ad" providerId="LiveId" clId="{E2C31ED0-AFE3-45B3-B55A-45E01EC73EE2}" dt="2025-05-26T09:19:36.683" v="12"/>
          <ac:spMkLst>
            <pc:docMk/>
            <pc:sldMk cId="4044745628" sldId="264"/>
            <ac:spMk id="3" creationId="{B473B6B2-DFD0-A824-1A24-4DA01E51C19F}"/>
          </ac:spMkLst>
        </pc:spChg>
        <pc:spChg chg="del">
          <ac:chgData name="Alfred Smith" userId="3c60a3631c0db8ad" providerId="LiveId" clId="{E2C31ED0-AFE3-45B3-B55A-45E01EC73EE2}" dt="2025-05-26T09:19:36.173" v="11" actId="478"/>
          <ac:spMkLst>
            <pc:docMk/>
            <pc:sldMk cId="4044745628" sldId="264"/>
            <ac:spMk id="6" creationId="{34081777-B3D6-B7FE-A7B6-A8E546301B4D}"/>
          </ac:spMkLst>
        </pc:spChg>
        <pc:spChg chg="del">
          <ac:chgData name="Alfred Smith" userId="3c60a3631c0db8ad" providerId="LiveId" clId="{E2C31ED0-AFE3-45B3-B55A-45E01EC73EE2}" dt="2025-05-26T09:19:36.173" v="11" actId="478"/>
          <ac:spMkLst>
            <pc:docMk/>
            <pc:sldMk cId="4044745628" sldId="264"/>
            <ac:spMk id="7" creationId="{5761384D-6F32-6FD9-46B2-CF1B847D5E94}"/>
          </ac:spMkLst>
        </pc:spChg>
      </pc:sldChg>
      <pc:sldChg chg="addSp delSp modSp mod">
        <pc:chgData name="Alfred Smith" userId="3c60a3631c0db8ad" providerId="LiveId" clId="{E2C31ED0-AFE3-45B3-B55A-45E01EC73EE2}" dt="2025-05-26T09:20:00.214" v="14"/>
        <pc:sldMkLst>
          <pc:docMk/>
          <pc:sldMk cId="978260341" sldId="265"/>
        </pc:sldMkLst>
        <pc:spChg chg="add mod">
          <ac:chgData name="Alfred Smith" userId="3c60a3631c0db8ad" providerId="LiveId" clId="{E2C31ED0-AFE3-45B3-B55A-45E01EC73EE2}" dt="2025-05-26T09:20:00.214" v="14"/>
          <ac:spMkLst>
            <pc:docMk/>
            <pc:sldMk cId="978260341" sldId="265"/>
            <ac:spMk id="2" creationId="{4F542CB0-4E61-8B69-7E99-554ACF245760}"/>
          </ac:spMkLst>
        </pc:spChg>
        <pc:spChg chg="add mod">
          <ac:chgData name="Alfred Smith" userId="3c60a3631c0db8ad" providerId="LiveId" clId="{E2C31ED0-AFE3-45B3-B55A-45E01EC73EE2}" dt="2025-05-26T09:20:00.214" v="14"/>
          <ac:spMkLst>
            <pc:docMk/>
            <pc:sldMk cId="978260341" sldId="265"/>
            <ac:spMk id="3" creationId="{2DB96CAF-7367-4A59-C8B7-6C6D4DD24C32}"/>
          </ac:spMkLst>
        </pc:spChg>
        <pc:spChg chg="del">
          <ac:chgData name="Alfred Smith" userId="3c60a3631c0db8ad" providerId="LiveId" clId="{E2C31ED0-AFE3-45B3-B55A-45E01EC73EE2}" dt="2025-05-26T09:19:59.663" v="13" actId="478"/>
          <ac:spMkLst>
            <pc:docMk/>
            <pc:sldMk cId="978260341" sldId="265"/>
            <ac:spMk id="6" creationId="{EA05CEDF-0AD6-AB56-A23A-FD356192C12C}"/>
          </ac:spMkLst>
        </pc:spChg>
        <pc:spChg chg="del">
          <ac:chgData name="Alfred Smith" userId="3c60a3631c0db8ad" providerId="LiveId" clId="{E2C31ED0-AFE3-45B3-B55A-45E01EC73EE2}" dt="2025-05-26T09:19:59.663" v="13" actId="478"/>
          <ac:spMkLst>
            <pc:docMk/>
            <pc:sldMk cId="978260341" sldId="265"/>
            <ac:spMk id="7" creationId="{3757575A-BDD2-8998-8180-5CDCF5E338A9}"/>
          </ac:spMkLst>
        </pc:spChg>
      </pc:sldChg>
      <pc:sldChg chg="addSp delSp modSp mod">
        <pc:chgData name="Alfred Smith" userId="3c60a3631c0db8ad" providerId="LiveId" clId="{E2C31ED0-AFE3-45B3-B55A-45E01EC73EE2}" dt="2025-05-26T09:20:31.772" v="16"/>
        <pc:sldMkLst>
          <pc:docMk/>
          <pc:sldMk cId="3575870363" sldId="266"/>
        </pc:sldMkLst>
        <pc:spChg chg="add mod">
          <ac:chgData name="Alfred Smith" userId="3c60a3631c0db8ad" providerId="LiveId" clId="{E2C31ED0-AFE3-45B3-B55A-45E01EC73EE2}" dt="2025-05-26T09:20:31.772" v="16"/>
          <ac:spMkLst>
            <pc:docMk/>
            <pc:sldMk cId="3575870363" sldId="266"/>
            <ac:spMk id="2" creationId="{4A25A9EB-7309-C9AE-3BB8-E27F3C8C34DA}"/>
          </ac:spMkLst>
        </pc:spChg>
        <pc:spChg chg="add mod">
          <ac:chgData name="Alfred Smith" userId="3c60a3631c0db8ad" providerId="LiveId" clId="{E2C31ED0-AFE3-45B3-B55A-45E01EC73EE2}" dt="2025-05-26T09:20:31.772" v="16"/>
          <ac:spMkLst>
            <pc:docMk/>
            <pc:sldMk cId="3575870363" sldId="266"/>
            <ac:spMk id="3" creationId="{33E274AE-685B-9053-74AB-210C272B57AE}"/>
          </ac:spMkLst>
        </pc:spChg>
        <pc:spChg chg="del">
          <ac:chgData name="Alfred Smith" userId="3c60a3631c0db8ad" providerId="LiveId" clId="{E2C31ED0-AFE3-45B3-B55A-45E01EC73EE2}" dt="2025-05-26T09:20:31.215" v="15" actId="478"/>
          <ac:spMkLst>
            <pc:docMk/>
            <pc:sldMk cId="3575870363" sldId="266"/>
            <ac:spMk id="6" creationId="{C72CD8FC-E018-A8E2-C04E-D5400BE91762}"/>
          </ac:spMkLst>
        </pc:spChg>
        <pc:spChg chg="del">
          <ac:chgData name="Alfred Smith" userId="3c60a3631c0db8ad" providerId="LiveId" clId="{E2C31ED0-AFE3-45B3-B55A-45E01EC73EE2}" dt="2025-05-26T09:20:31.215" v="15" actId="478"/>
          <ac:spMkLst>
            <pc:docMk/>
            <pc:sldMk cId="3575870363" sldId="266"/>
            <ac:spMk id="7" creationId="{A6D36E2A-EBC2-99BE-EEB4-87975962C6AE}"/>
          </ac:spMkLst>
        </pc:spChg>
      </pc:sldChg>
      <pc:sldChg chg="addSp delSp modSp mod">
        <pc:chgData name="Alfred Smith" userId="3c60a3631c0db8ad" providerId="LiveId" clId="{E2C31ED0-AFE3-45B3-B55A-45E01EC73EE2}" dt="2025-05-26T09:20:51.893" v="18"/>
        <pc:sldMkLst>
          <pc:docMk/>
          <pc:sldMk cId="4017137865" sldId="267"/>
        </pc:sldMkLst>
        <pc:spChg chg="add mod">
          <ac:chgData name="Alfred Smith" userId="3c60a3631c0db8ad" providerId="LiveId" clId="{E2C31ED0-AFE3-45B3-B55A-45E01EC73EE2}" dt="2025-05-26T09:20:51.893" v="18"/>
          <ac:spMkLst>
            <pc:docMk/>
            <pc:sldMk cId="4017137865" sldId="267"/>
            <ac:spMk id="2" creationId="{47F490FA-80FF-D36D-18ED-33C5184E4443}"/>
          </ac:spMkLst>
        </pc:spChg>
        <pc:spChg chg="add mod">
          <ac:chgData name="Alfred Smith" userId="3c60a3631c0db8ad" providerId="LiveId" clId="{E2C31ED0-AFE3-45B3-B55A-45E01EC73EE2}" dt="2025-05-26T09:20:51.893" v="18"/>
          <ac:spMkLst>
            <pc:docMk/>
            <pc:sldMk cId="4017137865" sldId="267"/>
            <ac:spMk id="3" creationId="{D1E77EFA-D9D1-3BF7-1770-B1701351B46A}"/>
          </ac:spMkLst>
        </pc:spChg>
        <pc:spChg chg="del">
          <ac:chgData name="Alfred Smith" userId="3c60a3631c0db8ad" providerId="LiveId" clId="{E2C31ED0-AFE3-45B3-B55A-45E01EC73EE2}" dt="2025-05-26T09:20:51.333" v="17" actId="478"/>
          <ac:spMkLst>
            <pc:docMk/>
            <pc:sldMk cId="4017137865" sldId="267"/>
            <ac:spMk id="6" creationId="{3353B6C2-FE70-21F4-E39E-65F3F13E1611}"/>
          </ac:spMkLst>
        </pc:spChg>
        <pc:spChg chg="del">
          <ac:chgData name="Alfred Smith" userId="3c60a3631c0db8ad" providerId="LiveId" clId="{E2C31ED0-AFE3-45B3-B55A-45E01EC73EE2}" dt="2025-05-26T09:20:51.333" v="17" actId="478"/>
          <ac:spMkLst>
            <pc:docMk/>
            <pc:sldMk cId="4017137865" sldId="267"/>
            <ac:spMk id="7" creationId="{ECC0EA15-0F28-C742-0CB0-08913D9D94C4}"/>
          </ac:spMkLst>
        </pc:spChg>
      </pc:sldChg>
      <pc:sldChg chg="addSp delSp modSp mod">
        <pc:chgData name="Alfred Smith" userId="3c60a3631c0db8ad" providerId="LiveId" clId="{E2C31ED0-AFE3-45B3-B55A-45E01EC73EE2}" dt="2025-05-26T09:21:10.681" v="20"/>
        <pc:sldMkLst>
          <pc:docMk/>
          <pc:sldMk cId="3137811553" sldId="268"/>
        </pc:sldMkLst>
        <pc:spChg chg="add mod">
          <ac:chgData name="Alfred Smith" userId="3c60a3631c0db8ad" providerId="LiveId" clId="{E2C31ED0-AFE3-45B3-B55A-45E01EC73EE2}" dt="2025-05-26T09:21:10.681" v="20"/>
          <ac:spMkLst>
            <pc:docMk/>
            <pc:sldMk cId="3137811553" sldId="268"/>
            <ac:spMk id="2" creationId="{35BA72FE-7858-45F1-D34F-DF8A03F9E484}"/>
          </ac:spMkLst>
        </pc:spChg>
        <pc:spChg chg="add mod">
          <ac:chgData name="Alfred Smith" userId="3c60a3631c0db8ad" providerId="LiveId" clId="{E2C31ED0-AFE3-45B3-B55A-45E01EC73EE2}" dt="2025-05-26T09:21:10.681" v="20"/>
          <ac:spMkLst>
            <pc:docMk/>
            <pc:sldMk cId="3137811553" sldId="268"/>
            <ac:spMk id="3" creationId="{F169051B-2D40-AC90-44CB-ECD5B69F942A}"/>
          </ac:spMkLst>
        </pc:spChg>
        <pc:spChg chg="del">
          <ac:chgData name="Alfred Smith" userId="3c60a3631c0db8ad" providerId="LiveId" clId="{E2C31ED0-AFE3-45B3-B55A-45E01EC73EE2}" dt="2025-05-26T09:21:10.149" v="19" actId="478"/>
          <ac:spMkLst>
            <pc:docMk/>
            <pc:sldMk cId="3137811553" sldId="268"/>
            <ac:spMk id="6" creationId="{929B98F9-A6AD-5082-52B7-3748442F0BA9}"/>
          </ac:spMkLst>
        </pc:spChg>
        <pc:spChg chg="del">
          <ac:chgData name="Alfred Smith" userId="3c60a3631c0db8ad" providerId="LiveId" clId="{E2C31ED0-AFE3-45B3-B55A-45E01EC73EE2}" dt="2025-05-26T09:21:10.149" v="19" actId="478"/>
          <ac:spMkLst>
            <pc:docMk/>
            <pc:sldMk cId="3137811553" sldId="268"/>
            <ac:spMk id="7" creationId="{526C9348-FDA0-BF22-07A6-126899933FEC}"/>
          </ac:spMkLst>
        </pc:spChg>
      </pc:sldChg>
      <pc:sldChg chg="addSp delSp modSp mod">
        <pc:chgData name="Alfred Smith" userId="3c60a3631c0db8ad" providerId="LiveId" clId="{E2C31ED0-AFE3-45B3-B55A-45E01EC73EE2}" dt="2025-05-26T09:24:08.255" v="22"/>
        <pc:sldMkLst>
          <pc:docMk/>
          <pc:sldMk cId="100491716" sldId="269"/>
        </pc:sldMkLst>
        <pc:spChg chg="add mod">
          <ac:chgData name="Alfred Smith" userId="3c60a3631c0db8ad" providerId="LiveId" clId="{E2C31ED0-AFE3-45B3-B55A-45E01EC73EE2}" dt="2025-05-26T09:24:08.255" v="22"/>
          <ac:spMkLst>
            <pc:docMk/>
            <pc:sldMk cId="100491716" sldId="269"/>
            <ac:spMk id="2" creationId="{7A2A8466-9102-4ABF-E828-23DF84AC5CF9}"/>
          </ac:spMkLst>
        </pc:spChg>
        <pc:spChg chg="add mod">
          <ac:chgData name="Alfred Smith" userId="3c60a3631c0db8ad" providerId="LiveId" clId="{E2C31ED0-AFE3-45B3-B55A-45E01EC73EE2}" dt="2025-05-26T09:24:08.255" v="22"/>
          <ac:spMkLst>
            <pc:docMk/>
            <pc:sldMk cId="100491716" sldId="269"/>
            <ac:spMk id="3" creationId="{CE163994-FE85-B03A-3B1C-0500D34F7FB0}"/>
          </ac:spMkLst>
        </pc:spChg>
        <pc:spChg chg="del">
          <ac:chgData name="Alfred Smith" userId="3c60a3631c0db8ad" providerId="LiveId" clId="{E2C31ED0-AFE3-45B3-B55A-45E01EC73EE2}" dt="2025-05-26T09:24:07.673" v="21" actId="478"/>
          <ac:spMkLst>
            <pc:docMk/>
            <pc:sldMk cId="100491716" sldId="269"/>
            <ac:spMk id="6" creationId="{9033E1DC-D198-54EE-5E42-8888B5D0C9A9}"/>
          </ac:spMkLst>
        </pc:spChg>
        <pc:spChg chg="del">
          <ac:chgData name="Alfred Smith" userId="3c60a3631c0db8ad" providerId="LiveId" clId="{E2C31ED0-AFE3-45B3-B55A-45E01EC73EE2}" dt="2025-05-26T09:24:07.673" v="21" actId="478"/>
          <ac:spMkLst>
            <pc:docMk/>
            <pc:sldMk cId="100491716" sldId="269"/>
            <ac:spMk id="7" creationId="{FDF334D9-28BE-1B27-6B24-88285D9688E5}"/>
          </ac:spMkLst>
        </pc:spChg>
      </pc:sldChg>
      <pc:sldChg chg="modSp mod">
        <pc:chgData name="Alfred Smith" userId="3c60a3631c0db8ad" providerId="LiveId" clId="{E2C31ED0-AFE3-45B3-B55A-45E01EC73EE2}" dt="2025-05-26T09:26:15.729" v="26"/>
        <pc:sldMkLst>
          <pc:docMk/>
          <pc:sldMk cId="1922139011" sldId="281"/>
        </pc:sldMkLst>
        <pc:spChg chg="mod">
          <ac:chgData name="Alfred Smith" userId="3c60a3631c0db8ad" providerId="LiveId" clId="{E2C31ED0-AFE3-45B3-B55A-45E01EC73EE2}" dt="2025-05-26T09:26:15.729" v="26"/>
          <ac:spMkLst>
            <pc:docMk/>
            <pc:sldMk cId="1922139011" sldId="281"/>
            <ac:spMk id="2" creationId="{46A1BE7C-6AFE-4A95-CDA6-80A229EB0A56}"/>
          </ac:spMkLst>
        </pc:spChg>
      </pc:sldChg>
      <pc:sldChg chg="addSp delSp modSp mod">
        <pc:chgData name="Alfred Smith" userId="3c60a3631c0db8ad" providerId="LiveId" clId="{E2C31ED0-AFE3-45B3-B55A-45E01EC73EE2}" dt="2025-05-26T09:26:59.414" v="29"/>
        <pc:sldMkLst>
          <pc:docMk/>
          <pc:sldMk cId="3166251957" sldId="283"/>
        </pc:sldMkLst>
        <pc:spChg chg="add mod">
          <ac:chgData name="Alfred Smith" userId="3c60a3631c0db8ad" providerId="LiveId" clId="{E2C31ED0-AFE3-45B3-B55A-45E01EC73EE2}" dt="2025-05-26T09:26:59.414" v="29"/>
          <ac:spMkLst>
            <pc:docMk/>
            <pc:sldMk cId="3166251957" sldId="283"/>
            <ac:spMk id="2" creationId="{B0D32A5A-7AD4-25DB-F3F7-AEFED4585512}"/>
          </ac:spMkLst>
        </pc:spChg>
        <pc:spChg chg="add mod">
          <ac:chgData name="Alfred Smith" userId="3c60a3631c0db8ad" providerId="LiveId" clId="{E2C31ED0-AFE3-45B3-B55A-45E01EC73EE2}" dt="2025-05-26T09:26:59.414" v="29"/>
          <ac:spMkLst>
            <pc:docMk/>
            <pc:sldMk cId="3166251957" sldId="283"/>
            <ac:spMk id="3" creationId="{A9919E20-E548-013A-5E29-177EBEAC80A3}"/>
          </ac:spMkLst>
        </pc:spChg>
        <pc:spChg chg="del">
          <ac:chgData name="Alfred Smith" userId="3c60a3631c0db8ad" providerId="LiveId" clId="{E2C31ED0-AFE3-45B3-B55A-45E01EC73EE2}" dt="2025-05-26T09:26:58.893" v="28" actId="478"/>
          <ac:spMkLst>
            <pc:docMk/>
            <pc:sldMk cId="3166251957" sldId="283"/>
            <ac:spMk id="6" creationId="{20C57CCC-5556-1732-BC28-97EB4C812E9A}"/>
          </ac:spMkLst>
        </pc:spChg>
        <pc:spChg chg="del">
          <ac:chgData name="Alfred Smith" userId="3c60a3631c0db8ad" providerId="LiveId" clId="{E2C31ED0-AFE3-45B3-B55A-45E01EC73EE2}" dt="2025-05-26T09:26:58.893" v="28" actId="478"/>
          <ac:spMkLst>
            <pc:docMk/>
            <pc:sldMk cId="3166251957" sldId="283"/>
            <ac:spMk id="7" creationId="{599FEF80-2C1C-8739-5FB6-FAECD6CDA1FF}"/>
          </ac:spMkLst>
        </pc:spChg>
      </pc:sldChg>
      <pc:sldChg chg="modSp mod">
        <pc:chgData name="Alfred Smith" userId="3c60a3631c0db8ad" providerId="LiveId" clId="{E2C31ED0-AFE3-45B3-B55A-45E01EC73EE2}" dt="2025-05-26T09:26:29.404" v="27"/>
        <pc:sldMkLst>
          <pc:docMk/>
          <pc:sldMk cId="2300622154" sldId="287"/>
        </pc:sldMkLst>
        <pc:spChg chg="mod">
          <ac:chgData name="Alfred Smith" userId="3c60a3631c0db8ad" providerId="LiveId" clId="{E2C31ED0-AFE3-45B3-B55A-45E01EC73EE2}" dt="2025-05-26T09:26:29.404" v="27"/>
          <ac:spMkLst>
            <pc:docMk/>
            <pc:sldMk cId="2300622154" sldId="287"/>
            <ac:spMk id="3" creationId="{A58184BD-88F1-BA02-40C1-D8403D0EEC0D}"/>
          </ac:spMkLst>
        </pc:spChg>
      </pc:sldChg>
      <pc:sldChg chg="modSp">
        <pc:chgData name="Alfred Smith" userId="3c60a3631c0db8ad" providerId="LiveId" clId="{E2C31ED0-AFE3-45B3-B55A-45E01EC73EE2}" dt="2025-05-26T09:16:29.994" v="2"/>
        <pc:sldMkLst>
          <pc:docMk/>
          <pc:sldMk cId="90392884" sldId="288"/>
        </pc:sldMkLst>
        <pc:spChg chg="mod">
          <ac:chgData name="Alfred Smith" userId="3c60a3631c0db8ad" providerId="LiveId" clId="{E2C31ED0-AFE3-45B3-B55A-45E01EC73EE2}" dt="2025-05-26T09:16:29.994" v="2"/>
          <ac:spMkLst>
            <pc:docMk/>
            <pc:sldMk cId="90392884" sldId="288"/>
            <ac:spMk id="5" creationId="{61276F1B-0DFE-5B88-B45E-C66AC9E75DB0}"/>
          </ac:spMkLst>
        </pc:spChg>
      </pc:sldChg>
      <pc:sldChg chg="modSp">
        <pc:chgData name="Alfred Smith" userId="3c60a3631c0db8ad" providerId="LiveId" clId="{E2C31ED0-AFE3-45B3-B55A-45E01EC73EE2}" dt="2025-05-26T09:16:29.994" v="2"/>
        <pc:sldMkLst>
          <pc:docMk/>
          <pc:sldMk cId="2336822634" sldId="289"/>
        </pc:sldMkLst>
        <pc:spChg chg="mod">
          <ac:chgData name="Alfred Smith" userId="3c60a3631c0db8ad" providerId="LiveId" clId="{E2C31ED0-AFE3-45B3-B55A-45E01EC73EE2}" dt="2025-05-26T09:16:29.994" v="2"/>
          <ac:spMkLst>
            <pc:docMk/>
            <pc:sldMk cId="2336822634" sldId="289"/>
            <ac:spMk id="5" creationId="{1D1390F9-5F00-66EA-126D-8F556D5D2CFC}"/>
          </ac:spMkLst>
        </pc:spChg>
      </pc:sldChg>
      <pc:sldChg chg="modSp">
        <pc:chgData name="Alfred Smith" userId="3c60a3631c0db8ad" providerId="LiveId" clId="{E2C31ED0-AFE3-45B3-B55A-45E01EC73EE2}" dt="2025-05-26T09:16:29.994" v="2"/>
        <pc:sldMkLst>
          <pc:docMk/>
          <pc:sldMk cId="2064318524" sldId="290"/>
        </pc:sldMkLst>
        <pc:spChg chg="mod">
          <ac:chgData name="Alfred Smith" userId="3c60a3631c0db8ad" providerId="LiveId" clId="{E2C31ED0-AFE3-45B3-B55A-45E01EC73EE2}" dt="2025-05-26T09:16:29.994" v="2"/>
          <ac:spMkLst>
            <pc:docMk/>
            <pc:sldMk cId="2064318524" sldId="290"/>
            <ac:spMk id="5" creationId="{47002C83-704A-D127-5CD2-CF85F4196663}"/>
          </ac:spMkLst>
        </pc:spChg>
      </pc:sldChg>
      <pc:sldChg chg="modSp">
        <pc:chgData name="Alfred Smith" userId="3c60a3631c0db8ad" providerId="LiveId" clId="{E2C31ED0-AFE3-45B3-B55A-45E01EC73EE2}" dt="2025-05-26T09:16:29.994" v="2"/>
        <pc:sldMkLst>
          <pc:docMk/>
          <pc:sldMk cId="3095317619" sldId="291"/>
        </pc:sldMkLst>
        <pc:spChg chg="mod">
          <ac:chgData name="Alfred Smith" userId="3c60a3631c0db8ad" providerId="LiveId" clId="{E2C31ED0-AFE3-45B3-B55A-45E01EC73EE2}" dt="2025-05-26T09:16:29.994" v="2"/>
          <ac:spMkLst>
            <pc:docMk/>
            <pc:sldMk cId="3095317619" sldId="291"/>
            <ac:spMk id="6" creationId="{EFE28875-9A6E-4E56-63FA-646DB479000A}"/>
          </ac:spMkLst>
        </pc:spChg>
      </pc:sldChg>
      <pc:sldChg chg="modSp">
        <pc:chgData name="Alfred Smith" userId="3c60a3631c0db8ad" providerId="LiveId" clId="{E2C31ED0-AFE3-45B3-B55A-45E01EC73EE2}" dt="2025-05-26T09:16:29.994" v="2"/>
        <pc:sldMkLst>
          <pc:docMk/>
          <pc:sldMk cId="2362367127" sldId="292"/>
        </pc:sldMkLst>
        <pc:spChg chg="mod">
          <ac:chgData name="Alfred Smith" userId="3c60a3631c0db8ad" providerId="LiveId" clId="{E2C31ED0-AFE3-45B3-B55A-45E01EC73EE2}" dt="2025-05-26T09:16:29.994" v="2"/>
          <ac:spMkLst>
            <pc:docMk/>
            <pc:sldMk cId="2362367127" sldId="292"/>
            <ac:spMk id="5" creationId="{B13A9461-2E1E-6E92-4ADA-CBF7141FEB76}"/>
          </ac:spMkLst>
        </pc:spChg>
      </pc:sldChg>
      <pc:sldChg chg="modSp">
        <pc:chgData name="Alfred Smith" userId="3c60a3631c0db8ad" providerId="LiveId" clId="{E2C31ED0-AFE3-45B3-B55A-45E01EC73EE2}" dt="2025-05-26T09:16:29.994" v="2"/>
        <pc:sldMkLst>
          <pc:docMk/>
          <pc:sldMk cId="2352915130" sldId="293"/>
        </pc:sldMkLst>
        <pc:spChg chg="mod">
          <ac:chgData name="Alfred Smith" userId="3c60a3631c0db8ad" providerId="LiveId" clId="{E2C31ED0-AFE3-45B3-B55A-45E01EC73EE2}" dt="2025-05-26T09:16:29.994" v="2"/>
          <ac:spMkLst>
            <pc:docMk/>
            <pc:sldMk cId="2352915130" sldId="293"/>
            <ac:spMk id="5" creationId="{FF99B3CF-B4A5-B138-6E0D-032B8ED460E1}"/>
          </ac:spMkLst>
        </pc:spChg>
      </pc:sldChg>
      <pc:sldChg chg="modSp">
        <pc:chgData name="Alfred Smith" userId="3c60a3631c0db8ad" providerId="LiveId" clId="{E2C31ED0-AFE3-45B3-B55A-45E01EC73EE2}" dt="2025-05-26T09:16:29.994" v="2"/>
        <pc:sldMkLst>
          <pc:docMk/>
          <pc:sldMk cId="3050640164" sldId="294"/>
        </pc:sldMkLst>
        <pc:spChg chg="mod">
          <ac:chgData name="Alfred Smith" userId="3c60a3631c0db8ad" providerId="LiveId" clId="{E2C31ED0-AFE3-45B3-B55A-45E01EC73EE2}" dt="2025-05-26T09:16:29.994" v="2"/>
          <ac:spMkLst>
            <pc:docMk/>
            <pc:sldMk cId="3050640164" sldId="294"/>
            <ac:spMk id="5" creationId="{2F52202F-194D-E98D-AA8F-3F9A22D688EB}"/>
          </ac:spMkLst>
        </pc:spChg>
      </pc:sldChg>
      <pc:sldChg chg="modSp">
        <pc:chgData name="Alfred Smith" userId="3c60a3631c0db8ad" providerId="LiveId" clId="{E2C31ED0-AFE3-45B3-B55A-45E01EC73EE2}" dt="2025-05-26T09:16:29.994" v="2"/>
        <pc:sldMkLst>
          <pc:docMk/>
          <pc:sldMk cId="539861602" sldId="295"/>
        </pc:sldMkLst>
        <pc:spChg chg="mod">
          <ac:chgData name="Alfred Smith" userId="3c60a3631c0db8ad" providerId="LiveId" clId="{E2C31ED0-AFE3-45B3-B55A-45E01EC73EE2}" dt="2025-05-26T09:16:29.994" v="2"/>
          <ac:spMkLst>
            <pc:docMk/>
            <pc:sldMk cId="539861602" sldId="295"/>
            <ac:spMk id="5" creationId="{74825D4D-5E10-5127-EA70-3607CD026A0B}"/>
          </ac:spMkLst>
        </pc:spChg>
      </pc:sldChg>
      <pc:sldChg chg="modSp">
        <pc:chgData name="Alfred Smith" userId="3c60a3631c0db8ad" providerId="LiveId" clId="{E2C31ED0-AFE3-45B3-B55A-45E01EC73EE2}" dt="2025-05-26T09:16:29.994" v="2"/>
        <pc:sldMkLst>
          <pc:docMk/>
          <pc:sldMk cId="2032738095" sldId="296"/>
        </pc:sldMkLst>
        <pc:spChg chg="mod">
          <ac:chgData name="Alfred Smith" userId="3c60a3631c0db8ad" providerId="LiveId" clId="{E2C31ED0-AFE3-45B3-B55A-45E01EC73EE2}" dt="2025-05-26T09:16:29.994" v="2"/>
          <ac:spMkLst>
            <pc:docMk/>
            <pc:sldMk cId="2032738095" sldId="296"/>
            <ac:spMk id="5" creationId="{CF469210-8DAA-B04D-C8B0-25E970929883}"/>
          </ac:spMkLst>
        </pc:spChg>
      </pc:sldChg>
      <pc:sldChg chg="modSp">
        <pc:chgData name="Alfred Smith" userId="3c60a3631c0db8ad" providerId="LiveId" clId="{E2C31ED0-AFE3-45B3-B55A-45E01EC73EE2}" dt="2025-05-26T09:16:29.994" v="2"/>
        <pc:sldMkLst>
          <pc:docMk/>
          <pc:sldMk cId="486527792" sldId="297"/>
        </pc:sldMkLst>
        <pc:spChg chg="mod">
          <ac:chgData name="Alfred Smith" userId="3c60a3631c0db8ad" providerId="LiveId" clId="{E2C31ED0-AFE3-45B3-B55A-45E01EC73EE2}" dt="2025-05-26T09:16:29.994" v="2"/>
          <ac:spMkLst>
            <pc:docMk/>
            <pc:sldMk cId="486527792" sldId="297"/>
            <ac:spMk id="3" creationId="{57062297-4A3F-8E06-F739-025E68F8B1DC}"/>
          </ac:spMkLst>
        </pc:spChg>
      </pc:sldChg>
      <pc:sldChg chg="modSp">
        <pc:chgData name="Alfred Smith" userId="3c60a3631c0db8ad" providerId="LiveId" clId="{E2C31ED0-AFE3-45B3-B55A-45E01EC73EE2}" dt="2025-05-26T09:16:29.994" v="2"/>
        <pc:sldMkLst>
          <pc:docMk/>
          <pc:sldMk cId="1275084156" sldId="298"/>
        </pc:sldMkLst>
        <pc:spChg chg="mod">
          <ac:chgData name="Alfred Smith" userId="3c60a3631c0db8ad" providerId="LiveId" clId="{E2C31ED0-AFE3-45B3-B55A-45E01EC73EE2}" dt="2025-05-26T09:16:29.994" v="2"/>
          <ac:spMkLst>
            <pc:docMk/>
            <pc:sldMk cId="1275084156" sldId="298"/>
            <ac:spMk id="5" creationId="{5BD0B5CF-4147-F704-336B-DCE660CE776B}"/>
          </ac:spMkLst>
        </pc:spChg>
      </pc:sldChg>
      <pc:sldChg chg="modSp">
        <pc:chgData name="Alfred Smith" userId="3c60a3631c0db8ad" providerId="LiveId" clId="{E2C31ED0-AFE3-45B3-B55A-45E01EC73EE2}" dt="2025-05-26T09:16:29.994" v="2"/>
        <pc:sldMkLst>
          <pc:docMk/>
          <pc:sldMk cId="151138322" sldId="299"/>
        </pc:sldMkLst>
        <pc:spChg chg="mod">
          <ac:chgData name="Alfred Smith" userId="3c60a3631c0db8ad" providerId="LiveId" clId="{E2C31ED0-AFE3-45B3-B55A-45E01EC73EE2}" dt="2025-05-26T09:16:29.994" v="2"/>
          <ac:spMkLst>
            <pc:docMk/>
            <pc:sldMk cId="151138322" sldId="299"/>
            <ac:spMk id="5" creationId="{96A36403-930B-D917-B7FF-D593AE66FF1B}"/>
          </ac:spMkLst>
        </pc:spChg>
      </pc:sldChg>
      <pc:sldChg chg="modSp">
        <pc:chgData name="Alfred Smith" userId="3c60a3631c0db8ad" providerId="LiveId" clId="{E2C31ED0-AFE3-45B3-B55A-45E01EC73EE2}" dt="2025-05-26T09:16:29.994" v="2"/>
        <pc:sldMkLst>
          <pc:docMk/>
          <pc:sldMk cId="2748852731" sldId="300"/>
        </pc:sldMkLst>
        <pc:spChg chg="mod">
          <ac:chgData name="Alfred Smith" userId="3c60a3631c0db8ad" providerId="LiveId" clId="{E2C31ED0-AFE3-45B3-B55A-45E01EC73EE2}" dt="2025-05-26T09:16:29.994" v="2"/>
          <ac:spMkLst>
            <pc:docMk/>
            <pc:sldMk cId="2748852731" sldId="300"/>
            <ac:spMk id="5" creationId="{A875E1CC-8217-B06A-36D7-5D6056E8E871}"/>
          </ac:spMkLst>
        </pc:spChg>
      </pc:sldChg>
      <pc:sldChg chg="modSp">
        <pc:chgData name="Alfred Smith" userId="3c60a3631c0db8ad" providerId="LiveId" clId="{E2C31ED0-AFE3-45B3-B55A-45E01EC73EE2}" dt="2025-05-26T09:16:29.994" v="2"/>
        <pc:sldMkLst>
          <pc:docMk/>
          <pc:sldMk cId="1071863394" sldId="301"/>
        </pc:sldMkLst>
        <pc:spChg chg="mod">
          <ac:chgData name="Alfred Smith" userId="3c60a3631c0db8ad" providerId="LiveId" clId="{E2C31ED0-AFE3-45B3-B55A-45E01EC73EE2}" dt="2025-05-26T09:16:29.994" v="2"/>
          <ac:spMkLst>
            <pc:docMk/>
            <pc:sldMk cId="1071863394" sldId="301"/>
            <ac:spMk id="5" creationId="{68609D0D-526D-5ECB-9D84-3CD1116B6CE3}"/>
          </ac:spMkLst>
        </pc:spChg>
      </pc:sldChg>
      <pc:sldChg chg="modSp">
        <pc:chgData name="Alfred Smith" userId="3c60a3631c0db8ad" providerId="LiveId" clId="{E2C31ED0-AFE3-45B3-B55A-45E01EC73EE2}" dt="2025-05-26T09:16:29.994" v="2"/>
        <pc:sldMkLst>
          <pc:docMk/>
          <pc:sldMk cId="3554348786" sldId="302"/>
        </pc:sldMkLst>
        <pc:spChg chg="mod">
          <ac:chgData name="Alfred Smith" userId="3c60a3631c0db8ad" providerId="LiveId" clId="{E2C31ED0-AFE3-45B3-B55A-45E01EC73EE2}" dt="2025-05-26T09:16:29.994" v="2"/>
          <ac:spMkLst>
            <pc:docMk/>
            <pc:sldMk cId="3554348786" sldId="302"/>
            <ac:spMk id="5" creationId="{38B50F2E-921F-F628-DDC9-3EFAC5276E57}"/>
          </ac:spMkLst>
        </pc:spChg>
      </pc:sldChg>
      <pc:sldChg chg="modSp">
        <pc:chgData name="Alfred Smith" userId="3c60a3631c0db8ad" providerId="LiveId" clId="{E2C31ED0-AFE3-45B3-B55A-45E01EC73EE2}" dt="2025-05-26T09:16:29.994" v="2"/>
        <pc:sldMkLst>
          <pc:docMk/>
          <pc:sldMk cId="74918861" sldId="303"/>
        </pc:sldMkLst>
        <pc:spChg chg="mod">
          <ac:chgData name="Alfred Smith" userId="3c60a3631c0db8ad" providerId="LiveId" clId="{E2C31ED0-AFE3-45B3-B55A-45E01EC73EE2}" dt="2025-05-26T09:16:29.994" v="2"/>
          <ac:spMkLst>
            <pc:docMk/>
            <pc:sldMk cId="74918861" sldId="303"/>
            <ac:spMk id="5" creationId="{E6937C3E-E66C-A3A9-1EB4-C05361BB1259}"/>
          </ac:spMkLst>
        </pc:spChg>
      </pc:sldChg>
    </pc:docChg>
  </pc:docChgLst>
  <pc:docChgLst>
    <pc:chgData name="Alfred Smith" userId="3c60a3631c0db8ad" providerId="LiveId" clId="{61B109A0-9589-4FE0-BF5C-5494C490178B}"/>
    <pc:docChg chg="undo custSel addSld delSld modSld">
      <pc:chgData name="Alfred Smith" userId="3c60a3631c0db8ad" providerId="LiveId" clId="{61B109A0-9589-4FE0-BF5C-5494C490178B}" dt="2025-04-22T06:29:53.412" v="136"/>
      <pc:docMkLst>
        <pc:docMk/>
      </pc:docMkLst>
      <pc:sldChg chg="addSp delSp modSp mod">
        <pc:chgData name="Alfred Smith" userId="3c60a3631c0db8ad" providerId="LiveId" clId="{61B109A0-9589-4FE0-BF5C-5494C490178B}" dt="2025-04-22T06:17:56.718" v="41"/>
        <pc:sldMkLst>
          <pc:docMk/>
          <pc:sldMk cId="1499918570" sldId="257"/>
        </pc:sldMkLst>
        <pc:spChg chg="add mod">
          <ac:chgData name="Alfred Smith" userId="3c60a3631c0db8ad" providerId="LiveId" clId="{61B109A0-9589-4FE0-BF5C-5494C490178B}" dt="2025-04-22T06:17:56.718" v="41"/>
          <ac:spMkLst>
            <pc:docMk/>
            <pc:sldMk cId="1499918570" sldId="257"/>
            <ac:spMk id="8" creationId="{F98AEB64-9C60-D49C-1C65-FF721F45963D}"/>
          </ac:spMkLst>
        </pc:spChg>
      </pc:sldChg>
      <pc:sldChg chg="delSp mod">
        <pc:chgData name="Alfred Smith" userId="3c60a3631c0db8ad" providerId="LiveId" clId="{61B109A0-9589-4FE0-BF5C-5494C490178B}" dt="2025-04-22T06:17:10.432" v="34" actId="21"/>
        <pc:sldMkLst>
          <pc:docMk/>
          <pc:sldMk cId="454763615" sldId="259"/>
        </pc:sldMkLst>
      </pc:sldChg>
      <pc:sldChg chg="addSp delSp modSp mod">
        <pc:chgData name="Alfred Smith" userId="3c60a3631c0db8ad" providerId="LiveId" clId="{61B109A0-9589-4FE0-BF5C-5494C490178B}" dt="2025-04-22T06:25:50.901" v="110"/>
        <pc:sldMkLst>
          <pc:docMk/>
          <pc:sldMk cId="2346136586" sldId="260"/>
        </pc:sldMkLst>
      </pc:sldChg>
      <pc:sldChg chg="addSp delSp modSp mod">
        <pc:chgData name="Alfred Smith" userId="3c60a3631c0db8ad" providerId="LiveId" clId="{61B109A0-9589-4FE0-BF5C-5494C490178B}" dt="2025-04-22T06:25:59.743" v="112"/>
        <pc:sldMkLst>
          <pc:docMk/>
          <pc:sldMk cId="4037329247" sldId="261"/>
        </pc:sldMkLst>
      </pc:sldChg>
      <pc:sldChg chg="addSp delSp modSp mod">
        <pc:chgData name="Alfred Smith" userId="3c60a3631c0db8ad" providerId="LiveId" clId="{61B109A0-9589-4FE0-BF5C-5494C490178B}" dt="2025-04-22T06:26:07.730" v="115"/>
        <pc:sldMkLst>
          <pc:docMk/>
          <pc:sldMk cId="1909638311" sldId="262"/>
        </pc:sldMkLst>
      </pc:sldChg>
      <pc:sldChg chg="addSp delSp modSp mod">
        <pc:chgData name="Alfred Smith" userId="3c60a3631c0db8ad" providerId="LiveId" clId="{61B109A0-9589-4FE0-BF5C-5494C490178B}" dt="2025-04-22T06:26:15.815" v="117"/>
        <pc:sldMkLst>
          <pc:docMk/>
          <pc:sldMk cId="641208035" sldId="263"/>
        </pc:sldMkLst>
      </pc:sldChg>
      <pc:sldChg chg="addSp delSp modSp mod">
        <pc:chgData name="Alfred Smith" userId="3c60a3631c0db8ad" providerId="LiveId" clId="{61B109A0-9589-4FE0-BF5C-5494C490178B}" dt="2025-04-22T06:26:23.600" v="119"/>
        <pc:sldMkLst>
          <pc:docMk/>
          <pc:sldMk cId="4044745628" sldId="264"/>
        </pc:sldMkLst>
      </pc:sldChg>
      <pc:sldChg chg="addSp delSp modSp mod">
        <pc:chgData name="Alfred Smith" userId="3c60a3631c0db8ad" providerId="LiveId" clId="{61B109A0-9589-4FE0-BF5C-5494C490178B}" dt="2025-04-22T06:26:36.027" v="121"/>
        <pc:sldMkLst>
          <pc:docMk/>
          <pc:sldMk cId="978260341" sldId="265"/>
        </pc:sldMkLst>
      </pc:sldChg>
      <pc:sldChg chg="addSp delSp modSp mod">
        <pc:chgData name="Alfred Smith" userId="3c60a3631c0db8ad" providerId="LiveId" clId="{61B109A0-9589-4FE0-BF5C-5494C490178B}" dt="2025-04-22T06:26:47.076" v="123"/>
        <pc:sldMkLst>
          <pc:docMk/>
          <pc:sldMk cId="3575870363" sldId="266"/>
        </pc:sldMkLst>
      </pc:sldChg>
      <pc:sldChg chg="addSp delSp modSp mod">
        <pc:chgData name="Alfred Smith" userId="3c60a3631c0db8ad" providerId="LiveId" clId="{61B109A0-9589-4FE0-BF5C-5494C490178B}" dt="2025-04-22T06:26:57.623" v="125"/>
        <pc:sldMkLst>
          <pc:docMk/>
          <pc:sldMk cId="4017137865" sldId="267"/>
        </pc:sldMkLst>
      </pc:sldChg>
      <pc:sldChg chg="addSp delSp modSp mod">
        <pc:chgData name="Alfred Smith" userId="3c60a3631c0db8ad" providerId="LiveId" clId="{61B109A0-9589-4FE0-BF5C-5494C490178B}" dt="2025-04-22T06:27:07.030" v="127"/>
        <pc:sldMkLst>
          <pc:docMk/>
          <pc:sldMk cId="3137811553" sldId="268"/>
        </pc:sldMkLst>
      </pc:sldChg>
      <pc:sldChg chg="addSp delSp modSp mod">
        <pc:chgData name="Alfred Smith" userId="3c60a3631c0db8ad" providerId="LiveId" clId="{61B109A0-9589-4FE0-BF5C-5494C490178B}" dt="2025-04-22T06:27:14.821" v="129"/>
        <pc:sldMkLst>
          <pc:docMk/>
          <pc:sldMk cId="100491716" sldId="269"/>
        </pc:sldMkLst>
      </pc:sldChg>
      <pc:sldChg chg="addSp delSp modSp mod">
        <pc:chgData name="Alfred Smith" userId="3c60a3631c0db8ad" providerId="LiveId" clId="{61B109A0-9589-4FE0-BF5C-5494C490178B}" dt="2025-04-22T06:27:24.956" v="132"/>
        <pc:sldMkLst>
          <pc:docMk/>
          <pc:sldMk cId="1922139011" sldId="281"/>
        </pc:sldMkLst>
        <pc:spChg chg="add mod">
          <ac:chgData name="Alfred Smith" userId="3c60a3631c0db8ad" providerId="LiveId" clId="{61B109A0-9589-4FE0-BF5C-5494C490178B}" dt="2025-04-22T06:27:24.956" v="132"/>
          <ac:spMkLst>
            <pc:docMk/>
            <pc:sldMk cId="1922139011" sldId="281"/>
            <ac:spMk id="2" creationId="{46A1BE7C-6AFE-4A95-CDA6-80A229EB0A56}"/>
          </ac:spMkLst>
        </pc:spChg>
        <pc:spChg chg="add mod">
          <ac:chgData name="Alfred Smith" userId="3c60a3631c0db8ad" providerId="LiveId" clId="{61B109A0-9589-4FE0-BF5C-5494C490178B}" dt="2025-04-22T06:27:24.956" v="132"/>
          <ac:spMkLst>
            <pc:docMk/>
            <pc:sldMk cId="1922139011" sldId="281"/>
            <ac:spMk id="7" creationId="{68735258-2428-04B4-50E9-01B9C1831C17}"/>
          </ac:spMkLst>
        </pc:spChg>
      </pc:sldChg>
      <pc:sldChg chg="addSp delSp modSp mod">
        <pc:chgData name="Alfred Smith" userId="3c60a3631c0db8ad" providerId="LiveId" clId="{61B109A0-9589-4FE0-BF5C-5494C490178B}" dt="2025-04-22T06:29:44.028" v="134"/>
        <pc:sldMkLst>
          <pc:docMk/>
          <pc:sldMk cId="3166251957" sldId="283"/>
        </pc:sldMkLst>
        <pc:spChg chg="add mod">
          <ac:chgData name="Alfred Smith" userId="3c60a3631c0db8ad" providerId="LiveId" clId="{61B109A0-9589-4FE0-BF5C-5494C490178B}" dt="2025-04-22T06:29:44.028" v="134"/>
          <ac:spMkLst>
            <pc:docMk/>
            <pc:sldMk cId="3166251957" sldId="283"/>
            <ac:spMk id="6" creationId="{20C57CCC-5556-1732-BC28-97EB4C812E9A}"/>
          </ac:spMkLst>
        </pc:spChg>
        <pc:spChg chg="add mod">
          <ac:chgData name="Alfred Smith" userId="3c60a3631c0db8ad" providerId="LiveId" clId="{61B109A0-9589-4FE0-BF5C-5494C490178B}" dt="2025-04-22T06:29:44.028" v="134"/>
          <ac:spMkLst>
            <pc:docMk/>
            <pc:sldMk cId="3166251957" sldId="283"/>
            <ac:spMk id="7" creationId="{599FEF80-2C1C-8739-5FB6-FAECD6CDA1FF}"/>
          </ac:spMkLst>
        </pc:spChg>
      </pc:sldChg>
      <pc:sldChg chg="addSp delSp modSp mod">
        <pc:chgData name="Alfred Smith" userId="3c60a3631c0db8ad" providerId="LiveId" clId="{61B109A0-9589-4FE0-BF5C-5494C490178B}" dt="2025-04-22T06:29:53.412" v="136"/>
        <pc:sldMkLst>
          <pc:docMk/>
          <pc:sldMk cId="1522780631" sldId="285"/>
        </pc:sldMkLst>
        <pc:spChg chg="add mod">
          <ac:chgData name="Alfred Smith" userId="3c60a3631c0db8ad" providerId="LiveId" clId="{61B109A0-9589-4FE0-BF5C-5494C490178B}" dt="2025-04-22T06:29:53.412" v="136"/>
          <ac:spMkLst>
            <pc:docMk/>
            <pc:sldMk cId="1522780631" sldId="285"/>
            <ac:spMk id="6" creationId="{3869B719-F42A-2303-3E35-5F29B1E14917}"/>
          </ac:spMkLst>
        </pc:spChg>
        <pc:spChg chg="add mod">
          <ac:chgData name="Alfred Smith" userId="3c60a3631c0db8ad" providerId="LiveId" clId="{61B109A0-9589-4FE0-BF5C-5494C490178B}" dt="2025-04-22T06:29:53.412" v="136"/>
          <ac:spMkLst>
            <pc:docMk/>
            <pc:sldMk cId="1522780631" sldId="285"/>
            <ac:spMk id="7" creationId="{BAD9DB79-DEB5-0EFC-5C6F-E277C4C81324}"/>
          </ac:spMkLst>
        </pc:spChg>
      </pc:sldChg>
      <pc:sldChg chg="delSp mod">
        <pc:chgData name="Alfred Smith" userId="3c60a3631c0db8ad" providerId="LiveId" clId="{61B109A0-9589-4FE0-BF5C-5494C490178B}" dt="2025-04-22T06:15:32.932" v="9" actId="21"/>
        <pc:sldMkLst>
          <pc:docMk/>
          <pc:sldMk cId="2300622154" sldId="287"/>
        </pc:sldMkLst>
      </pc:sldChg>
      <pc:sldChg chg="addSp modSp new mod">
        <pc:chgData name="Alfred Smith" userId="3c60a3631c0db8ad" providerId="LiveId" clId="{61B109A0-9589-4FE0-BF5C-5494C490178B}" dt="2025-04-22T06:24:49.591" v="108" actId="20577"/>
        <pc:sldMkLst>
          <pc:docMk/>
          <pc:sldMk cId="90392884" sldId="288"/>
        </pc:sldMkLst>
        <pc:spChg chg="add mod">
          <ac:chgData name="Alfred Smith" userId="3c60a3631c0db8ad" providerId="LiveId" clId="{61B109A0-9589-4FE0-BF5C-5494C490178B}" dt="2025-04-22T06:24:49.591" v="108" actId="20577"/>
          <ac:spMkLst>
            <pc:docMk/>
            <pc:sldMk cId="90392884" sldId="288"/>
            <ac:spMk id="5" creationId="{61276F1B-0DFE-5B88-B45E-C66AC9E75DB0}"/>
          </ac:spMkLst>
        </pc:spChg>
        <pc:picChg chg="add mod">
          <ac:chgData name="Alfred Smith" userId="3c60a3631c0db8ad" providerId="LiveId" clId="{61B109A0-9589-4FE0-BF5C-5494C490178B}" dt="2025-04-22T06:15:09.688" v="2"/>
          <ac:picMkLst>
            <pc:docMk/>
            <pc:sldMk cId="90392884" sldId="288"/>
            <ac:picMk id="2" creationId="{90DB0C93-571E-2290-A4C0-A1B6EDC4008F}"/>
          </ac:picMkLst>
        </pc:picChg>
      </pc:sldChg>
      <pc:sldChg chg="addSp modSp new mod">
        <pc:chgData name="Alfred Smith" userId="3c60a3631c0db8ad" providerId="LiveId" clId="{61B109A0-9589-4FE0-BF5C-5494C490178B}" dt="2025-04-22T06:24:43.855" v="106" actId="20577"/>
        <pc:sldMkLst>
          <pc:docMk/>
          <pc:sldMk cId="2336822634" sldId="289"/>
        </pc:sldMkLst>
        <pc:spChg chg="add mod">
          <ac:chgData name="Alfred Smith" userId="3c60a3631c0db8ad" providerId="LiveId" clId="{61B109A0-9589-4FE0-BF5C-5494C490178B}" dt="2025-04-22T06:24:43.855" v="106" actId="20577"/>
          <ac:spMkLst>
            <pc:docMk/>
            <pc:sldMk cId="2336822634" sldId="289"/>
            <ac:spMk id="5" creationId="{1D1390F9-5F00-66EA-126D-8F556D5D2CFC}"/>
          </ac:spMkLst>
        </pc:spChg>
        <pc:picChg chg="add mod">
          <ac:chgData name="Alfred Smith" userId="3c60a3631c0db8ad" providerId="LiveId" clId="{61B109A0-9589-4FE0-BF5C-5494C490178B}" dt="2025-04-22T06:15:20.289" v="5"/>
          <ac:picMkLst>
            <pc:docMk/>
            <pc:sldMk cId="2336822634" sldId="289"/>
            <ac:picMk id="2" creationId="{E7AD1EEB-3641-566C-180E-30DDC46A74A7}"/>
          </ac:picMkLst>
        </pc:picChg>
      </pc:sldChg>
      <pc:sldChg chg="new del">
        <pc:chgData name="Alfred Smith" userId="3c60a3631c0db8ad" providerId="LiveId" clId="{61B109A0-9589-4FE0-BF5C-5494C490178B}" dt="2025-04-22T06:15:25.918" v="7" actId="680"/>
        <pc:sldMkLst>
          <pc:docMk/>
          <pc:sldMk cId="292209918" sldId="290"/>
        </pc:sldMkLst>
      </pc:sldChg>
      <pc:sldChg chg="addSp modSp new mod">
        <pc:chgData name="Alfred Smith" userId="3c60a3631c0db8ad" providerId="LiveId" clId="{61B109A0-9589-4FE0-BF5C-5494C490178B}" dt="2025-04-22T06:24:37.770" v="104" actId="20577"/>
        <pc:sldMkLst>
          <pc:docMk/>
          <pc:sldMk cId="2064318524" sldId="290"/>
        </pc:sldMkLst>
        <pc:spChg chg="add mod">
          <ac:chgData name="Alfred Smith" userId="3c60a3631c0db8ad" providerId="LiveId" clId="{61B109A0-9589-4FE0-BF5C-5494C490178B}" dt="2025-04-22T06:24:37.770" v="104" actId="20577"/>
          <ac:spMkLst>
            <pc:docMk/>
            <pc:sldMk cId="2064318524" sldId="290"/>
            <ac:spMk id="5" creationId="{47002C83-704A-D127-5CD2-CF85F4196663}"/>
          </ac:spMkLst>
        </pc:spChg>
        <pc:picChg chg="add mod">
          <ac:chgData name="Alfred Smith" userId="3c60a3631c0db8ad" providerId="LiveId" clId="{61B109A0-9589-4FE0-BF5C-5494C490178B}" dt="2025-04-22T06:15:36.273" v="10"/>
          <ac:picMkLst>
            <pc:docMk/>
            <pc:sldMk cId="2064318524" sldId="290"/>
            <ac:picMk id="2" creationId="{21263D22-0FF2-10B5-1EA8-45C39D8ED06E}"/>
          </ac:picMkLst>
        </pc:picChg>
      </pc:sldChg>
      <pc:sldChg chg="new del">
        <pc:chgData name="Alfred Smith" userId="3c60a3631c0db8ad" providerId="LiveId" clId="{61B109A0-9589-4FE0-BF5C-5494C490178B}" dt="2025-04-22T06:15:44.444" v="12" actId="680"/>
        <pc:sldMkLst>
          <pc:docMk/>
          <pc:sldMk cId="130545974" sldId="291"/>
        </pc:sldMkLst>
      </pc:sldChg>
      <pc:sldChg chg="addSp modSp new mod">
        <pc:chgData name="Alfred Smith" userId="3c60a3631c0db8ad" providerId="LiveId" clId="{61B109A0-9589-4FE0-BF5C-5494C490178B}" dt="2025-04-22T06:24:32.206" v="102" actId="20577"/>
        <pc:sldMkLst>
          <pc:docMk/>
          <pc:sldMk cId="3095317619" sldId="291"/>
        </pc:sldMkLst>
        <pc:spChg chg="add mod">
          <ac:chgData name="Alfred Smith" userId="3c60a3631c0db8ad" providerId="LiveId" clId="{61B109A0-9589-4FE0-BF5C-5494C490178B}" dt="2025-04-22T06:24:32.206" v="102" actId="20577"/>
          <ac:spMkLst>
            <pc:docMk/>
            <pc:sldMk cId="3095317619" sldId="291"/>
            <ac:spMk id="6" creationId="{EFE28875-9A6E-4E56-63FA-646DB479000A}"/>
          </ac:spMkLst>
        </pc:spChg>
        <pc:picChg chg="add mod">
          <ac:chgData name="Alfred Smith" userId="3c60a3631c0db8ad" providerId="LiveId" clId="{61B109A0-9589-4FE0-BF5C-5494C490178B}" dt="2025-04-22T06:15:54.717" v="15"/>
          <ac:picMkLst>
            <pc:docMk/>
            <pc:sldMk cId="3095317619" sldId="291"/>
            <ac:picMk id="5" creationId="{6E2C6BC1-05E0-8B78-C7EE-1F702336BC70}"/>
          </ac:picMkLst>
        </pc:picChg>
      </pc:sldChg>
      <pc:sldChg chg="addSp modSp new mod">
        <pc:chgData name="Alfred Smith" userId="3c60a3631c0db8ad" providerId="LiveId" clId="{61B109A0-9589-4FE0-BF5C-5494C490178B}" dt="2025-04-22T06:24:26.490" v="100" actId="20577"/>
        <pc:sldMkLst>
          <pc:docMk/>
          <pc:sldMk cId="2362367127" sldId="292"/>
        </pc:sldMkLst>
        <pc:spChg chg="add mod">
          <ac:chgData name="Alfred Smith" userId="3c60a3631c0db8ad" providerId="LiveId" clId="{61B109A0-9589-4FE0-BF5C-5494C490178B}" dt="2025-04-22T06:24:26.490" v="100" actId="20577"/>
          <ac:spMkLst>
            <pc:docMk/>
            <pc:sldMk cId="2362367127" sldId="292"/>
            <ac:spMk id="5" creationId="{B13A9461-2E1E-6E92-4ADA-CBF7141FEB76}"/>
          </ac:spMkLst>
        </pc:spChg>
        <pc:picChg chg="add mod">
          <ac:chgData name="Alfred Smith" userId="3c60a3631c0db8ad" providerId="LiveId" clId="{61B109A0-9589-4FE0-BF5C-5494C490178B}" dt="2025-04-22T06:16:06.696" v="18"/>
          <ac:picMkLst>
            <pc:docMk/>
            <pc:sldMk cId="2362367127" sldId="292"/>
            <ac:picMk id="2" creationId="{931B2459-8411-F2A7-09A3-14FED0A4C947}"/>
          </ac:picMkLst>
        </pc:picChg>
      </pc:sldChg>
      <pc:sldChg chg="addSp delSp modSp new mod">
        <pc:chgData name="Alfred Smith" userId="3c60a3631c0db8ad" providerId="LiveId" clId="{61B109A0-9589-4FE0-BF5C-5494C490178B}" dt="2025-04-22T06:23:58.017" v="93" actId="20577"/>
        <pc:sldMkLst>
          <pc:docMk/>
          <pc:sldMk cId="2352915130" sldId="293"/>
        </pc:sldMkLst>
        <pc:spChg chg="add del mod">
          <ac:chgData name="Alfred Smith" userId="3c60a3631c0db8ad" providerId="LiveId" clId="{61B109A0-9589-4FE0-BF5C-5494C490178B}" dt="2025-04-22T06:23:58.017" v="93" actId="20577"/>
          <ac:spMkLst>
            <pc:docMk/>
            <pc:sldMk cId="2352915130" sldId="293"/>
            <ac:spMk id="5" creationId="{FF99B3CF-B4A5-B138-6E0D-032B8ED460E1}"/>
          </ac:spMkLst>
        </pc:spChg>
        <pc:picChg chg="add del mod">
          <ac:chgData name="Alfred Smith" userId="3c60a3631c0db8ad" providerId="LiveId" clId="{61B109A0-9589-4FE0-BF5C-5494C490178B}" dt="2025-04-22T06:23:53.621" v="91" actId="21"/>
          <ac:picMkLst>
            <pc:docMk/>
            <pc:sldMk cId="2352915130" sldId="293"/>
            <ac:picMk id="2" creationId="{635228E2-1ACB-BE56-B1F7-F8C6E07877F9}"/>
          </ac:picMkLst>
        </pc:picChg>
      </pc:sldChg>
      <pc:sldChg chg="addSp modSp new mod">
        <pc:chgData name="Alfred Smith" userId="3c60a3631c0db8ad" providerId="LiveId" clId="{61B109A0-9589-4FE0-BF5C-5494C490178B}" dt="2025-04-22T06:23:22.556" v="84" actId="20577"/>
        <pc:sldMkLst>
          <pc:docMk/>
          <pc:sldMk cId="3050640164" sldId="294"/>
        </pc:sldMkLst>
        <pc:spChg chg="add mod">
          <ac:chgData name="Alfred Smith" userId="3c60a3631c0db8ad" providerId="LiveId" clId="{61B109A0-9589-4FE0-BF5C-5494C490178B}" dt="2025-04-22T06:23:22.556" v="84" actId="20577"/>
          <ac:spMkLst>
            <pc:docMk/>
            <pc:sldMk cId="3050640164" sldId="294"/>
            <ac:spMk id="5" creationId="{2F52202F-194D-E98D-AA8F-3F9A22D688EB}"/>
          </ac:spMkLst>
        </pc:spChg>
        <pc:picChg chg="add mod">
          <ac:chgData name="Alfred Smith" userId="3c60a3631c0db8ad" providerId="LiveId" clId="{61B109A0-9589-4FE0-BF5C-5494C490178B}" dt="2025-04-22T06:16:34.302" v="26"/>
          <ac:picMkLst>
            <pc:docMk/>
            <pc:sldMk cId="3050640164" sldId="294"/>
            <ac:picMk id="2" creationId="{037508C7-8168-76D7-45F4-302559ECF477}"/>
          </ac:picMkLst>
        </pc:picChg>
      </pc:sldChg>
      <pc:sldChg chg="addSp delSp modSp new mod">
        <pc:chgData name="Alfred Smith" userId="3c60a3631c0db8ad" providerId="LiveId" clId="{61B109A0-9589-4FE0-BF5C-5494C490178B}" dt="2025-04-22T06:23:00.130" v="74" actId="20577"/>
        <pc:sldMkLst>
          <pc:docMk/>
          <pc:sldMk cId="539861602" sldId="295"/>
        </pc:sldMkLst>
        <pc:spChg chg="add del mod">
          <ac:chgData name="Alfred Smith" userId="3c60a3631c0db8ad" providerId="LiveId" clId="{61B109A0-9589-4FE0-BF5C-5494C490178B}" dt="2025-04-22T06:23:00.130" v="74" actId="20577"/>
          <ac:spMkLst>
            <pc:docMk/>
            <pc:sldMk cId="539861602" sldId="295"/>
            <ac:spMk id="5" creationId="{74825D4D-5E10-5127-EA70-3607CD026A0B}"/>
          </ac:spMkLst>
        </pc:spChg>
        <pc:picChg chg="add del mod">
          <ac:chgData name="Alfred Smith" userId="3c60a3631c0db8ad" providerId="LiveId" clId="{61B109A0-9589-4FE0-BF5C-5494C490178B}" dt="2025-04-22T06:19:43.725" v="55" actId="21"/>
          <ac:picMkLst>
            <pc:docMk/>
            <pc:sldMk cId="539861602" sldId="295"/>
            <ac:picMk id="2" creationId="{B71BF600-C044-F934-B02A-ED9FE350631F}"/>
          </ac:picMkLst>
        </pc:picChg>
      </pc:sldChg>
      <pc:sldChg chg="addSp delSp modSp new mod">
        <pc:chgData name="Alfred Smith" userId="3c60a3631c0db8ad" providerId="LiveId" clId="{61B109A0-9589-4FE0-BF5C-5494C490178B}" dt="2025-04-22T06:22:41.696" v="66" actId="20577"/>
        <pc:sldMkLst>
          <pc:docMk/>
          <pc:sldMk cId="2032738095" sldId="296"/>
        </pc:sldMkLst>
        <pc:spChg chg="add del mod">
          <ac:chgData name="Alfred Smith" userId="3c60a3631c0db8ad" providerId="LiveId" clId="{61B109A0-9589-4FE0-BF5C-5494C490178B}" dt="2025-04-22T06:22:41.696" v="66" actId="20577"/>
          <ac:spMkLst>
            <pc:docMk/>
            <pc:sldMk cId="2032738095" sldId="296"/>
            <ac:spMk id="5" creationId="{CF469210-8DAA-B04D-C8B0-25E970929883}"/>
          </ac:spMkLst>
        </pc:spChg>
        <pc:picChg chg="add del mod">
          <ac:chgData name="Alfred Smith" userId="3c60a3631c0db8ad" providerId="LiveId" clId="{61B109A0-9589-4FE0-BF5C-5494C490178B}" dt="2025-04-22T06:19:16.719" v="48" actId="21"/>
          <ac:picMkLst>
            <pc:docMk/>
            <pc:sldMk cId="2032738095" sldId="296"/>
            <ac:picMk id="2" creationId="{DB918675-E96F-61A3-3865-E52F6BC376DE}"/>
          </ac:picMkLst>
        </pc:picChg>
      </pc:sldChg>
      <pc:sldChg chg="addSp delSp modSp new mod">
        <pc:chgData name="Alfred Smith" userId="3c60a3631c0db8ad" providerId="LiveId" clId="{61B109A0-9589-4FE0-BF5C-5494C490178B}" dt="2025-04-22T06:18:10.862" v="43"/>
        <pc:sldMkLst>
          <pc:docMk/>
          <pc:sldMk cId="486527792" sldId="297"/>
        </pc:sldMkLst>
        <pc:spChg chg="add mod">
          <ac:chgData name="Alfred Smith" userId="3c60a3631c0db8ad" providerId="LiveId" clId="{61B109A0-9589-4FE0-BF5C-5494C490178B}" dt="2025-04-22T06:18:10.862" v="43"/>
          <ac:spMkLst>
            <pc:docMk/>
            <pc:sldMk cId="486527792" sldId="297"/>
            <ac:spMk id="3" creationId="{57062297-4A3F-8E06-F739-025E68F8B1DC}"/>
          </ac:spMkLst>
        </pc:spChg>
        <pc:spChg chg="add mod">
          <ac:chgData name="Alfred Smith" userId="3c60a3631c0db8ad" providerId="LiveId" clId="{61B109A0-9589-4FE0-BF5C-5494C490178B}" dt="2025-04-22T06:18:10.862" v="43"/>
          <ac:spMkLst>
            <pc:docMk/>
            <pc:sldMk cId="486527792" sldId="297"/>
            <ac:spMk id="4" creationId="{84761897-8E6B-4517-CE28-E4B159F79B34}"/>
          </ac:spMkLst>
        </pc:spChg>
        <pc:picChg chg="add mod">
          <ac:chgData name="Alfred Smith" userId="3c60a3631c0db8ad" providerId="LiveId" clId="{61B109A0-9589-4FE0-BF5C-5494C490178B}" dt="2025-04-22T06:17:12.013" v="35"/>
          <ac:picMkLst>
            <pc:docMk/>
            <pc:sldMk cId="486527792" sldId="297"/>
            <ac:picMk id="2" creationId="{8784C1E3-8A21-E5F2-2038-AC0055E9DE0B}"/>
          </ac:picMkLst>
        </pc:picChg>
      </pc:sldChg>
      <pc:sldChg chg="addSp modSp new">
        <pc:chgData name="Alfred Smith" userId="3c60a3631c0db8ad" providerId="LiveId" clId="{61B109A0-9589-4FE0-BF5C-5494C490178B}" dt="2025-04-22T06:17:22.637" v="37"/>
        <pc:sldMkLst>
          <pc:docMk/>
          <pc:sldMk cId="1275084156" sldId="298"/>
        </pc:sldMkLst>
        <pc:spChg chg="add mod">
          <ac:chgData name="Alfred Smith" userId="3c60a3631c0db8ad" providerId="LiveId" clId="{61B109A0-9589-4FE0-BF5C-5494C490178B}" dt="2025-04-22T06:17:22.637" v="37"/>
          <ac:spMkLst>
            <pc:docMk/>
            <pc:sldMk cId="1275084156" sldId="298"/>
            <ac:spMk id="5" creationId="{5BD0B5CF-4147-F704-336B-DCE660CE776B}"/>
          </ac:spMkLst>
        </pc:spChg>
        <pc:picChg chg="add mod">
          <ac:chgData name="Alfred Smith" userId="3c60a3631c0db8ad" providerId="LiveId" clId="{61B109A0-9589-4FE0-BF5C-5494C490178B}" dt="2025-04-22T06:17:22.637" v="37"/>
          <ac:picMkLst>
            <pc:docMk/>
            <pc:sldMk cId="1275084156" sldId="298"/>
            <ac:picMk id="4" creationId="{199D06F8-594F-D865-9B78-06D929B1FA38}"/>
          </ac:picMkLst>
        </pc:picChg>
      </pc:sldChg>
      <pc:sldChg chg="addSp modSp new mod">
        <pc:chgData name="Alfred Smith" userId="3c60a3631c0db8ad" providerId="LiveId" clId="{61B109A0-9589-4FE0-BF5C-5494C490178B}" dt="2025-04-22T06:22:49.356" v="68" actId="20577"/>
        <pc:sldMkLst>
          <pc:docMk/>
          <pc:sldMk cId="151138322" sldId="299"/>
        </pc:sldMkLst>
        <pc:spChg chg="add mod">
          <ac:chgData name="Alfred Smith" userId="3c60a3631c0db8ad" providerId="LiveId" clId="{61B109A0-9589-4FE0-BF5C-5494C490178B}" dt="2025-04-22T06:22:49.356" v="68" actId="20577"/>
          <ac:spMkLst>
            <pc:docMk/>
            <pc:sldMk cId="151138322" sldId="299"/>
            <ac:spMk id="5" creationId="{96A36403-930B-D917-B7FF-D593AE66FF1B}"/>
          </ac:spMkLst>
        </pc:spChg>
        <pc:picChg chg="add mod">
          <ac:chgData name="Alfred Smith" userId="3c60a3631c0db8ad" providerId="LiveId" clId="{61B109A0-9589-4FE0-BF5C-5494C490178B}" dt="2025-04-22T06:19:29.022" v="52"/>
          <ac:picMkLst>
            <pc:docMk/>
            <pc:sldMk cId="151138322" sldId="299"/>
            <ac:picMk id="2" creationId="{B925F331-9762-35A6-AE7A-6AB487799262}"/>
          </ac:picMkLst>
        </pc:picChg>
      </pc:sldChg>
      <pc:sldChg chg="new del">
        <pc:chgData name="Alfred Smith" userId="3c60a3631c0db8ad" providerId="LiveId" clId="{61B109A0-9589-4FE0-BF5C-5494C490178B}" dt="2025-04-22T06:19:17.357" v="49" actId="680"/>
        <pc:sldMkLst>
          <pc:docMk/>
          <pc:sldMk cId="2691168327" sldId="299"/>
        </pc:sldMkLst>
      </pc:sldChg>
      <pc:sldChg chg="new del">
        <pc:chgData name="Alfred Smith" userId="3c60a3631c0db8ad" providerId="LiveId" clId="{61B109A0-9589-4FE0-BF5C-5494C490178B}" dt="2025-04-22T06:18:24.022" v="45" actId="680"/>
        <pc:sldMkLst>
          <pc:docMk/>
          <pc:sldMk cId="4254213381" sldId="299"/>
        </pc:sldMkLst>
      </pc:sldChg>
      <pc:sldChg chg="new del">
        <pc:chgData name="Alfred Smith" userId="3c60a3631c0db8ad" providerId="LiveId" clId="{61B109A0-9589-4FE0-BF5C-5494C490178B}" dt="2025-04-22T06:19:47.120" v="56" actId="47"/>
        <pc:sldMkLst>
          <pc:docMk/>
          <pc:sldMk cId="2134848778" sldId="300"/>
        </pc:sldMkLst>
      </pc:sldChg>
      <pc:sldChg chg="addSp modSp new mod">
        <pc:chgData name="Alfred Smith" userId="3c60a3631c0db8ad" providerId="LiveId" clId="{61B109A0-9589-4FE0-BF5C-5494C490178B}" dt="2025-04-22T06:23:06.396" v="76" actId="20577"/>
        <pc:sldMkLst>
          <pc:docMk/>
          <pc:sldMk cId="2748852731" sldId="300"/>
        </pc:sldMkLst>
        <pc:spChg chg="add mod">
          <ac:chgData name="Alfred Smith" userId="3c60a3631c0db8ad" providerId="LiveId" clId="{61B109A0-9589-4FE0-BF5C-5494C490178B}" dt="2025-04-22T06:23:06.396" v="76" actId="20577"/>
          <ac:spMkLst>
            <pc:docMk/>
            <pc:sldMk cId="2748852731" sldId="300"/>
            <ac:spMk id="5" creationId="{A875E1CC-8217-B06A-36D7-5D6056E8E871}"/>
          </ac:spMkLst>
        </pc:spChg>
        <pc:picChg chg="add mod">
          <ac:chgData name="Alfred Smith" userId="3c60a3631c0db8ad" providerId="LiveId" clId="{61B109A0-9589-4FE0-BF5C-5494C490178B}" dt="2025-04-22T06:19:56.935" v="59"/>
          <ac:picMkLst>
            <pc:docMk/>
            <pc:sldMk cId="2748852731" sldId="300"/>
            <ac:picMk id="2" creationId="{554F0845-6445-2C55-0002-A8EAAEDABB45}"/>
          </ac:picMkLst>
        </pc:picChg>
      </pc:sldChg>
      <pc:sldChg chg="addSp modSp new mod">
        <pc:chgData name="Alfred Smith" userId="3c60a3631c0db8ad" providerId="LiveId" clId="{61B109A0-9589-4FE0-BF5C-5494C490178B}" dt="2025-04-22T06:22:27.021" v="64" actId="20577"/>
        <pc:sldMkLst>
          <pc:docMk/>
          <pc:sldMk cId="1071863394" sldId="301"/>
        </pc:sldMkLst>
        <pc:spChg chg="add mod">
          <ac:chgData name="Alfred Smith" userId="3c60a3631c0db8ad" providerId="LiveId" clId="{61B109A0-9589-4FE0-BF5C-5494C490178B}" dt="2025-04-22T06:22:27.021" v="64" actId="20577"/>
          <ac:spMkLst>
            <pc:docMk/>
            <pc:sldMk cId="1071863394" sldId="301"/>
            <ac:spMk id="5" creationId="{68609D0D-526D-5ECB-9D84-3CD1116B6CE3}"/>
          </ac:spMkLst>
        </pc:spChg>
        <pc:picChg chg="add mod">
          <ac:chgData name="Alfred Smith" userId="3c60a3631c0db8ad" providerId="LiveId" clId="{61B109A0-9589-4FE0-BF5C-5494C490178B}" dt="2025-04-22T06:20:32.993" v="62"/>
          <ac:picMkLst>
            <pc:docMk/>
            <pc:sldMk cId="1071863394" sldId="301"/>
            <ac:picMk id="2" creationId="{DB994A9B-02C9-EDCA-0B8D-D1625B4C5ADF}"/>
          </ac:picMkLst>
        </pc:picChg>
      </pc:sldChg>
      <pc:sldChg chg="addSp modSp new mod">
        <pc:chgData name="Alfred Smith" userId="3c60a3631c0db8ad" providerId="LiveId" clId="{61B109A0-9589-4FE0-BF5C-5494C490178B}" dt="2025-04-22T06:23:43.976" v="89" actId="20577"/>
        <pc:sldMkLst>
          <pc:docMk/>
          <pc:sldMk cId="3554348786" sldId="302"/>
        </pc:sldMkLst>
        <pc:spChg chg="add mod">
          <ac:chgData name="Alfred Smith" userId="3c60a3631c0db8ad" providerId="LiveId" clId="{61B109A0-9589-4FE0-BF5C-5494C490178B}" dt="2025-04-22T06:23:43.976" v="89" actId="20577"/>
          <ac:spMkLst>
            <pc:docMk/>
            <pc:sldMk cId="3554348786" sldId="302"/>
            <ac:spMk id="5" creationId="{38B50F2E-921F-F628-DDC9-3EFAC5276E57}"/>
          </ac:spMkLst>
        </pc:spChg>
        <pc:picChg chg="add mod">
          <ac:chgData name="Alfred Smith" userId="3c60a3631c0db8ad" providerId="LiveId" clId="{61B109A0-9589-4FE0-BF5C-5494C490178B}" dt="2025-04-22T06:23:33.897" v="87"/>
          <ac:picMkLst>
            <pc:docMk/>
            <pc:sldMk cId="3554348786" sldId="302"/>
            <ac:picMk id="2" creationId="{8EDF1107-B47F-3E28-0A7A-34CDA7188806}"/>
          </ac:picMkLst>
        </pc:picChg>
      </pc:sldChg>
      <pc:sldChg chg="addSp modSp new mod">
        <pc:chgData name="Alfred Smith" userId="3c60a3631c0db8ad" providerId="LiveId" clId="{61B109A0-9589-4FE0-BF5C-5494C490178B}" dt="2025-04-22T06:24:18.073" v="98" actId="20577"/>
        <pc:sldMkLst>
          <pc:docMk/>
          <pc:sldMk cId="74918861" sldId="303"/>
        </pc:sldMkLst>
        <pc:spChg chg="add mod">
          <ac:chgData name="Alfred Smith" userId="3c60a3631c0db8ad" providerId="LiveId" clId="{61B109A0-9589-4FE0-BF5C-5494C490178B}" dt="2025-04-22T06:24:18.073" v="98" actId="20577"/>
          <ac:spMkLst>
            <pc:docMk/>
            <pc:sldMk cId="74918861" sldId="303"/>
            <ac:spMk id="5" creationId="{E6937C3E-E66C-A3A9-1EB4-C05361BB1259}"/>
          </ac:spMkLst>
        </pc:spChg>
        <pc:picChg chg="add mod">
          <ac:chgData name="Alfred Smith" userId="3c60a3631c0db8ad" providerId="LiveId" clId="{61B109A0-9589-4FE0-BF5C-5494C490178B}" dt="2025-04-22T06:24:09.272" v="96"/>
          <ac:picMkLst>
            <pc:docMk/>
            <pc:sldMk cId="74918861" sldId="303"/>
            <ac:picMk id="2" creationId="{E84316F6-FEE3-39D3-603E-82A431600B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51-2</a:t>
            </a:r>
          </a:p>
        </p:txBody>
      </p:sp>
      <p:pic>
        <p:nvPicPr>
          <p:cNvPr id="10" name="Audio 9">
            <a:hlinkClick r:id="" action="ppaction://media"/>
            <a:extLst>
              <a:ext uri="{FF2B5EF4-FFF2-40B4-BE49-F238E27FC236}">
                <a16:creationId xmlns:a16="http://schemas.microsoft.com/office/drawing/2014/main" id="{48A9A7ED-1FC2-5AD1-7039-044977EE7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F98AEB64-9C60-D49C-1C65-FF721F45963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78"/>
    </mc:Choice>
    <mc:Fallback xmlns="">
      <p:transition spd="slow" advTm="3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5F331-9762-35A6-AE7A-6AB487799262}"/>
              </a:ext>
            </a:extLst>
          </p:cNvPr>
          <p:cNvPicPr>
            <a:picLocks noChangeAspect="1"/>
          </p:cNvPicPr>
          <p:nvPr/>
        </p:nvPicPr>
        <p:blipFill>
          <a:blip r:embed="rId2"/>
          <a:stretch>
            <a:fillRect/>
          </a:stretch>
        </p:blipFill>
        <p:spPr>
          <a:xfrm>
            <a:off x="-1" y="1"/>
            <a:ext cx="14650497" cy="6858000"/>
          </a:xfrm>
          <a:prstGeom prst="rect">
            <a:avLst/>
          </a:prstGeom>
        </p:spPr>
      </p:pic>
      <p:sp>
        <p:nvSpPr>
          <p:cNvPr id="5" name="TextBox 4">
            <a:extLst>
              <a:ext uri="{FF2B5EF4-FFF2-40B4-BE49-F238E27FC236}">
                <a16:creationId xmlns:a16="http://schemas.microsoft.com/office/drawing/2014/main" id="{96A36403-930B-D917-B7FF-D593AE66FF1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113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udio 59">
            <a:hlinkClick r:id="" action="ppaction://media"/>
            <a:extLst>
              <a:ext uri="{FF2B5EF4-FFF2-40B4-BE49-F238E27FC236}">
                <a16:creationId xmlns:a16="http://schemas.microsoft.com/office/drawing/2014/main" id="{04536ED9-6906-5C1F-8161-298ACA097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3489D63-3FDB-E15B-0C35-332720FD58E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4དེ་ནས་ཁོང་གཉིས་དམ་པའི་ཐུགས་ཉིད་ཀྱིས་མངགས་ཏེ་མར་སི་ལོ་ཡཱ་རུ་སོང༌ཞིང༌། དེ་ནས་གྲུ་གཟིངས་ལ་བསྡད་དེ་ཀིབ་རིས་ལ་ཕྱིན་པ་རེད། </a:t>
            </a:r>
            <a:endParaRPr lang="en-IN" dirty="0"/>
          </a:p>
        </p:txBody>
      </p:sp>
      <p:sp>
        <p:nvSpPr>
          <p:cNvPr id="3" name="TextBox 2">
            <a:extLst>
              <a:ext uri="{FF2B5EF4-FFF2-40B4-BE49-F238E27FC236}">
                <a16:creationId xmlns:a16="http://schemas.microsoft.com/office/drawing/2014/main" id="{9B73B59B-6B36-F928-B1AD-ED1E49459D0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4So Barnabas and Saul, sent forth by the Holy Spirit, went down to Seleucia and sailed from there to Cyprus.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365"/>
    </mc:Choice>
    <mc:Fallback xmlns="">
      <p:transition spd="slow" advTm="1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1BF600-C044-F934-B02A-ED9FE350631F}"/>
              </a:ext>
            </a:extLst>
          </p:cNvPr>
          <p:cNvPicPr>
            <a:picLocks noChangeAspect="1"/>
          </p:cNvPicPr>
          <p:nvPr/>
        </p:nvPicPr>
        <p:blipFill>
          <a:blip r:embed="rId2"/>
          <a:stretch>
            <a:fillRect/>
          </a:stretch>
        </p:blipFill>
        <p:spPr>
          <a:xfrm>
            <a:off x="0" y="-89447"/>
            <a:ext cx="12192000" cy="6947447"/>
          </a:xfrm>
          <a:prstGeom prst="rect">
            <a:avLst/>
          </a:prstGeom>
        </p:spPr>
      </p:pic>
      <p:sp>
        <p:nvSpPr>
          <p:cNvPr id="5" name="TextBox 4">
            <a:extLst>
              <a:ext uri="{FF2B5EF4-FFF2-40B4-BE49-F238E27FC236}">
                <a16:creationId xmlns:a16="http://schemas.microsoft.com/office/drawing/2014/main" id="{74825D4D-5E10-5127-EA70-3607CD026A0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9861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FDDBC12A-522F-F6B6-4177-46BA0B607E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FD0218E-5EC6-E908-FCF3-F981A2A058C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5ཁོང་གཉིས་སཱ་ལ་མུ་རུ་སླེབས༌ཏེ། ཡ་ཧུ་དཱ་པའི་ཆོས་ཁང་སོ་སོ་ནས་དཀོན་མཆོག་གི་བཀའ་བསྒྲགས༌ཤིང༌། ཡོ་ཧ་ནན་ཡང་ཁོང་གཉིས་ཀྱི་ལས་གྲོགས་སུ་གྱུར་ཏོ།།</a:t>
            </a:r>
            <a:endParaRPr lang="en-IN" dirty="0"/>
          </a:p>
        </p:txBody>
      </p:sp>
      <p:sp>
        <p:nvSpPr>
          <p:cNvPr id="3" name="TextBox 2">
            <a:extLst>
              <a:ext uri="{FF2B5EF4-FFF2-40B4-BE49-F238E27FC236}">
                <a16:creationId xmlns:a16="http://schemas.microsoft.com/office/drawing/2014/main" id="{B473B6B2-DFD0-A824-1A24-4DA01E51C19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they arrived at Salamis, they proclaimed the word of God in the Jewish synagogues. And John was with them as their helper.</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966"/>
    </mc:Choice>
    <mc:Fallback xmlns="">
      <p:transition spd="slow" advTm="1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F0845-6445-2C55-0002-A8EAAEDABB45}"/>
              </a:ext>
            </a:extLst>
          </p:cNvPr>
          <p:cNvPicPr>
            <a:picLocks noChangeAspect="1"/>
          </p:cNvPicPr>
          <p:nvPr/>
        </p:nvPicPr>
        <p:blipFill>
          <a:blip r:embed="rId2"/>
          <a:stretch>
            <a:fillRect/>
          </a:stretch>
        </p:blipFill>
        <p:spPr>
          <a:xfrm>
            <a:off x="0" y="-231169"/>
            <a:ext cx="12192000" cy="7089169"/>
          </a:xfrm>
          <a:prstGeom prst="rect">
            <a:avLst/>
          </a:prstGeom>
        </p:spPr>
      </p:pic>
      <p:sp>
        <p:nvSpPr>
          <p:cNvPr id="5" name="TextBox 4">
            <a:extLst>
              <a:ext uri="{FF2B5EF4-FFF2-40B4-BE49-F238E27FC236}">
                <a16:creationId xmlns:a16="http://schemas.microsoft.com/office/drawing/2014/main" id="{A875E1CC-8217-B06A-36D7-5D6056E8E871}"/>
              </a:ext>
            </a:extLst>
          </p:cNvPr>
          <p:cNvSpPr txBox="1"/>
          <p:nvPr/>
        </p:nvSpPr>
        <p:spPr>
          <a:xfrm>
            <a:off x="9338083" y="188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48852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Audio 56">
            <a:hlinkClick r:id="" action="ppaction://media"/>
            <a:extLst>
              <a:ext uri="{FF2B5EF4-FFF2-40B4-BE49-F238E27FC236}">
                <a16:creationId xmlns:a16="http://schemas.microsoft.com/office/drawing/2014/main" id="{F77061E8-376E-9AE3-7642-5467BFAB65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F542CB0-4E61-8B69-7E99-554ACF24576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6ཁོང་རྣམས་གླིང་ཕྲན་ཡོངས་སུ་བརྒྱུད་པའི༌མཐར། པཱ་ཕོ་རུ་སླེབས་པ་དང་དེ་རུ་སྒྱུ་མ་མཁན་ཡིན་པའི་ཡ་ཧུ་དཱ་པའི་ལུང་སྟོན་པ་རྫུས་མ་ཞིག་དང་ཕྲད་ཅིང་དེའི་མིང་ལ་པཱར་ཡེ་ཤུ་ཟེར། </a:t>
            </a:r>
            <a:endParaRPr lang="en-IN" dirty="0"/>
          </a:p>
        </p:txBody>
      </p:sp>
      <p:sp>
        <p:nvSpPr>
          <p:cNvPr id="3" name="TextBox 2">
            <a:extLst>
              <a:ext uri="{FF2B5EF4-FFF2-40B4-BE49-F238E27FC236}">
                <a16:creationId xmlns:a16="http://schemas.microsoft.com/office/drawing/2014/main" id="{2DB96CAF-7367-4A59-C8B7-6C6D4DD24C3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6They traveled through the whole island as far as </a:t>
            </a:r>
            <a:r>
              <a:rPr lang="en-US" sz="4400" dirty="0" err="1">
                <a:solidFill>
                  <a:srgbClr val="777A7B"/>
                </a:solidFill>
                <a:latin typeface="Arial" panose="020B0604020202020204" pitchFamily="34" charset="0"/>
              </a:rPr>
              <a:t>Paphos</a:t>
            </a:r>
            <a:r>
              <a:rPr lang="en-US" sz="4400" dirty="0">
                <a:solidFill>
                  <a:srgbClr val="777A7B"/>
                </a:solidFill>
                <a:latin typeface="Arial" panose="020B0604020202020204" pitchFamily="34" charset="0"/>
              </a:rPr>
              <a:t>, where they found a Jewish sorcerer and false prophet named Bar-Jesus,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278"/>
    </mc:Choice>
    <mc:Fallback xmlns="">
      <p:transition spd="slow" advTm="14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508C7-8168-76D7-45F4-302559ECF477}"/>
              </a:ext>
            </a:extLst>
          </p:cNvPr>
          <p:cNvPicPr>
            <a:picLocks noChangeAspect="1"/>
          </p:cNvPicPr>
          <p:nvPr/>
        </p:nvPicPr>
        <p:blipFill>
          <a:blip r:embed="rId2"/>
          <a:stretch>
            <a:fillRect/>
          </a:stretch>
        </p:blipFill>
        <p:spPr>
          <a:xfrm>
            <a:off x="0" y="-531091"/>
            <a:ext cx="12192000" cy="7389091"/>
          </a:xfrm>
          <a:prstGeom prst="rect">
            <a:avLst/>
          </a:prstGeom>
        </p:spPr>
      </p:pic>
      <p:sp>
        <p:nvSpPr>
          <p:cNvPr id="5" name="TextBox 4">
            <a:extLst>
              <a:ext uri="{FF2B5EF4-FFF2-40B4-BE49-F238E27FC236}">
                <a16:creationId xmlns:a16="http://schemas.microsoft.com/office/drawing/2014/main" id="{2F52202F-194D-E98D-AA8F-3F9A22D688EB}"/>
              </a:ext>
            </a:extLst>
          </p:cNvPr>
          <p:cNvSpPr txBox="1"/>
          <p:nvPr/>
        </p:nvSpPr>
        <p:spPr>
          <a:xfrm>
            <a:off x="9625745" y="2959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064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CF42D46-9655-F103-3809-D0340B8060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A25A9EB-7309-C9AE-3BB8-E27F3C8C34D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7མི་དེ་ནི་དུས་རྒྱུན་སྤྱི་དཔོན་སུར་ཀེ་ཕོལ་ལོལ་དང་མཉམ་དུ་གནས༌ཤིང༌། སྤྱི་དཔོན་དེ་ནི་བློ་གྲོས་དང་ལྡན་པ་ཞིག་ཡིན༌ཏེ། ཁོས་དཀོན་མཆོག་གི་བཀའ་ལ་མཉན་པའི༌ཕྱིར། པཱར་ན་པཱ་དང་སོ་ལོ་གཉིས་གདན་དྲངས༌པ་རེད།</a:t>
            </a:r>
            <a:endParaRPr lang="en-IN" sz="1600" dirty="0"/>
          </a:p>
        </p:txBody>
      </p:sp>
      <p:sp>
        <p:nvSpPr>
          <p:cNvPr id="3" name="TextBox 2">
            <a:extLst>
              <a:ext uri="{FF2B5EF4-FFF2-40B4-BE49-F238E27FC236}">
                <a16:creationId xmlns:a16="http://schemas.microsoft.com/office/drawing/2014/main" id="{33E274AE-685B-9053-74AB-210C272B57A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 attendant of the proconsul, </a:t>
            </a:r>
            <a:r>
              <a:rPr lang="en-US" sz="4400" dirty="0" err="1">
                <a:solidFill>
                  <a:srgbClr val="777A7B"/>
                </a:solidFill>
                <a:latin typeface="Arial" panose="020B0604020202020204" pitchFamily="34" charset="0"/>
              </a:rPr>
              <a:t>Sergius</a:t>
            </a:r>
            <a:r>
              <a:rPr lang="en-US" sz="4400" dirty="0">
                <a:solidFill>
                  <a:srgbClr val="777A7B"/>
                </a:solidFill>
                <a:latin typeface="Arial" panose="020B0604020202020204" pitchFamily="34" charset="0"/>
              </a:rPr>
              <a:t> Paulus. The proconsul, a man of intelligence, summoned Barnabas and Saul because he wanted to hear the word of God.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DF1107-B47F-3E28-0A7A-34CDA7188806}"/>
              </a:ext>
            </a:extLst>
          </p:cNvPr>
          <p:cNvPicPr>
            <a:picLocks noChangeAspect="1"/>
          </p:cNvPicPr>
          <p:nvPr/>
        </p:nvPicPr>
        <p:blipFill>
          <a:blip r:embed="rId2"/>
          <a:stretch>
            <a:fillRect/>
          </a:stretch>
        </p:blipFill>
        <p:spPr>
          <a:xfrm>
            <a:off x="-1742941" y="-1030131"/>
            <a:ext cx="13934941" cy="7888131"/>
          </a:xfrm>
          <a:prstGeom prst="rect">
            <a:avLst/>
          </a:prstGeom>
        </p:spPr>
      </p:pic>
      <p:sp>
        <p:nvSpPr>
          <p:cNvPr id="5" name="TextBox 4">
            <a:extLst>
              <a:ext uri="{FF2B5EF4-FFF2-40B4-BE49-F238E27FC236}">
                <a16:creationId xmlns:a16="http://schemas.microsoft.com/office/drawing/2014/main" id="{38B50F2E-921F-F628-DDC9-3EFAC5276E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54348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C2AE5D4-5BB9-FD23-115C-14E46B5A8A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7F490FA-80FF-D36D-18ED-33C5184E444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8འོན༌ཀྱང༌། གྷི་རིག་སྐད་ཀྱི་ཨི་ལི་མཱ་བྱ་བའི་སྒྱུ་མ་མཁན་དེས་སྤྱི་དཔོན་ཁོང་ཉིད་དད་པ་ལས་བཟློག་པར་བསམས་ནས་ཁོང་གཉིས་ལ་འགོག་རྒོལ་བྱས་སོ།། </a:t>
            </a:r>
            <a:endParaRPr lang="en-IN" dirty="0"/>
          </a:p>
        </p:txBody>
      </p:sp>
      <p:sp>
        <p:nvSpPr>
          <p:cNvPr id="3" name="TextBox 2">
            <a:extLst>
              <a:ext uri="{FF2B5EF4-FFF2-40B4-BE49-F238E27FC236}">
                <a16:creationId xmlns:a16="http://schemas.microsoft.com/office/drawing/2014/main" id="{D1E77EFA-D9D1-3BF7-1770-B1701351B46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8But </a:t>
            </a:r>
            <a:r>
              <a:rPr lang="en-US" sz="4400" dirty="0" err="1">
                <a:solidFill>
                  <a:srgbClr val="777A7B"/>
                </a:solidFill>
                <a:latin typeface="Arial" panose="020B0604020202020204" pitchFamily="34" charset="0"/>
              </a:rPr>
              <a:t>Elymas</a:t>
            </a:r>
            <a:r>
              <a:rPr lang="en-US" sz="4400" dirty="0">
                <a:solidFill>
                  <a:srgbClr val="777A7B"/>
                </a:solidFill>
                <a:latin typeface="Arial" panose="020B0604020202020204" pitchFamily="34" charset="0"/>
              </a:rPr>
              <a:t> the sorcerer (for that is what his name means) opposed them and tried to turn the proconsul from the faith.</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599"/>
    </mc:Choice>
    <mc:Fallback xmlns="">
      <p:transition spd="slow" advTm="11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90F6-D798-D50C-8651-C7B8B1E812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F4C647-0D2B-B6C5-3205-1EB3FCB8EDF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9D06F8-594F-D865-9B78-06D929B1FA38}"/>
              </a:ext>
            </a:extLst>
          </p:cNvPr>
          <p:cNvPicPr>
            <a:picLocks noChangeAspect="1"/>
          </p:cNvPicPr>
          <p:nvPr/>
        </p:nvPicPr>
        <p:blipFill>
          <a:blip r:embed="rId2"/>
          <a:stretch>
            <a:fillRect/>
          </a:stretch>
        </p:blipFill>
        <p:spPr>
          <a:xfrm>
            <a:off x="1" y="-1"/>
            <a:ext cx="12192000" cy="6935675"/>
          </a:xfrm>
          <a:prstGeom prst="rect">
            <a:avLst/>
          </a:prstGeom>
        </p:spPr>
      </p:pic>
      <p:sp>
        <p:nvSpPr>
          <p:cNvPr id="5" name="TextBox 4">
            <a:extLst>
              <a:ext uri="{FF2B5EF4-FFF2-40B4-BE49-F238E27FC236}">
                <a16:creationId xmlns:a16="http://schemas.microsoft.com/office/drawing/2014/main" id="{5BD0B5CF-4147-F704-336B-DCE660CE776B}"/>
              </a:ext>
            </a:extLst>
          </p:cNvPr>
          <p:cNvSpPr txBox="1"/>
          <p:nvPr/>
        </p:nvSpPr>
        <p:spPr>
          <a:xfrm>
            <a:off x="238540" y="3079291"/>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མཛད་འཕྲིན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Tree>
    <p:extLst>
      <p:ext uri="{BB962C8B-B14F-4D97-AF65-F5344CB8AC3E}">
        <p14:creationId xmlns:p14="http://schemas.microsoft.com/office/powerpoint/2010/main" val="1275084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228E2-1ACB-BE56-B1F7-F8C6E07877F9}"/>
              </a:ext>
            </a:extLst>
          </p:cNvPr>
          <p:cNvPicPr>
            <a:picLocks noChangeAspect="1"/>
          </p:cNvPicPr>
          <p:nvPr/>
        </p:nvPicPr>
        <p:blipFill>
          <a:blip r:embed="rId2"/>
          <a:stretch>
            <a:fillRect/>
          </a:stretch>
        </p:blipFill>
        <p:spPr>
          <a:xfrm>
            <a:off x="0" y="0"/>
            <a:ext cx="13218664" cy="6858000"/>
          </a:xfrm>
          <a:prstGeom prst="rect">
            <a:avLst/>
          </a:prstGeom>
        </p:spPr>
      </p:pic>
      <p:sp>
        <p:nvSpPr>
          <p:cNvPr id="5" name="TextBox 4">
            <a:extLst>
              <a:ext uri="{FF2B5EF4-FFF2-40B4-BE49-F238E27FC236}">
                <a16:creationId xmlns:a16="http://schemas.microsoft.com/office/drawing/2014/main" id="{FF99B3CF-B4A5-B138-6E0D-032B8ED460E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52915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5C50D09-DB6A-6989-6564-C1107380F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5BA72FE-7858-45F1-D34F-DF8A03F9E48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9དེ་ནས་ཕོལ་ལོལ་ཞེས་ཀྱང་འབོད་པའི་སོ་ལོ་ལ་དམ་པའི་ཐུགས་ཉིད་ཀྱིས་ཁྱབ༌ཅིང༌། ཁོང་གིས་མི་དེ་ལ་ཞིབ་ཏུ་བལྟས་ཏེ་འདི་སྐད༌དུ། </a:t>
            </a:r>
            <a:endParaRPr lang="en-IN" dirty="0"/>
          </a:p>
        </p:txBody>
      </p:sp>
      <p:sp>
        <p:nvSpPr>
          <p:cNvPr id="3" name="TextBox 2">
            <a:extLst>
              <a:ext uri="{FF2B5EF4-FFF2-40B4-BE49-F238E27FC236}">
                <a16:creationId xmlns:a16="http://schemas.microsoft.com/office/drawing/2014/main" id="{F169051B-2D40-AC90-44CB-ECD5B69F942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9Then Saul, who was also called Paul, filled with the Holy Spirit, looked directly at </a:t>
            </a:r>
            <a:r>
              <a:rPr lang="en-US" sz="4000" dirty="0" err="1">
                <a:solidFill>
                  <a:srgbClr val="777A7B"/>
                </a:solidFill>
                <a:latin typeface="Arial" panose="020B0604020202020204" pitchFamily="34" charset="0"/>
              </a:rPr>
              <a:t>Elymas</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262"/>
    </mc:Choice>
    <mc:Fallback xmlns="">
      <p:transition spd="slow" advTm="1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4316F6-FEE3-39D3-603E-82A431600B71}"/>
              </a:ext>
            </a:extLst>
          </p:cNvPr>
          <p:cNvPicPr>
            <a:picLocks noChangeAspect="1"/>
          </p:cNvPicPr>
          <p:nvPr/>
        </p:nvPicPr>
        <p:blipFill>
          <a:blip r:embed="rId2"/>
          <a:stretch>
            <a:fillRect/>
          </a:stretch>
        </p:blipFill>
        <p:spPr>
          <a:xfrm>
            <a:off x="-133082" y="5188"/>
            <a:ext cx="12325082" cy="6852812"/>
          </a:xfrm>
          <a:prstGeom prst="rect">
            <a:avLst/>
          </a:prstGeom>
        </p:spPr>
      </p:pic>
      <p:sp>
        <p:nvSpPr>
          <p:cNvPr id="5" name="TextBox 4">
            <a:extLst>
              <a:ext uri="{FF2B5EF4-FFF2-40B4-BE49-F238E27FC236}">
                <a16:creationId xmlns:a16="http://schemas.microsoft.com/office/drawing/2014/main" id="{E6937C3E-E66C-A3A9-1EB4-C05361BB12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4918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4861F286-ADF0-BD13-DF4F-40A4C32958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A2A8466-9102-4ABF-E828-23DF84AC5CF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10གཡོ་སྒྱུ་དང་ཁྲམ་སེམས་ཀྱིས་ཁེངས་པའི་བདུད་ཀྱི༌བུ། དྲང་བདེན་ཐམས་ཅད་ཀྱི་དགྲ་བོ་ཁྱོད་ཀྱིས་དཀོན་མཆོག་གི་ལམ་ཡང་དག་པ་དེ་འཁྱོག་བཤད་བྱས་ནས་ད་དུང་མཚམས་མི་འཇོག༌གམ།</a:t>
            </a:r>
            <a:endParaRPr lang="en-IN" dirty="0"/>
          </a:p>
        </p:txBody>
      </p:sp>
      <p:sp>
        <p:nvSpPr>
          <p:cNvPr id="3" name="TextBox 2">
            <a:extLst>
              <a:ext uri="{FF2B5EF4-FFF2-40B4-BE49-F238E27FC236}">
                <a16:creationId xmlns:a16="http://schemas.microsoft.com/office/drawing/2014/main" id="{CE163994-FE85-B03A-3B1C-0500D34F7FB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10and said, “O child of the devil and enemy of all righteousness, you are full of all kinds of deceit and trickery! Will you never stop perverting the straight ways of the Lord? </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349"/>
    </mc:Choice>
    <mc:Fallback xmlns="">
      <p:transition spd="slow" advTm="1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1B2459-8411-F2A7-09A3-14FED0A4C947}"/>
              </a:ext>
            </a:extLst>
          </p:cNvPr>
          <p:cNvPicPr>
            <a:picLocks noChangeAspect="1"/>
          </p:cNvPicPr>
          <p:nvPr/>
        </p:nvPicPr>
        <p:blipFill>
          <a:blip r:embed="rId2"/>
          <a:stretch>
            <a:fillRect/>
          </a:stretch>
        </p:blipFill>
        <p:spPr>
          <a:xfrm>
            <a:off x="0" y="-180109"/>
            <a:ext cx="12192000" cy="7038109"/>
          </a:xfrm>
          <a:prstGeom prst="rect">
            <a:avLst/>
          </a:prstGeom>
        </p:spPr>
      </p:pic>
      <p:sp>
        <p:nvSpPr>
          <p:cNvPr id="5" name="TextBox 4">
            <a:extLst>
              <a:ext uri="{FF2B5EF4-FFF2-40B4-BE49-F238E27FC236}">
                <a16:creationId xmlns:a16="http://schemas.microsoft.com/office/drawing/2014/main" id="{B13A9461-2E1E-6E92-4ADA-CBF7141FEB7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6236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14D3E0CB-D60E-66DB-8605-72940E23AD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6A1BE7C-6AFE-4A95-CDA6-80A229EB0A5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ད་ལྟ་གཙོ་བོའི་ཕྱག་གིས་ཁྱོད་ཀྱི་མིག་ལོང་བར་བྱས་ནས་རེ་ཞིག་ཉི་མའི་འོད་མི་མཐོང་བར་འགྱུར་ཞེས་སྨྲས་མ་ཐག ཁོའི་མིག་ལ་མུན་ནག་འཐིབས་ཏེ་ཅི་ཡང་མ་མཐོང་བས་ཕྱོགས་བཞིར་ལམ་ཁྲིད་པ་འཚོལ་བཞིན་གདའོ།།</a:t>
            </a:r>
            <a:endParaRPr lang="en-IN" dirty="0"/>
          </a:p>
        </p:txBody>
      </p:sp>
      <p:sp>
        <p:nvSpPr>
          <p:cNvPr id="7" name="TextBox 6">
            <a:extLst>
              <a:ext uri="{FF2B5EF4-FFF2-40B4-BE49-F238E27FC236}">
                <a16:creationId xmlns:a16="http://schemas.microsoft.com/office/drawing/2014/main" id="{68735258-2428-04B4-50E9-01B9C1831C1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11Now look, the hand of the Lord is against you, and for a time you will be blind and unable to see the light of the sun.”…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770"/>
    </mc:Choice>
    <mc:Fallback xmlns="">
      <p:transition spd="slow" advTm="1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2C6BC1-05E0-8B78-C7EE-1F702336BC70}"/>
              </a:ext>
            </a:extLst>
          </p:cNvPr>
          <p:cNvPicPr>
            <a:picLocks noChangeAspect="1"/>
          </p:cNvPicPr>
          <p:nvPr/>
        </p:nvPicPr>
        <p:blipFill>
          <a:blip r:embed="rId2"/>
          <a:stretch>
            <a:fillRect/>
          </a:stretch>
        </p:blipFill>
        <p:spPr>
          <a:xfrm>
            <a:off x="-1355494" y="0"/>
            <a:ext cx="14902987" cy="8603088"/>
          </a:xfrm>
          <a:prstGeom prst="rect">
            <a:avLst/>
          </a:prstGeom>
        </p:spPr>
      </p:pic>
      <p:sp>
        <p:nvSpPr>
          <p:cNvPr id="6" name="TextBox 5">
            <a:extLst>
              <a:ext uri="{FF2B5EF4-FFF2-40B4-BE49-F238E27FC236}">
                <a16:creationId xmlns:a16="http://schemas.microsoft.com/office/drawing/2014/main" id="{EFE28875-9A6E-4E56-63FA-646DB479000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317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11ད་ལྟ་གཙོ་བོའི་ཕྱག་གིས་ཁྱོད་ཀྱི་མིག་ལོང་བར་བྱས་ནས་རེ་ཞིག་ཉི་མའི་འོད་མི་མཐོང་བར་འགྱུར་ཞེས་སྨྲས་མ་ཐག ཁོའི་མིག་ལ་མུན་ནག་འཐིབས་ཏེ་ཅི་ཡང་མ་མཐོང་བས་ཕྱོགས་བཞིར་ལམ་ཁྲིད་པ་འཚོལ་བཞིན་གདའོ།།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Right away mist and darkness came over him. He tried to feel his way around. He wanted to find someone to lead him by the hand. </a:t>
            </a:r>
          </a:p>
          <a:p>
            <a:endParaRPr lang="en-IN" dirty="0"/>
          </a:p>
        </p:txBody>
      </p:sp>
      <p:pic>
        <p:nvPicPr>
          <p:cNvPr id="10" name="Audio 9">
            <a:hlinkClick r:id="" action="ppaction://media"/>
            <a:extLst>
              <a:ext uri="{FF2B5EF4-FFF2-40B4-BE49-F238E27FC236}">
                <a16:creationId xmlns:a16="http://schemas.microsoft.com/office/drawing/2014/main" id="{18B9EFB7-D4DF-1E93-F462-B8E84AA3DB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0622154"/>
      </p:ext>
    </p:extLst>
  </p:cSld>
  <p:clrMapOvr>
    <a:masterClrMapping/>
  </p:clrMapOvr>
  <mc:AlternateContent xmlns:mc="http://schemas.openxmlformats.org/markup-compatibility/2006" xmlns:p14="http://schemas.microsoft.com/office/powerpoint/2010/main">
    <mc:Choice Requires="p14">
      <p:transition spd="slow" p14:dur="2000" advTm="8391"/>
    </mc:Choice>
    <mc:Fallback xmlns="">
      <p:transition spd="slow" advTm="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263D22-0FF2-10B5-1EA8-45C39D8ED06E}"/>
              </a:ext>
            </a:extLst>
          </p:cNvPr>
          <p:cNvPicPr>
            <a:picLocks noChangeAspect="1"/>
          </p:cNvPicPr>
          <p:nvPr/>
        </p:nvPicPr>
        <p:blipFill>
          <a:blip r:embed="rId2"/>
          <a:stretch>
            <a:fillRect/>
          </a:stretch>
        </p:blipFill>
        <p:spPr>
          <a:xfrm>
            <a:off x="0" y="-505829"/>
            <a:ext cx="12192000" cy="7363829"/>
          </a:xfrm>
          <a:prstGeom prst="rect">
            <a:avLst/>
          </a:prstGeom>
        </p:spPr>
      </p:pic>
      <p:sp>
        <p:nvSpPr>
          <p:cNvPr id="5" name="TextBox 4">
            <a:extLst>
              <a:ext uri="{FF2B5EF4-FFF2-40B4-BE49-F238E27FC236}">
                <a16:creationId xmlns:a16="http://schemas.microsoft.com/office/drawing/2014/main" id="{47002C83-704A-D127-5CD2-CF85F4196663}"/>
              </a:ext>
            </a:extLst>
          </p:cNvPr>
          <p:cNvSpPr txBox="1"/>
          <p:nvPr/>
        </p:nvSpPr>
        <p:spPr>
          <a:xfrm>
            <a:off x="9528501" y="592253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4318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76BF9E1B-FE5E-967F-867C-A28301E882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0D32A5A-7AD4-25DB-F3F7-AEFED458551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12དེ་ནས་སྤྱི་དཔོན་གྱིས་དོན་དེ་མཐོང་ནས་གཙོ་བོའི་བཀའ་ཆོས་ལ་ཤིན་ཏུ་ངོ་མཚར་ཞིང་དད་པར་གྱུར༌ཏོ།།</a:t>
            </a:r>
            <a:endParaRPr lang="en-IN" dirty="0"/>
          </a:p>
        </p:txBody>
      </p:sp>
      <p:sp>
        <p:nvSpPr>
          <p:cNvPr id="3" name="TextBox 2">
            <a:extLst>
              <a:ext uri="{FF2B5EF4-FFF2-40B4-BE49-F238E27FC236}">
                <a16:creationId xmlns:a16="http://schemas.microsoft.com/office/drawing/2014/main" id="{A9919E20-E548-013A-5E29-177EBEAC80A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12When the proconsul saw what had happened, he believed, for he was astonished at the teaching about the Lord.</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790"/>
    </mc:Choice>
    <mc:Fallback xmlns="">
      <p:transition spd="slow" advTm="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13</a:t>
            </a:r>
          </a:p>
          <a:p>
            <a:r>
              <a:rPr lang="bo-CN" sz="8000" b="1" dirty="0">
                <a:solidFill>
                  <a:srgbClr val="121212"/>
                </a:solidFill>
                <a:latin typeface="Arial" panose="020B0604020202020204" pitchFamily="34" charset="0"/>
              </a:rPr>
              <a:t>པར་ན་པཱ་དང་ཤ་ཨུལ་ཆོས་བསྒྲགས་པར་མངགས་པ།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Saul and Barnabas sent out – Acts 13:1-13 </a:t>
            </a:r>
            <a:endParaRPr lang="en-IN" sz="6000" dirty="0"/>
          </a:p>
        </p:txBody>
      </p:sp>
      <p:pic>
        <p:nvPicPr>
          <p:cNvPr id="9" name="Audio 8">
            <a:hlinkClick r:id="" action="ppaction://media"/>
            <a:extLst>
              <a:ext uri="{FF2B5EF4-FFF2-40B4-BE49-F238E27FC236}">
                <a16:creationId xmlns:a16="http://schemas.microsoft.com/office/drawing/2014/main" id="{0D59EDD2-E50B-C60F-E4B6-04E04AF94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019"/>
    </mc:Choice>
    <mc:Fallback xmlns="">
      <p:transition spd="slow" advTm="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D1EEB-3641-566C-180E-30DDC46A74A7}"/>
              </a:ext>
            </a:extLst>
          </p:cNvPr>
          <p:cNvPicPr>
            <a:picLocks noChangeAspect="1"/>
          </p:cNvPicPr>
          <p:nvPr/>
        </p:nvPicPr>
        <p:blipFill>
          <a:blip r:embed="rId2"/>
          <a:stretch>
            <a:fillRect/>
          </a:stretch>
        </p:blipFill>
        <p:spPr>
          <a:xfrm>
            <a:off x="0" y="0"/>
            <a:ext cx="12350295" cy="6858000"/>
          </a:xfrm>
          <a:prstGeom prst="rect">
            <a:avLst/>
          </a:prstGeom>
        </p:spPr>
      </p:pic>
      <p:sp>
        <p:nvSpPr>
          <p:cNvPr id="5" name="TextBox 4">
            <a:extLst>
              <a:ext uri="{FF2B5EF4-FFF2-40B4-BE49-F238E27FC236}">
                <a16:creationId xmlns:a16="http://schemas.microsoft.com/office/drawing/2014/main" id="{1D1390F9-5F00-66EA-126D-8F556D5D2CF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6822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A3B06D4-585E-AA74-2E7E-6F043C3DA7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3869B719-F42A-2303-3E35-5F29B1E1491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དེ་ནས་པའུ་ལུ་དང་ཁོང་གི་རོགས་པ་རྣམས་གྲུ་གཟིངས་ལ་བསྡད་དེ་པཱ་ཕོ་ནས་ཕམ་ཕིལ་ཡཱ་ཡུལ་གྱི་གྲོང་ཁྱེར་པེར་གཱ་ལ་ཕེབས་པ་དང༌། དེར་སླེབས་ནས་ཡོ་ཧ་ནན་ཁོང་རྣམས་དང་ཁ་བྲལ་ཏེ་ཡེ་རུ་ཤ་ལེམ་ལ་ཕྱིར་ལོག</a:t>
            </a:r>
            <a:endParaRPr lang="en-IN" dirty="0"/>
          </a:p>
        </p:txBody>
      </p:sp>
      <p:sp>
        <p:nvSpPr>
          <p:cNvPr id="7" name="TextBox 6">
            <a:extLst>
              <a:ext uri="{FF2B5EF4-FFF2-40B4-BE49-F238E27FC236}">
                <a16:creationId xmlns:a16="http://schemas.microsoft.com/office/drawing/2014/main" id="{BAD9DB79-DEB5-0EFC-5C6F-E277C4C8132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13After setting sail from Paphos, Paul and his companions came to Perga in Pamphylia, where John left them to return to Jerusalem. </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369"/>
    </mc:Choice>
    <mc:Fallback xmlns="">
      <p:transition spd="slow" advTm="1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DB0C93-571E-2290-A4C0-A1B6EDC4008F}"/>
              </a:ext>
            </a:extLst>
          </p:cNvPr>
          <p:cNvPicPr>
            <a:picLocks noChangeAspect="1"/>
          </p:cNvPicPr>
          <p:nvPr/>
        </p:nvPicPr>
        <p:blipFill>
          <a:blip r:embed="rId2"/>
          <a:stretch>
            <a:fillRect/>
          </a:stretch>
        </p:blipFill>
        <p:spPr>
          <a:xfrm>
            <a:off x="-25013" y="1"/>
            <a:ext cx="12217013" cy="6858000"/>
          </a:xfrm>
          <a:prstGeom prst="rect">
            <a:avLst/>
          </a:prstGeom>
        </p:spPr>
      </p:pic>
      <p:sp>
        <p:nvSpPr>
          <p:cNvPr id="5" name="TextBox 4">
            <a:extLst>
              <a:ext uri="{FF2B5EF4-FFF2-40B4-BE49-F238E27FC236}">
                <a16:creationId xmlns:a16="http://schemas.microsoft.com/office/drawing/2014/main" id="{61276F1B-0DFE-5B88-B45E-C66AC9E75DB0}"/>
              </a:ext>
            </a:extLst>
          </p:cNvPr>
          <p:cNvSpPr txBox="1"/>
          <p:nvPr/>
        </p:nvSpPr>
        <p:spPr>
          <a:xfrm>
            <a:off x="745109" y="552329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392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84C1E3-8A21-E5F2-2038-AC0055E9DE0B}"/>
              </a:ext>
            </a:extLst>
          </p:cNvPr>
          <p:cNvPicPr>
            <a:picLocks noChangeAspect="1"/>
          </p:cNvPicPr>
          <p:nvPr/>
        </p:nvPicPr>
        <p:blipFill>
          <a:blip r:embed="rId2"/>
          <a:stretch>
            <a:fillRect/>
          </a:stretch>
        </p:blipFill>
        <p:spPr>
          <a:xfrm>
            <a:off x="1" y="-1"/>
            <a:ext cx="12192000" cy="6935675"/>
          </a:xfrm>
          <a:prstGeom prst="rect">
            <a:avLst/>
          </a:prstGeom>
        </p:spPr>
      </p:pic>
      <p:sp>
        <p:nvSpPr>
          <p:cNvPr id="3" name="TextBox 2">
            <a:extLst>
              <a:ext uri="{FF2B5EF4-FFF2-40B4-BE49-F238E27FC236}">
                <a16:creationId xmlns:a16="http://schemas.microsoft.com/office/drawing/2014/main" id="{57062297-4A3F-8E06-F739-025E68F8B1DC}"/>
              </a:ext>
            </a:extLst>
          </p:cNvPr>
          <p:cNvSpPr txBox="1"/>
          <p:nvPr/>
        </p:nvSpPr>
        <p:spPr>
          <a:xfrm>
            <a:off x="265430" y="2098216"/>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མཛད་འཕྲིན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
        <p:nvSpPr>
          <p:cNvPr id="4" name="TextBox 2">
            <a:extLst>
              <a:ext uri="{FF2B5EF4-FFF2-40B4-BE49-F238E27FC236}">
                <a16:creationId xmlns:a16="http://schemas.microsoft.com/office/drawing/2014/main" id="{84761897-8E6B-4517-CE28-E4B159F79B34}"/>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86527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F32A4498-BA4D-A29E-854D-CBDD6CC490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6378B67-7CF8-E721-FBB7-C8AD9EF8BDE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1དེ་ཡང་ཨན་ཏི་ཡོག་ཡཱ་ཡི་ཆོས་ཚོགས་ཀྱི་ནང་དུ་ལུང་སྟོན་པ་དང་སློབ་དཔོན་འགའ་ཡོད༌དེ། པཱར་ན་པཱ༌དང༌། ནེ་གེར་ཞེས་ཀྱང་འབོད་པའི་སི་མུ༌ཨོན། ཀི་རེ་ནེ་ཞེས་པའི་ལོ་ཀེ༌ཨོ། ས་གནས་དཔོན་པོ་ཧེ་རོ་དཱ་དང་མཉམ་དུ་བསྙོར་བའི་མཱ་ན་ཧེན་དང་སོ་ལོ་བཅས༌ཡིན་ནོ།།</a:t>
            </a:r>
            <a:endParaRPr lang="en-IN" dirty="0"/>
          </a:p>
        </p:txBody>
      </p:sp>
      <p:sp>
        <p:nvSpPr>
          <p:cNvPr id="3" name="TextBox 2">
            <a:extLst>
              <a:ext uri="{FF2B5EF4-FFF2-40B4-BE49-F238E27FC236}">
                <a16:creationId xmlns:a16="http://schemas.microsoft.com/office/drawing/2014/main" id="{8B8FF85F-26F0-4D12-0AE0-E770701BAAD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1Now in the church at Antioch there were prophets and teachers: Barnabas, Simeon called Niger, Lucius of Cyrene, Manaen (who had been brought up with Herod the tetrarch), and Saul.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127"/>
    </mc:Choice>
    <mc:Fallback xmlns="">
      <p:transition spd="slow" advTm="15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94A9B-02C9-EDCA-0B8D-D1625B4C5ADF}"/>
              </a:ext>
            </a:extLst>
          </p:cNvPr>
          <p:cNvPicPr>
            <a:picLocks noChangeAspect="1"/>
          </p:cNvPicPr>
          <p:nvPr/>
        </p:nvPicPr>
        <p:blipFill>
          <a:blip r:embed="rId2"/>
          <a:stretch>
            <a:fillRect/>
          </a:stretch>
        </p:blipFill>
        <p:spPr>
          <a:xfrm>
            <a:off x="-502920" y="-109270"/>
            <a:ext cx="12694920" cy="6967270"/>
          </a:xfrm>
          <a:prstGeom prst="rect">
            <a:avLst/>
          </a:prstGeom>
        </p:spPr>
      </p:pic>
      <p:sp>
        <p:nvSpPr>
          <p:cNvPr id="5" name="TextBox 4">
            <a:extLst>
              <a:ext uri="{FF2B5EF4-FFF2-40B4-BE49-F238E27FC236}">
                <a16:creationId xmlns:a16="http://schemas.microsoft.com/office/drawing/2014/main" id="{68609D0D-526D-5ECB-9D84-3CD1116B6CE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186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A3F5CE5-5AB3-FEFE-1F94-52C872956B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E3095D8-6C18-53C8-E267-08A2E6CDDC6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2ཁོང་རྣམས་ཀྱིས་གཙོ་བོ་ལ་བསྙེན་བཀུར་བྱེད༌ཅིང༌སྨྱུང་གནས་སྲུང་བའི་དུས་སུ། དམ་པའི་ཐུགས་ཉིད་ཀྱིས་འདི་སྐད༌དུ། བདག་གི་ཆེད་དུ་ཁྱོད་རྣམས་ཀྱིས་པཱར་ན་པཱ་དང་སོ་ལོ་གཉིས་བདག་གིས་བསྐུལ་བའི་ཆོས་དོན་བསྒྲུབ་པར་སྐོས་ཤིག་ཅེས་གསུངས་སོ།། </a:t>
            </a:r>
            <a:endParaRPr lang="en-IN" sz="1600" dirty="0"/>
          </a:p>
        </p:txBody>
      </p:sp>
      <p:sp>
        <p:nvSpPr>
          <p:cNvPr id="3" name="TextBox 2">
            <a:extLst>
              <a:ext uri="{FF2B5EF4-FFF2-40B4-BE49-F238E27FC236}">
                <a16:creationId xmlns:a16="http://schemas.microsoft.com/office/drawing/2014/main" id="{60E063C2-45C1-0B77-98BD-E97B766EB7A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2While they were worshiping the Lord and fasting, the Holy Spirit said, “Set apart for Me Barnabas and Saul for the work to which I have called them.”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49"/>
    </mc:Choice>
    <mc:Fallback xmlns="">
      <p:transition spd="slow" advTm="1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18675-E96F-61A3-3865-E52F6BC376DE}"/>
              </a:ext>
            </a:extLst>
          </p:cNvPr>
          <p:cNvPicPr>
            <a:picLocks noChangeAspect="1"/>
          </p:cNvPicPr>
          <p:nvPr/>
        </p:nvPicPr>
        <p:blipFill>
          <a:blip r:embed="rId2"/>
          <a:stretch>
            <a:fillRect/>
          </a:stretch>
        </p:blipFill>
        <p:spPr>
          <a:xfrm>
            <a:off x="-1" y="1"/>
            <a:ext cx="12303233" cy="6858000"/>
          </a:xfrm>
          <a:prstGeom prst="rect">
            <a:avLst/>
          </a:prstGeom>
        </p:spPr>
      </p:pic>
      <p:sp>
        <p:nvSpPr>
          <p:cNvPr id="5" name="TextBox 4">
            <a:extLst>
              <a:ext uri="{FF2B5EF4-FFF2-40B4-BE49-F238E27FC236}">
                <a16:creationId xmlns:a16="http://schemas.microsoft.com/office/drawing/2014/main" id="{CF469210-8DAA-B04D-C8B0-25E97092988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273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5F3FE682-2469-D138-EE17-568A7A5861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6E7D970-6D14-5891-3423-793C8620865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ནས་ཁོང་རྣམས་ཀྱིས་ཀྱང་སྨྱུང་གནས་བསྲུངས་ཏེ་གསོལ་བ་བཏབ་པ་དང་ཁོང་གཉིས་ཀྱི་ལུས་ལ་ཕྱག་བཞག་རྗེས་ཡུལ་གཞན་དུ་བཏང༌ངོ༌།།</a:t>
            </a:r>
            <a:endParaRPr lang="en-IN" dirty="0"/>
          </a:p>
        </p:txBody>
      </p:sp>
      <p:sp>
        <p:nvSpPr>
          <p:cNvPr id="3" name="TextBox 2">
            <a:extLst>
              <a:ext uri="{FF2B5EF4-FFF2-40B4-BE49-F238E27FC236}">
                <a16:creationId xmlns:a16="http://schemas.microsoft.com/office/drawing/2014/main" id="{70E49F1F-0A3C-6040-A5E0-FA4BA3CEE3F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after they had fasted and prayed, they laid their hands on them and sent them off.</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15"/>
    </mc:Choice>
    <mc:Fallback xmlns="">
      <p:transition spd="slow" advTm="1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6561</TotalTime>
  <Words>1410</Words>
  <Application>Microsoft Office PowerPoint</Application>
  <PresentationFormat>Widescreen</PresentationFormat>
  <Paragraphs>72</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2025-05-26T09:27:02Z</dcterms:modified>
</cp:coreProperties>
</file>