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47D2DB-94B2-4EF8-B511-89BB6B2FD751}" v="1" dt="2025-05-06T08:42:11.0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04" autoAdjust="0"/>
    <p:restoredTop sz="82085" autoAdjust="0"/>
  </p:normalViewPr>
  <p:slideViewPr>
    <p:cSldViewPr snapToGrid="0">
      <p:cViewPr varScale="1">
        <p:scale>
          <a:sx n="39" d="100"/>
          <a:sy n="39" d="100"/>
        </p:scale>
        <p:origin x="1243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C59ED0CF-E897-43CB-B632-B81149064751}"/>
    <pc:docChg chg="undo custSel modSld">
      <pc:chgData name="Leonie Smith" userId="fed1330f33f5650e" providerId="LiveId" clId="{C59ED0CF-E897-43CB-B632-B81149064751}" dt="2023-03-17T04:58:40.433" v="84"/>
      <pc:docMkLst>
        <pc:docMk/>
      </pc:docMkLst>
      <pc:sldChg chg="addSp modSp">
        <pc:chgData name="Leonie Smith" userId="fed1330f33f5650e" providerId="LiveId" clId="{C59ED0CF-E897-43CB-B632-B81149064751}" dt="2023-03-17T04:37:14.674" v="14"/>
        <pc:sldMkLst>
          <pc:docMk/>
          <pc:sldMk cId="1499918570" sldId="257"/>
        </pc:sldMkLst>
      </pc:sldChg>
      <pc:sldChg chg="addSp modSp mod">
        <pc:chgData name="Leonie Smith" userId="fed1330f33f5650e" providerId="LiveId" clId="{C59ED0CF-E897-43CB-B632-B81149064751}" dt="2023-03-17T04:37:52.337" v="1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C59ED0CF-E897-43CB-B632-B81149064751}" dt="2023-03-17T04:41:33.437" v="3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C59ED0CF-E897-43CB-B632-B81149064751}" dt="2023-03-17T04:44:37.485" v="4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C59ED0CF-E897-43CB-B632-B81149064751}" dt="2023-03-17T04:49:15.618" v="5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C59ED0CF-E897-43CB-B632-B81149064751}" dt="2023-03-17T04:58:40.433" v="84"/>
        <pc:sldMkLst>
          <pc:docMk/>
          <pc:sldMk cId="641208035" sldId="263"/>
        </pc:sldMkLst>
      </pc:sldChg>
      <pc:sldChg chg="addSp delSp modSp mod modTransition">
        <pc:chgData name="Leonie Smith" userId="fed1330f33f5650e" providerId="LiveId" clId="{C59ED0CF-E897-43CB-B632-B81149064751}" dt="2023-03-17T04:52:32.102" v="67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C59ED0CF-E897-43CB-B632-B81149064751}" dt="2023-03-17T04:56:10.176" v="77"/>
        <pc:sldMkLst>
          <pc:docMk/>
          <pc:sldMk cId="978260341" sldId="265"/>
        </pc:sldMkLst>
      </pc:sldChg>
      <pc:sldChg chg="addSp modSp">
        <pc:chgData name="Leonie Smith" userId="fed1330f33f5650e" providerId="LiveId" clId="{C59ED0CF-E897-43CB-B632-B81149064751}" dt="2023-03-17T04:56:39.515" v="78"/>
        <pc:sldMkLst>
          <pc:docMk/>
          <pc:sldMk cId="3575870363" sldId="266"/>
        </pc:sldMkLst>
      </pc:sldChg>
    </pc:docChg>
  </pc:docChgLst>
  <pc:docChgLst>
    <pc:chgData name="Leonie Smith" userId="fed1330f33f5650e" providerId="LiveId" clId="{4136E73C-68D7-4A55-A678-700BDD82CF20}"/>
    <pc:docChg chg="custSel modSld">
      <pc:chgData name="Leonie Smith" userId="fed1330f33f5650e" providerId="LiveId" clId="{4136E73C-68D7-4A55-A678-700BDD82CF20}" dt="2023-04-04T03:38:58.462" v="3" actId="5793"/>
      <pc:docMkLst>
        <pc:docMk/>
      </pc:docMkLst>
      <pc:sldChg chg="modNotesTx">
        <pc:chgData name="Leonie Smith" userId="fed1330f33f5650e" providerId="LiveId" clId="{4136E73C-68D7-4A55-A678-700BDD82CF20}" dt="2023-04-04T03:38:58.462" v="3" actId="5793"/>
        <pc:sldMkLst>
          <pc:docMk/>
          <pc:sldMk cId="1499918570" sldId="257"/>
        </pc:sldMkLst>
      </pc:sldChg>
    </pc:docChg>
  </pc:docChgLst>
  <pc:docChgLst>
    <pc:chgData name="Alfred Smith" userId="3c60a3631c0db8ad" providerId="LiveId" clId="{4147D2DB-94B2-4EF8-B511-89BB6B2FD751}"/>
    <pc:docChg chg="custSel modSld">
      <pc:chgData name="Alfred Smith" userId="3c60a3631c0db8ad" providerId="LiveId" clId="{4147D2DB-94B2-4EF8-B511-89BB6B2FD751}" dt="2025-05-06T08:44:57.911" v="2" actId="27636"/>
      <pc:docMkLst>
        <pc:docMk/>
      </pc:docMkLst>
      <pc:sldChg chg="modSp mod">
        <pc:chgData name="Alfred Smith" userId="3c60a3631c0db8ad" providerId="LiveId" clId="{4147D2DB-94B2-4EF8-B511-89BB6B2FD751}" dt="2025-05-06T08:44:57.911" v="2" actId="27636"/>
        <pc:sldMkLst>
          <pc:docMk/>
          <pc:sldMk cId="1499918570" sldId="257"/>
        </pc:sldMkLst>
        <pc:spChg chg="mod">
          <ac:chgData name="Alfred Smith" userId="3c60a3631c0db8ad" providerId="LiveId" clId="{4147D2DB-94B2-4EF8-B511-89BB6B2FD751}" dt="2025-05-06T08:44:57.911" v="2" actId="27636"/>
          <ac:spMkLst>
            <pc:docMk/>
            <pc:sldMk cId="1499918570" sldId="257"/>
            <ac:spMk id="6" creationId="{F37D4855-BAFB-09C5-0D2F-1DA99A3D95DF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3788111665" sldId="258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3788111665" sldId="258"/>
            <ac:spMk id="5" creationId="{E3021ACF-FB04-4BB1-0CE5-792B6B2EBC6E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454763615" sldId="259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4120481681" sldId="270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4120481681" sldId="270"/>
            <ac:spMk id="5" creationId="{1F93F253-D5A5-84ED-330D-545FD0EF90C4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939110669" sldId="271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939110669" sldId="271"/>
            <ac:spMk id="4" creationId="{B6CBB28F-D7BD-32B5-BDE7-1079E6FE011B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4024569785" sldId="272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4024569785" sldId="272"/>
            <ac:spMk id="4" creationId="{8C7ED33E-5860-0263-64CE-2F9F86CCAF59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487179600" sldId="273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487179600" sldId="273"/>
            <ac:spMk id="4" creationId="{9B31C764-A52B-52BC-0855-882DE6E17AF8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2168401200" sldId="274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2168401200" sldId="274"/>
            <ac:spMk id="4" creationId="{096F2D9C-D025-B520-3EFC-9B637FDE3716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2996969115" sldId="275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2996969115" sldId="275"/>
            <ac:spMk id="4" creationId="{94ECD9D4-1053-3362-FBF3-CB1BE8289CFF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2390376940" sldId="276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2390376940" sldId="276"/>
            <ac:spMk id="6" creationId="{B8A6BE37-B1EC-6487-E1FC-70A4C86396D9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4265919077" sldId="277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4265919077" sldId="277"/>
            <ac:spMk id="3" creationId="{C58352D0-55D7-04D0-A37F-D174C1AB3CAE}"/>
          </ac:spMkLst>
        </pc:spChg>
      </pc:sldChg>
    </pc:docChg>
  </pc:docChgLst>
  <pc:docChgLst>
    <pc:chgData name="Alfred Smith" userId="3c60a3631c0db8ad" providerId="LiveId" clId="{FB933EFF-A087-4105-B25E-568053C646B6}"/>
    <pc:docChg chg="custSel modSld">
      <pc:chgData name="Alfred Smith" userId="3c60a3631c0db8ad" providerId="LiveId" clId="{FB933EFF-A087-4105-B25E-568053C646B6}" dt="2025-04-22T07:14:59.307" v="17"/>
      <pc:docMkLst>
        <pc:docMk/>
      </pc:docMkLst>
      <pc:sldChg chg="addSp delSp modSp mod">
        <pc:chgData name="Alfred Smith" userId="3c60a3631c0db8ad" providerId="LiveId" clId="{FB933EFF-A087-4105-B25E-568053C646B6}" dt="2025-04-22T07:13:07.480" v="2"/>
        <pc:sldMkLst>
          <pc:docMk/>
          <pc:sldMk cId="1499918570" sldId="257"/>
        </pc:sldMkLst>
        <pc:spChg chg="add mod">
          <ac:chgData name="Alfred Smith" userId="3c60a3631c0db8ad" providerId="LiveId" clId="{FB933EFF-A087-4105-B25E-568053C646B6}" dt="2025-04-22T07:13:07.480" v="2"/>
          <ac:spMkLst>
            <pc:docMk/>
            <pc:sldMk cId="1499918570" sldId="257"/>
            <ac:spMk id="6" creationId="{F37D4855-BAFB-09C5-0D2F-1DA99A3D95DF}"/>
          </ac:spMkLst>
        </pc:spChg>
      </pc:sldChg>
      <pc:sldChg chg="addSp delSp modSp mod">
        <pc:chgData name="Alfred Smith" userId="3c60a3631c0db8ad" providerId="LiveId" clId="{FB933EFF-A087-4105-B25E-568053C646B6}" dt="2025-04-22T07:13:50.936" v="5"/>
        <pc:sldMkLst>
          <pc:docMk/>
          <pc:sldMk cId="2346136586" sldId="260"/>
        </pc:sldMkLst>
        <pc:spChg chg="add mod">
          <ac:chgData name="Alfred Smith" userId="3c60a3631c0db8ad" providerId="LiveId" clId="{FB933EFF-A087-4105-B25E-568053C646B6}" dt="2025-04-22T07:13:50.936" v="5"/>
          <ac:spMkLst>
            <pc:docMk/>
            <pc:sldMk cId="2346136586" sldId="260"/>
            <ac:spMk id="2" creationId="{6AADC746-5402-AEB2-A232-10D73CA88983}"/>
          </ac:spMkLst>
        </pc:spChg>
        <pc:spChg chg="add mod">
          <ac:chgData name="Alfred Smith" userId="3c60a3631c0db8ad" providerId="LiveId" clId="{FB933EFF-A087-4105-B25E-568053C646B6}" dt="2025-04-22T07:13:50.936" v="5"/>
          <ac:spMkLst>
            <pc:docMk/>
            <pc:sldMk cId="2346136586" sldId="260"/>
            <ac:spMk id="5" creationId="{98B86007-EA0A-D455-5227-2FDAA690C0D3}"/>
          </ac:spMkLst>
        </pc:spChg>
      </pc:sldChg>
      <pc:sldChg chg="addSp delSp modSp mod">
        <pc:chgData name="Alfred Smith" userId="3c60a3631c0db8ad" providerId="LiveId" clId="{FB933EFF-A087-4105-B25E-568053C646B6}" dt="2025-04-22T07:14:13.161" v="7"/>
        <pc:sldMkLst>
          <pc:docMk/>
          <pc:sldMk cId="4037329247" sldId="261"/>
        </pc:sldMkLst>
        <pc:spChg chg="add mod">
          <ac:chgData name="Alfred Smith" userId="3c60a3631c0db8ad" providerId="LiveId" clId="{FB933EFF-A087-4105-B25E-568053C646B6}" dt="2025-04-22T07:14:13.161" v="7"/>
          <ac:spMkLst>
            <pc:docMk/>
            <pc:sldMk cId="4037329247" sldId="261"/>
            <ac:spMk id="2" creationId="{6CDEC11E-03D8-158C-7719-1B97A24DC26F}"/>
          </ac:spMkLst>
        </pc:spChg>
        <pc:spChg chg="add mod">
          <ac:chgData name="Alfred Smith" userId="3c60a3631c0db8ad" providerId="LiveId" clId="{FB933EFF-A087-4105-B25E-568053C646B6}" dt="2025-04-22T07:14:13.161" v="7"/>
          <ac:spMkLst>
            <pc:docMk/>
            <pc:sldMk cId="4037329247" sldId="261"/>
            <ac:spMk id="5" creationId="{C1912A52-298A-2108-DA61-1D1D83260A95}"/>
          </ac:spMkLst>
        </pc:spChg>
      </pc:sldChg>
      <pc:sldChg chg="addSp delSp modSp mod">
        <pc:chgData name="Alfred Smith" userId="3c60a3631c0db8ad" providerId="LiveId" clId="{FB933EFF-A087-4105-B25E-568053C646B6}" dt="2025-04-22T07:14:20.212" v="9"/>
        <pc:sldMkLst>
          <pc:docMk/>
          <pc:sldMk cId="1909638311" sldId="262"/>
        </pc:sldMkLst>
        <pc:spChg chg="add mod">
          <ac:chgData name="Alfred Smith" userId="3c60a3631c0db8ad" providerId="LiveId" clId="{FB933EFF-A087-4105-B25E-568053C646B6}" dt="2025-04-22T07:14:20.212" v="9"/>
          <ac:spMkLst>
            <pc:docMk/>
            <pc:sldMk cId="1909638311" sldId="262"/>
            <ac:spMk id="2" creationId="{977B2C15-DDFE-F77C-43E4-03CD0EF7D323}"/>
          </ac:spMkLst>
        </pc:spChg>
        <pc:spChg chg="add mod">
          <ac:chgData name="Alfred Smith" userId="3c60a3631c0db8ad" providerId="LiveId" clId="{FB933EFF-A087-4105-B25E-568053C646B6}" dt="2025-04-22T07:14:20.212" v="9"/>
          <ac:spMkLst>
            <pc:docMk/>
            <pc:sldMk cId="1909638311" sldId="262"/>
            <ac:spMk id="5" creationId="{CE81DED9-5AE3-4CBA-D0F1-0A58247A35E7}"/>
          </ac:spMkLst>
        </pc:spChg>
      </pc:sldChg>
      <pc:sldChg chg="addSp delSp modSp mod">
        <pc:chgData name="Alfred Smith" userId="3c60a3631c0db8ad" providerId="LiveId" clId="{FB933EFF-A087-4105-B25E-568053C646B6}" dt="2025-04-22T07:14:31.564" v="11"/>
        <pc:sldMkLst>
          <pc:docMk/>
          <pc:sldMk cId="641208035" sldId="263"/>
        </pc:sldMkLst>
        <pc:spChg chg="add mod">
          <ac:chgData name="Alfred Smith" userId="3c60a3631c0db8ad" providerId="LiveId" clId="{FB933EFF-A087-4105-B25E-568053C646B6}" dt="2025-04-22T07:14:31.564" v="11"/>
          <ac:spMkLst>
            <pc:docMk/>
            <pc:sldMk cId="641208035" sldId="263"/>
            <ac:spMk id="2" creationId="{335D54A1-E456-E58F-0636-1B952EEADEAF}"/>
          </ac:spMkLst>
        </pc:spChg>
        <pc:spChg chg="add mod">
          <ac:chgData name="Alfred Smith" userId="3c60a3631c0db8ad" providerId="LiveId" clId="{FB933EFF-A087-4105-B25E-568053C646B6}" dt="2025-04-22T07:14:31.564" v="11"/>
          <ac:spMkLst>
            <pc:docMk/>
            <pc:sldMk cId="641208035" sldId="263"/>
            <ac:spMk id="5" creationId="{186B4C02-1198-C9FC-1571-27BD416CEE76}"/>
          </ac:spMkLst>
        </pc:spChg>
      </pc:sldChg>
      <pc:sldChg chg="addSp delSp modSp mod">
        <pc:chgData name="Alfred Smith" userId="3c60a3631c0db8ad" providerId="LiveId" clId="{FB933EFF-A087-4105-B25E-568053C646B6}" dt="2025-04-22T07:14:41.309" v="13"/>
        <pc:sldMkLst>
          <pc:docMk/>
          <pc:sldMk cId="4044745628" sldId="264"/>
        </pc:sldMkLst>
        <pc:spChg chg="add mod">
          <ac:chgData name="Alfred Smith" userId="3c60a3631c0db8ad" providerId="LiveId" clId="{FB933EFF-A087-4105-B25E-568053C646B6}" dt="2025-04-22T07:14:41.309" v="13"/>
          <ac:spMkLst>
            <pc:docMk/>
            <pc:sldMk cId="4044745628" sldId="264"/>
            <ac:spMk id="2" creationId="{196111E3-E2A0-B545-716A-93892B7AA34E}"/>
          </ac:spMkLst>
        </pc:spChg>
        <pc:spChg chg="add mod">
          <ac:chgData name="Alfred Smith" userId="3c60a3631c0db8ad" providerId="LiveId" clId="{FB933EFF-A087-4105-B25E-568053C646B6}" dt="2025-04-22T07:14:41.309" v="13"/>
          <ac:spMkLst>
            <pc:docMk/>
            <pc:sldMk cId="4044745628" sldId="264"/>
            <ac:spMk id="5" creationId="{0472F7E5-6D43-6A0B-8074-179491FDAA51}"/>
          </ac:spMkLst>
        </pc:spChg>
      </pc:sldChg>
      <pc:sldChg chg="addSp delSp modSp mod">
        <pc:chgData name="Alfred Smith" userId="3c60a3631c0db8ad" providerId="LiveId" clId="{FB933EFF-A087-4105-B25E-568053C646B6}" dt="2025-04-22T07:14:50.289" v="15"/>
        <pc:sldMkLst>
          <pc:docMk/>
          <pc:sldMk cId="978260341" sldId="265"/>
        </pc:sldMkLst>
        <pc:spChg chg="add mod">
          <ac:chgData name="Alfred Smith" userId="3c60a3631c0db8ad" providerId="LiveId" clId="{FB933EFF-A087-4105-B25E-568053C646B6}" dt="2025-04-22T07:14:50.289" v="15"/>
          <ac:spMkLst>
            <pc:docMk/>
            <pc:sldMk cId="978260341" sldId="265"/>
            <ac:spMk id="2" creationId="{3C27E767-AA87-2C4D-1254-C181A8113B07}"/>
          </ac:spMkLst>
        </pc:spChg>
        <pc:spChg chg="add mod">
          <ac:chgData name="Alfred Smith" userId="3c60a3631c0db8ad" providerId="LiveId" clId="{FB933EFF-A087-4105-B25E-568053C646B6}" dt="2025-04-22T07:14:50.289" v="15"/>
          <ac:spMkLst>
            <pc:docMk/>
            <pc:sldMk cId="978260341" sldId="265"/>
            <ac:spMk id="5" creationId="{376854C0-8B43-6BDE-290F-38BD2122508C}"/>
          </ac:spMkLst>
        </pc:spChg>
      </pc:sldChg>
      <pc:sldChg chg="addSp delSp modSp mod">
        <pc:chgData name="Alfred Smith" userId="3c60a3631c0db8ad" providerId="LiveId" clId="{FB933EFF-A087-4105-B25E-568053C646B6}" dt="2025-04-22T07:14:59.307" v="17"/>
        <pc:sldMkLst>
          <pc:docMk/>
          <pc:sldMk cId="3575870363" sldId="266"/>
        </pc:sldMkLst>
        <pc:spChg chg="add mod">
          <ac:chgData name="Alfred Smith" userId="3c60a3631c0db8ad" providerId="LiveId" clId="{FB933EFF-A087-4105-B25E-568053C646B6}" dt="2025-04-22T07:14:59.307" v="17"/>
          <ac:spMkLst>
            <pc:docMk/>
            <pc:sldMk cId="3575870363" sldId="266"/>
            <ac:spMk id="2" creationId="{814DFD20-01B8-627D-8C0A-076ECBAC830A}"/>
          </ac:spMkLst>
        </pc:spChg>
        <pc:spChg chg="add mod">
          <ac:chgData name="Alfred Smith" userId="3c60a3631c0db8ad" providerId="LiveId" clId="{FB933EFF-A087-4105-B25E-568053C646B6}" dt="2025-04-22T07:14:59.307" v="17"/>
          <ac:spMkLst>
            <pc:docMk/>
            <pc:sldMk cId="3575870363" sldId="266"/>
            <ac:spMk id="5" creationId="{F58C37BF-C565-F447-4254-2866F61C0484}"/>
          </ac:spMkLst>
        </pc:spChg>
      </pc:sldChg>
      <pc:sldChg chg="addSp modSp">
        <pc:chgData name="Alfred Smith" userId="3c60a3631c0db8ad" providerId="LiveId" clId="{FB933EFF-A087-4105-B25E-568053C646B6}" dt="2025-04-22T07:13:42.381" v="3"/>
        <pc:sldMkLst>
          <pc:docMk/>
          <pc:sldMk cId="4120481681" sldId="270"/>
        </pc:sldMkLst>
        <pc:spChg chg="add mod">
          <ac:chgData name="Alfred Smith" userId="3c60a3631c0db8ad" providerId="LiveId" clId="{FB933EFF-A087-4105-B25E-568053C646B6}" dt="2025-04-22T07:13:42.381" v="3"/>
          <ac:spMkLst>
            <pc:docMk/>
            <pc:sldMk cId="4120481681" sldId="270"/>
            <ac:spMk id="2" creationId="{278B84F3-332A-C948-0B0F-5EDB2DD8A91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51 </a:t>
            </a:r>
            <a:r>
              <a:rPr lang="en-IN" sz="1200" b="1" i="0" u="none" strike="noStrike" baseline="0" dirty="0">
                <a:latin typeface="TimesNewRomanPS-BoldMT"/>
              </a:rPr>
              <a:t>Paul’s 1st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</a:t>
            </a:r>
            <a:r>
              <a:rPr lang="en-US" sz="1200" b="0" i="0" u="none" strike="noStrike" baseline="0" dirty="0" err="1">
                <a:latin typeface="TimesNewRomanPSMT"/>
              </a:rPr>
              <a:t>Sergius</a:t>
            </a:r>
            <a:r>
              <a:rPr lang="en-US" sz="1200" b="0" i="0" u="none" strike="noStrike" baseline="0" dirty="0">
                <a:latin typeface="TimesNewRomanPSMT"/>
              </a:rPr>
              <a:t> Paulus and </a:t>
            </a:r>
            <a:r>
              <a:rPr lang="en-US" sz="1200" b="0" i="0" u="none" strike="noStrike" baseline="0" dirty="0" err="1">
                <a:latin typeface="TimesNewRomanPSMT"/>
              </a:rPr>
              <a:t>Elymas</a:t>
            </a:r>
            <a:r>
              <a:rPr lang="en-US" sz="12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51-4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077EBE9-F42D-73BE-8F5A-3AEBF2CC0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7D4855-BAFB-09C5-0D2F-1DA99A3D9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"/>
    </mc:Choice>
    <mc:Fallback xmlns="">
      <p:transition spd="slow" advTm="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A26C1-8C5C-A649-DAA4-6D6C9D7D8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615"/>
            <a:ext cx="12192000" cy="6916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31C764-A52B-52BC-0855-882DE6E17AF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485654E5-080B-7677-B1D5-5FB163443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5D54A1-E456-E58F-0636-1B952EEADEA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གྲོང་ཁྱེར་གྱི་འབངས་མིའི་ནང་ལྟ་བ་མི་མཐུན་པ་བྱུང༌། ལ་ལས་ཡ་ཧུ་དཱ་པའི་ཕྱོགས་བྱས་ཤིང༌། ལ་ལས་སྐུ་ཚབ་རྣམས་ཀྱི་ཕྱོགས་བྱས།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6B4C02-1198-C9FC-1571-27BD416CEE7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4The people of the city were divided. Some sided with the Jews, and others with the apostles.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5"/>
    </mc:Choice>
    <mc:Fallback xmlns="">
      <p:transition spd="slow" advTm="8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3AAED-119E-9445-2AD6-3EAAFDEE6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2464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F2D9C-D025-B520-3EFC-9B637FDE371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A4C94B3-263D-8015-A217-6EA66B54A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6111E3-E2A0-B545-716A-93892B7AA34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་ཧུ་དཱ་པ་དང་ཡ་ཧུ་དཱ་པ་མིན་པ་རྣམས་ཀྱིས་དཔོན་རིགས་དང་མཉམ་དུ་ཁོང་ཚོར་དམའ་འབེབས་བྱེད་ཅིང་རྡོ་རུབ་གཏོང་བའི་གོ་སྐབས་བཙ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2F7E5-6D43-6A0B-8074-179491FDAA5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5But when the Gentiles and Jews, together with their rulers, set out to mistreat and stone them,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3"/>
    </mc:Choice>
    <mc:Fallback xmlns="">
      <p:transition spd="slow" advTm="9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1A2A2-460A-89EC-1545-A01C9C15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4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ECD9D4-1053-3362-FBF3-CB1BE8289CF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36DAAF9-F0F0-DBF4-2027-D7642BF92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7E767-AA87-2C4D-1254-C181A8113B0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སྐུ་ཚབ་རྣམས་ཀྱིས་དེའི་སྐོར་ཤེས་ཏེ་ལི་ཀ་ཨོན་ཡཱ་ཡུལ་གྱི་ལིས་ཏྲཱ་དང་ཌེར་པེ་གྲོང་ཁྱེར་དེ་བཞིན་དེའི་ཉེ་འཁོར་གྱི་ཡུལ་ལ་བྲོས་ན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854C0-8B43-6BDE-290F-38BD2122508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6they found out about it and fled to the Lycaonian cities of Lystra and </a:t>
            </a:r>
            <a:r>
              <a:rPr lang="en-US" sz="4800" dirty="0" err="1">
                <a:solidFill>
                  <a:srgbClr val="777A7B"/>
                </a:solidFill>
                <a:latin typeface="Arial" panose="020B0604020202020204" pitchFamily="34" charset="0"/>
              </a:rPr>
              <a:t>Derbe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and to the surrounding region,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2"/>
    </mc:Choice>
    <mc:Fallback xmlns="">
      <p:transition spd="slow" advTm="8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91E5F2-FCA5-2140-2316-2FE6E4BC9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5319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6BE37-B1EC-6487-E1FC-70A4C86396D9}"/>
              </a:ext>
            </a:extLst>
          </p:cNvPr>
          <p:cNvSpPr txBox="1"/>
          <p:nvPr/>
        </p:nvSpPr>
        <p:spPr>
          <a:xfrm>
            <a:off x="9999275" y="17151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0A875F-DD15-3D34-EC31-0579A328D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4DFD20-01B8-627D-8C0A-076ECBAC830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དེར་ཁོང་ཚོས་མུ་མཐུད་འཕྲིན་བཟང་བསྒྲགས་སོ།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C37BF-C565-F447-4254-2866F61C048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>
                <a:solidFill>
                  <a:srgbClr val="121212"/>
                </a:solidFill>
                <a:latin typeface="Arial" panose="020B0604020202020204" pitchFamily="34" charset="0"/>
              </a:rPr>
              <a:t>7where they continued to preach the gospel.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9"/>
    </mc:Choice>
    <mc:Fallback xmlns="">
      <p:transition spd="slow" advTm="4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65BC-209B-0A3E-C96E-08C06D180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352D0-55D7-04D0-A37F-D174C1AB3C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B9D8D-0616-1966-D301-F86CE8603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021ACF-FB04-4BB1-0CE5-792B6B2EBC6E}"/>
              </a:ext>
            </a:extLst>
          </p:cNvPr>
          <p:cNvSpPr txBox="1"/>
          <p:nvPr/>
        </p:nvSpPr>
        <p:spPr>
          <a:xfrm>
            <a:off x="171451" y="0"/>
            <a:ext cx="7158037" cy="4171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14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པའུ་ལུ་དང་པར་ན་པཱ་ཨི་ཀོན་ཡཱུ་གྲོང་ཁྱེར་ལ་བཞུགས་པ།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མཛད་པ 14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པའུ་ལུ་དང་པར་ན་པཱ་ཨི་ཀོན་ཡཱུ་གྲོང་ཁྱེར་ནས་བྲོས། 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Chased from Iconium – Acts 14:1-7 </a:t>
            </a:r>
            <a:endParaRPr lang="en-IN" sz="6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44F1826-61C6-DA03-8BD1-23EB6B347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9"/>
    </mc:Choice>
    <mc:Fallback xmlns="">
      <p:transition spd="slow" advTm="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DDDBF-0A41-0A75-3B18-9B877DDFD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93F253-D5A5-84ED-330D-545FD0EF90C4}"/>
              </a:ext>
            </a:extLst>
          </p:cNvPr>
          <p:cNvSpPr txBox="1"/>
          <p:nvPr/>
        </p:nvSpPr>
        <p:spPr>
          <a:xfrm>
            <a:off x="171451" y="0"/>
            <a:ext cx="7158037" cy="4171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14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པའུ་ལུ་དང་པར་ན་པཱ་ཨི་ཀོན་ཡཱུ་གྲོང་ཁྱེར་ལ་བཞུགས་པ།</a:t>
            </a:r>
          </a:p>
          <a:p>
            <a:endParaRPr lang="en-IN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78B84F3-332A-C948-0B0F-5EDB2DD8A91D}"/>
              </a:ext>
            </a:extLst>
          </p:cNvPr>
          <p:cNvSpPr txBox="1"/>
          <p:nvPr/>
        </p:nvSpPr>
        <p:spPr>
          <a:xfrm>
            <a:off x="265430" y="60779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8F90C302-F1AD-A028-F1F4-1B028EC80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ADC746-5402-AEB2-A232-10D73CA8898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ཨི་ཀོན་ཡཱུ་གྲོང་ཁྱེར་ལ་པའུ་ལུ་དང་པར་ན་པཱ་གཉིས་ཡ་ཧུ་དཱ་པའི་འདུ་ཁང་ལ་ཕེབས་པ་དང༌། ཁོང་ཚོའི་ཆོས་སྟོན་སྟངས་ཀྱི་རྐྱེན་གྱིས་ཡ་ཧུ་དཱ་དང་གྷི་རིག་མི་མང་པོ་དད་ལྡན་པར་གྱུར།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86007-EA0A-D455-5227-2FDAA690C0D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1At Iconium, Paul and Barnabas went as usual into the Jewish synagogue, where they spoke so well that a great number of Jews and Greeks believed.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1"/>
    </mc:Choice>
    <mc:Fallback xmlns="">
      <p:transition spd="slow" advTm="15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EAA82-579E-91E3-D33A-9B1ADEE3B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393" y="0"/>
            <a:ext cx="123663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BB28F-D7BD-32B5-BDE7-1079E6FE011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EE7FDD2-CD45-2E7E-572A-B6E2B0E2C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DEC11E-03D8-158C-7719-1B97A24DC26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དད་པ་མི་བྱེད་པའི་ཡ་ཧུ་དཱ་པ་རྣམས་ཀྱིས་ཡ་ཧུ་དཱ་པ་མིན་པ་རྣམས་ཀྱི་སེམས་དཀྲུགས་པས་ཁོ་རྣམས་ནི་སྤུན་ཟླ་རྣམས་ལ་ཁོང་ཁྲོ་སྐྱེ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12A52-298A-2108-DA61-1D1D83260A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2But the unbelieving Jews stirred up the Gentiles and poisoned their minds against the brothers.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9"/>
    </mc:Choice>
    <mc:Fallback xmlns="">
      <p:transition spd="slow" advTm="1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B2712-AA58-F768-7D5B-DF19AAFC7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500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7ED33E-5860-0263-64CE-2F9F86CCAF5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E35F601B-710B-5552-B5AC-5565C1DD0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B2C15-DDFE-F77C-43E4-03CD0EF7D32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ར་པའུ་ལུ་དང་པར་ན་པཱ་གྲོང་ཁྱེར་དེ་ལ་ཡུན་རིང་པོར་བཞུགས་ཏེ་གཙོ་བོ་ལ་བརྟེན་ནས་བློ་སྟོབས་ཆེན་པོས་ཆོས་བསྟན། ཁོང་ཚོའི་ཕྱག་གིས་རྟགས་དང་ངོ་མཚར་བའི་དོན་སྒྲུབ་པར་གནང་བའི་སྒོ་ནས་གཙོ་བོས་ཁོང་གི་ཐུགས་རྗེ་དང་ལྡན་པའི་བཀའ་ལ་བདེན་དཔང་མཛ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1DED9-5AE3-4CBA-D0F1-0A58247A35E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3So Paul and Barnabas spent considerable time there, speaking boldly for the Lord, who affirmed the message of His grace by enabling them to perform signs and wonders.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58"/>
    </mc:Choice>
    <mc:Fallback xmlns="">
      <p:transition spd="slow" advTm="17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4002</TotalTime>
  <Words>780</Words>
  <Application>Microsoft Office PowerPoint</Application>
  <PresentationFormat>Widescreen</PresentationFormat>
  <Paragraphs>50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51-4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2025-05-06T08:45:00Z</dcterms:modified>
</cp:coreProperties>
</file>