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C0B931-5051-4BE3-9E5B-A4F6D96AE200}" v="11" dt="2025-05-26T11:51:23.6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04" autoAdjust="0"/>
    <p:restoredTop sz="82085" autoAdjust="0"/>
  </p:normalViewPr>
  <p:slideViewPr>
    <p:cSldViewPr snapToGrid="0">
      <p:cViewPr varScale="1">
        <p:scale>
          <a:sx n="45" d="100"/>
          <a:sy n="45" d="100"/>
        </p:scale>
        <p:origin x="62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C59ED0CF-E897-43CB-B632-B81149064751}"/>
    <pc:docChg chg="undo custSel modSld">
      <pc:chgData name="Leonie Smith" userId="fed1330f33f5650e" providerId="LiveId" clId="{C59ED0CF-E897-43CB-B632-B81149064751}" dt="2023-03-17T04:58:40.433" v="84"/>
      <pc:docMkLst>
        <pc:docMk/>
      </pc:docMkLst>
      <pc:sldChg chg="addSp modSp">
        <pc:chgData name="Leonie Smith" userId="fed1330f33f5650e" providerId="LiveId" clId="{C59ED0CF-E897-43CB-B632-B81149064751}" dt="2023-03-17T04:37:14.674" v="14"/>
        <pc:sldMkLst>
          <pc:docMk/>
          <pc:sldMk cId="1499918570" sldId="257"/>
        </pc:sldMkLst>
      </pc:sldChg>
      <pc:sldChg chg="addSp modSp mod">
        <pc:chgData name="Leonie Smith" userId="fed1330f33f5650e" providerId="LiveId" clId="{C59ED0CF-E897-43CB-B632-B81149064751}" dt="2023-03-17T04:37:52.337" v="1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C59ED0CF-E897-43CB-B632-B81149064751}" dt="2023-03-17T04:41:33.437" v="34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C59ED0CF-E897-43CB-B632-B81149064751}" dt="2023-03-17T04:44:37.485" v="44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C59ED0CF-E897-43CB-B632-B81149064751}" dt="2023-03-17T04:49:15.618" v="57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C59ED0CF-E897-43CB-B632-B81149064751}" dt="2023-03-17T04:58:40.433" v="84"/>
        <pc:sldMkLst>
          <pc:docMk/>
          <pc:sldMk cId="641208035" sldId="263"/>
        </pc:sldMkLst>
      </pc:sldChg>
      <pc:sldChg chg="addSp delSp modSp mod modTransition">
        <pc:chgData name="Leonie Smith" userId="fed1330f33f5650e" providerId="LiveId" clId="{C59ED0CF-E897-43CB-B632-B81149064751}" dt="2023-03-17T04:52:32.102" v="67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C59ED0CF-E897-43CB-B632-B81149064751}" dt="2023-03-17T04:56:10.176" v="77"/>
        <pc:sldMkLst>
          <pc:docMk/>
          <pc:sldMk cId="978260341" sldId="265"/>
        </pc:sldMkLst>
      </pc:sldChg>
      <pc:sldChg chg="addSp modSp">
        <pc:chgData name="Leonie Smith" userId="fed1330f33f5650e" providerId="LiveId" clId="{C59ED0CF-E897-43CB-B632-B81149064751}" dt="2023-03-17T04:56:39.515" v="78"/>
        <pc:sldMkLst>
          <pc:docMk/>
          <pc:sldMk cId="3575870363" sldId="266"/>
        </pc:sldMkLst>
      </pc:sldChg>
    </pc:docChg>
  </pc:docChgLst>
  <pc:docChgLst>
    <pc:chgData name="Leonie Smith" userId="fed1330f33f5650e" providerId="LiveId" clId="{4136E73C-68D7-4A55-A678-700BDD82CF20}"/>
    <pc:docChg chg="custSel modSld">
      <pc:chgData name="Leonie Smith" userId="fed1330f33f5650e" providerId="LiveId" clId="{4136E73C-68D7-4A55-A678-700BDD82CF20}" dt="2023-04-04T03:38:58.462" v="3" actId="5793"/>
      <pc:docMkLst>
        <pc:docMk/>
      </pc:docMkLst>
      <pc:sldChg chg="modNotesTx">
        <pc:chgData name="Leonie Smith" userId="fed1330f33f5650e" providerId="LiveId" clId="{4136E73C-68D7-4A55-A678-700BDD82CF20}" dt="2023-04-04T03:38:58.462" v="3" actId="5793"/>
        <pc:sldMkLst>
          <pc:docMk/>
          <pc:sldMk cId="1499918570" sldId="257"/>
        </pc:sldMkLst>
      </pc:sldChg>
    </pc:docChg>
  </pc:docChgLst>
  <pc:docChgLst>
    <pc:chgData name="Alfred Smith" userId="3c60a3631c0db8ad" providerId="LiveId" clId="{4147D2DB-94B2-4EF8-B511-89BB6B2FD751}"/>
    <pc:docChg chg="custSel modSld">
      <pc:chgData name="Alfred Smith" userId="3c60a3631c0db8ad" providerId="LiveId" clId="{4147D2DB-94B2-4EF8-B511-89BB6B2FD751}" dt="2025-05-06T08:44:57.911" v="2" actId="27636"/>
      <pc:docMkLst>
        <pc:docMk/>
      </pc:docMkLst>
      <pc:sldChg chg="modSp mod">
        <pc:chgData name="Alfred Smith" userId="3c60a3631c0db8ad" providerId="LiveId" clId="{4147D2DB-94B2-4EF8-B511-89BB6B2FD751}" dt="2025-05-06T08:44:57.911" v="2" actId="27636"/>
        <pc:sldMkLst>
          <pc:docMk/>
          <pc:sldMk cId="1499918570" sldId="257"/>
        </pc:sldMkLst>
        <pc:spChg chg="mod">
          <ac:chgData name="Alfred Smith" userId="3c60a3631c0db8ad" providerId="LiveId" clId="{4147D2DB-94B2-4EF8-B511-89BB6B2FD751}" dt="2025-05-06T08:44:57.911" v="2" actId="27636"/>
          <ac:spMkLst>
            <pc:docMk/>
            <pc:sldMk cId="1499918570" sldId="257"/>
            <ac:spMk id="6" creationId="{F37D4855-BAFB-09C5-0D2F-1DA99A3D95DF}"/>
          </ac:spMkLst>
        </pc:spChg>
      </pc:sldChg>
      <pc:sldChg chg="modSp">
        <pc:chgData name="Alfred Smith" userId="3c60a3631c0db8ad" providerId="LiveId" clId="{4147D2DB-94B2-4EF8-B511-89BB6B2FD751}" dt="2025-05-06T08:42:11.025" v="0"/>
        <pc:sldMkLst>
          <pc:docMk/>
          <pc:sldMk cId="3788111665" sldId="258"/>
        </pc:sldMkLst>
        <pc:spChg chg="mod">
          <ac:chgData name="Alfred Smith" userId="3c60a3631c0db8ad" providerId="LiveId" clId="{4147D2DB-94B2-4EF8-B511-89BB6B2FD751}" dt="2025-05-06T08:42:11.025" v="0"/>
          <ac:spMkLst>
            <pc:docMk/>
            <pc:sldMk cId="3788111665" sldId="258"/>
            <ac:spMk id="5" creationId="{E3021ACF-FB04-4BB1-0CE5-792B6B2EBC6E}"/>
          </ac:spMkLst>
        </pc:spChg>
      </pc:sldChg>
      <pc:sldChg chg="modSp">
        <pc:chgData name="Alfred Smith" userId="3c60a3631c0db8ad" providerId="LiveId" clId="{4147D2DB-94B2-4EF8-B511-89BB6B2FD751}" dt="2025-05-06T08:42:11.025" v="0"/>
        <pc:sldMkLst>
          <pc:docMk/>
          <pc:sldMk cId="454763615" sldId="259"/>
        </pc:sldMkLst>
        <pc:spChg chg="mod">
          <ac:chgData name="Alfred Smith" userId="3c60a3631c0db8ad" providerId="LiveId" clId="{4147D2DB-94B2-4EF8-B511-89BB6B2FD751}" dt="2025-05-06T08:42:11.025" v="0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4147D2DB-94B2-4EF8-B511-89BB6B2FD751}" dt="2025-05-06T08:42:11.025" v="0"/>
        <pc:sldMkLst>
          <pc:docMk/>
          <pc:sldMk cId="4120481681" sldId="270"/>
        </pc:sldMkLst>
        <pc:spChg chg="mod">
          <ac:chgData name="Alfred Smith" userId="3c60a3631c0db8ad" providerId="LiveId" clId="{4147D2DB-94B2-4EF8-B511-89BB6B2FD751}" dt="2025-05-06T08:42:11.025" v="0"/>
          <ac:spMkLst>
            <pc:docMk/>
            <pc:sldMk cId="4120481681" sldId="270"/>
            <ac:spMk id="5" creationId="{1F93F253-D5A5-84ED-330D-545FD0EF90C4}"/>
          </ac:spMkLst>
        </pc:spChg>
      </pc:sldChg>
      <pc:sldChg chg="modSp">
        <pc:chgData name="Alfred Smith" userId="3c60a3631c0db8ad" providerId="LiveId" clId="{4147D2DB-94B2-4EF8-B511-89BB6B2FD751}" dt="2025-05-06T08:42:11.025" v="0"/>
        <pc:sldMkLst>
          <pc:docMk/>
          <pc:sldMk cId="939110669" sldId="271"/>
        </pc:sldMkLst>
        <pc:spChg chg="mod">
          <ac:chgData name="Alfred Smith" userId="3c60a3631c0db8ad" providerId="LiveId" clId="{4147D2DB-94B2-4EF8-B511-89BB6B2FD751}" dt="2025-05-06T08:42:11.025" v="0"/>
          <ac:spMkLst>
            <pc:docMk/>
            <pc:sldMk cId="939110669" sldId="271"/>
            <ac:spMk id="4" creationId="{B6CBB28F-D7BD-32B5-BDE7-1079E6FE011B}"/>
          </ac:spMkLst>
        </pc:spChg>
      </pc:sldChg>
      <pc:sldChg chg="modSp">
        <pc:chgData name="Alfred Smith" userId="3c60a3631c0db8ad" providerId="LiveId" clId="{4147D2DB-94B2-4EF8-B511-89BB6B2FD751}" dt="2025-05-06T08:42:11.025" v="0"/>
        <pc:sldMkLst>
          <pc:docMk/>
          <pc:sldMk cId="4024569785" sldId="272"/>
        </pc:sldMkLst>
        <pc:spChg chg="mod">
          <ac:chgData name="Alfred Smith" userId="3c60a3631c0db8ad" providerId="LiveId" clId="{4147D2DB-94B2-4EF8-B511-89BB6B2FD751}" dt="2025-05-06T08:42:11.025" v="0"/>
          <ac:spMkLst>
            <pc:docMk/>
            <pc:sldMk cId="4024569785" sldId="272"/>
            <ac:spMk id="4" creationId="{8C7ED33E-5860-0263-64CE-2F9F86CCAF59}"/>
          </ac:spMkLst>
        </pc:spChg>
      </pc:sldChg>
      <pc:sldChg chg="modSp">
        <pc:chgData name="Alfred Smith" userId="3c60a3631c0db8ad" providerId="LiveId" clId="{4147D2DB-94B2-4EF8-B511-89BB6B2FD751}" dt="2025-05-06T08:42:11.025" v="0"/>
        <pc:sldMkLst>
          <pc:docMk/>
          <pc:sldMk cId="487179600" sldId="273"/>
        </pc:sldMkLst>
        <pc:spChg chg="mod">
          <ac:chgData name="Alfred Smith" userId="3c60a3631c0db8ad" providerId="LiveId" clId="{4147D2DB-94B2-4EF8-B511-89BB6B2FD751}" dt="2025-05-06T08:42:11.025" v="0"/>
          <ac:spMkLst>
            <pc:docMk/>
            <pc:sldMk cId="487179600" sldId="273"/>
            <ac:spMk id="4" creationId="{9B31C764-A52B-52BC-0855-882DE6E17AF8}"/>
          </ac:spMkLst>
        </pc:spChg>
      </pc:sldChg>
      <pc:sldChg chg="modSp">
        <pc:chgData name="Alfred Smith" userId="3c60a3631c0db8ad" providerId="LiveId" clId="{4147D2DB-94B2-4EF8-B511-89BB6B2FD751}" dt="2025-05-06T08:42:11.025" v="0"/>
        <pc:sldMkLst>
          <pc:docMk/>
          <pc:sldMk cId="2168401200" sldId="274"/>
        </pc:sldMkLst>
        <pc:spChg chg="mod">
          <ac:chgData name="Alfred Smith" userId="3c60a3631c0db8ad" providerId="LiveId" clId="{4147D2DB-94B2-4EF8-B511-89BB6B2FD751}" dt="2025-05-06T08:42:11.025" v="0"/>
          <ac:spMkLst>
            <pc:docMk/>
            <pc:sldMk cId="2168401200" sldId="274"/>
            <ac:spMk id="4" creationId="{096F2D9C-D025-B520-3EFC-9B637FDE3716}"/>
          </ac:spMkLst>
        </pc:spChg>
      </pc:sldChg>
      <pc:sldChg chg="modSp">
        <pc:chgData name="Alfred Smith" userId="3c60a3631c0db8ad" providerId="LiveId" clId="{4147D2DB-94B2-4EF8-B511-89BB6B2FD751}" dt="2025-05-06T08:42:11.025" v="0"/>
        <pc:sldMkLst>
          <pc:docMk/>
          <pc:sldMk cId="2996969115" sldId="275"/>
        </pc:sldMkLst>
        <pc:spChg chg="mod">
          <ac:chgData name="Alfred Smith" userId="3c60a3631c0db8ad" providerId="LiveId" clId="{4147D2DB-94B2-4EF8-B511-89BB6B2FD751}" dt="2025-05-06T08:42:11.025" v="0"/>
          <ac:spMkLst>
            <pc:docMk/>
            <pc:sldMk cId="2996969115" sldId="275"/>
            <ac:spMk id="4" creationId="{94ECD9D4-1053-3362-FBF3-CB1BE8289CFF}"/>
          </ac:spMkLst>
        </pc:spChg>
      </pc:sldChg>
      <pc:sldChg chg="modSp">
        <pc:chgData name="Alfred Smith" userId="3c60a3631c0db8ad" providerId="LiveId" clId="{4147D2DB-94B2-4EF8-B511-89BB6B2FD751}" dt="2025-05-06T08:42:11.025" v="0"/>
        <pc:sldMkLst>
          <pc:docMk/>
          <pc:sldMk cId="2390376940" sldId="276"/>
        </pc:sldMkLst>
        <pc:spChg chg="mod">
          <ac:chgData name="Alfred Smith" userId="3c60a3631c0db8ad" providerId="LiveId" clId="{4147D2DB-94B2-4EF8-B511-89BB6B2FD751}" dt="2025-05-06T08:42:11.025" v="0"/>
          <ac:spMkLst>
            <pc:docMk/>
            <pc:sldMk cId="2390376940" sldId="276"/>
            <ac:spMk id="6" creationId="{B8A6BE37-B1EC-6487-E1FC-70A4C86396D9}"/>
          </ac:spMkLst>
        </pc:spChg>
      </pc:sldChg>
      <pc:sldChg chg="modSp">
        <pc:chgData name="Alfred Smith" userId="3c60a3631c0db8ad" providerId="LiveId" clId="{4147D2DB-94B2-4EF8-B511-89BB6B2FD751}" dt="2025-05-06T08:42:11.025" v="0"/>
        <pc:sldMkLst>
          <pc:docMk/>
          <pc:sldMk cId="4265919077" sldId="277"/>
        </pc:sldMkLst>
        <pc:spChg chg="mod">
          <ac:chgData name="Alfred Smith" userId="3c60a3631c0db8ad" providerId="LiveId" clId="{4147D2DB-94B2-4EF8-B511-89BB6B2FD751}" dt="2025-05-06T08:42:11.025" v="0"/>
          <ac:spMkLst>
            <pc:docMk/>
            <pc:sldMk cId="4265919077" sldId="277"/>
            <ac:spMk id="3" creationId="{C58352D0-55D7-04D0-A37F-D174C1AB3CAE}"/>
          </ac:spMkLst>
        </pc:spChg>
      </pc:sldChg>
    </pc:docChg>
  </pc:docChgLst>
  <pc:docChgLst>
    <pc:chgData name="Alfred Smith" userId="3c60a3631c0db8ad" providerId="LiveId" clId="{FB933EFF-A087-4105-B25E-568053C646B6}"/>
    <pc:docChg chg="custSel modSld">
      <pc:chgData name="Alfred Smith" userId="3c60a3631c0db8ad" providerId="LiveId" clId="{FB933EFF-A087-4105-B25E-568053C646B6}" dt="2025-04-22T07:14:59.307" v="17"/>
      <pc:docMkLst>
        <pc:docMk/>
      </pc:docMkLst>
      <pc:sldChg chg="addSp delSp modSp mod">
        <pc:chgData name="Alfred Smith" userId="3c60a3631c0db8ad" providerId="LiveId" clId="{FB933EFF-A087-4105-B25E-568053C646B6}" dt="2025-04-22T07:13:07.480" v="2"/>
        <pc:sldMkLst>
          <pc:docMk/>
          <pc:sldMk cId="1499918570" sldId="257"/>
        </pc:sldMkLst>
        <pc:spChg chg="add mod">
          <ac:chgData name="Alfred Smith" userId="3c60a3631c0db8ad" providerId="LiveId" clId="{FB933EFF-A087-4105-B25E-568053C646B6}" dt="2025-04-22T07:13:07.480" v="2"/>
          <ac:spMkLst>
            <pc:docMk/>
            <pc:sldMk cId="1499918570" sldId="257"/>
            <ac:spMk id="6" creationId="{F37D4855-BAFB-09C5-0D2F-1DA99A3D95DF}"/>
          </ac:spMkLst>
        </pc:spChg>
      </pc:sldChg>
      <pc:sldChg chg="addSp delSp modSp mod">
        <pc:chgData name="Alfred Smith" userId="3c60a3631c0db8ad" providerId="LiveId" clId="{FB933EFF-A087-4105-B25E-568053C646B6}" dt="2025-04-22T07:13:50.936" v="5"/>
        <pc:sldMkLst>
          <pc:docMk/>
          <pc:sldMk cId="2346136586" sldId="260"/>
        </pc:sldMkLst>
      </pc:sldChg>
      <pc:sldChg chg="addSp delSp modSp mod">
        <pc:chgData name="Alfred Smith" userId="3c60a3631c0db8ad" providerId="LiveId" clId="{FB933EFF-A087-4105-B25E-568053C646B6}" dt="2025-04-22T07:14:13.161" v="7"/>
        <pc:sldMkLst>
          <pc:docMk/>
          <pc:sldMk cId="4037329247" sldId="261"/>
        </pc:sldMkLst>
      </pc:sldChg>
      <pc:sldChg chg="addSp delSp modSp mod">
        <pc:chgData name="Alfred Smith" userId="3c60a3631c0db8ad" providerId="LiveId" clId="{FB933EFF-A087-4105-B25E-568053C646B6}" dt="2025-04-22T07:14:20.212" v="9"/>
        <pc:sldMkLst>
          <pc:docMk/>
          <pc:sldMk cId="1909638311" sldId="262"/>
        </pc:sldMkLst>
      </pc:sldChg>
      <pc:sldChg chg="addSp delSp modSp mod">
        <pc:chgData name="Alfred Smith" userId="3c60a3631c0db8ad" providerId="LiveId" clId="{FB933EFF-A087-4105-B25E-568053C646B6}" dt="2025-04-22T07:14:31.564" v="11"/>
        <pc:sldMkLst>
          <pc:docMk/>
          <pc:sldMk cId="641208035" sldId="263"/>
        </pc:sldMkLst>
      </pc:sldChg>
      <pc:sldChg chg="addSp delSp modSp mod">
        <pc:chgData name="Alfred Smith" userId="3c60a3631c0db8ad" providerId="LiveId" clId="{FB933EFF-A087-4105-B25E-568053C646B6}" dt="2025-04-22T07:14:41.309" v="13"/>
        <pc:sldMkLst>
          <pc:docMk/>
          <pc:sldMk cId="4044745628" sldId="264"/>
        </pc:sldMkLst>
      </pc:sldChg>
      <pc:sldChg chg="addSp delSp modSp mod">
        <pc:chgData name="Alfred Smith" userId="3c60a3631c0db8ad" providerId="LiveId" clId="{FB933EFF-A087-4105-B25E-568053C646B6}" dt="2025-04-22T07:14:50.289" v="15"/>
        <pc:sldMkLst>
          <pc:docMk/>
          <pc:sldMk cId="978260341" sldId="265"/>
        </pc:sldMkLst>
      </pc:sldChg>
      <pc:sldChg chg="addSp delSp modSp mod">
        <pc:chgData name="Alfred Smith" userId="3c60a3631c0db8ad" providerId="LiveId" clId="{FB933EFF-A087-4105-B25E-568053C646B6}" dt="2025-04-22T07:14:59.307" v="17"/>
        <pc:sldMkLst>
          <pc:docMk/>
          <pc:sldMk cId="3575870363" sldId="266"/>
        </pc:sldMkLst>
        <pc:spChg chg="add mod">
          <ac:chgData name="Alfred Smith" userId="3c60a3631c0db8ad" providerId="LiveId" clId="{FB933EFF-A087-4105-B25E-568053C646B6}" dt="2025-04-22T07:14:59.307" v="17"/>
          <ac:spMkLst>
            <pc:docMk/>
            <pc:sldMk cId="3575870363" sldId="266"/>
            <ac:spMk id="2" creationId="{814DFD20-01B8-627D-8C0A-076ECBAC830A}"/>
          </ac:spMkLst>
        </pc:spChg>
        <pc:spChg chg="add mod">
          <ac:chgData name="Alfred Smith" userId="3c60a3631c0db8ad" providerId="LiveId" clId="{FB933EFF-A087-4105-B25E-568053C646B6}" dt="2025-04-22T07:14:59.307" v="17"/>
          <ac:spMkLst>
            <pc:docMk/>
            <pc:sldMk cId="3575870363" sldId="266"/>
            <ac:spMk id="5" creationId="{F58C37BF-C565-F447-4254-2866F61C0484}"/>
          </ac:spMkLst>
        </pc:spChg>
      </pc:sldChg>
      <pc:sldChg chg="addSp modSp">
        <pc:chgData name="Alfred Smith" userId="3c60a3631c0db8ad" providerId="LiveId" clId="{FB933EFF-A087-4105-B25E-568053C646B6}" dt="2025-04-22T07:13:42.381" v="3"/>
        <pc:sldMkLst>
          <pc:docMk/>
          <pc:sldMk cId="4120481681" sldId="270"/>
        </pc:sldMkLst>
        <pc:spChg chg="add mod">
          <ac:chgData name="Alfred Smith" userId="3c60a3631c0db8ad" providerId="LiveId" clId="{FB933EFF-A087-4105-B25E-568053C646B6}" dt="2025-04-22T07:13:42.381" v="3"/>
          <ac:spMkLst>
            <pc:docMk/>
            <pc:sldMk cId="4120481681" sldId="270"/>
            <ac:spMk id="2" creationId="{278B84F3-332A-C948-0B0F-5EDB2DD8A91D}"/>
          </ac:spMkLst>
        </pc:spChg>
      </pc:sldChg>
    </pc:docChg>
  </pc:docChgLst>
  <pc:docChgLst>
    <pc:chgData name="Alfred Smith" userId="3c60a3631c0db8ad" providerId="LiveId" clId="{00C0B931-5051-4BE3-9E5B-A4F6D96AE200}"/>
    <pc:docChg chg="undo custSel modSld">
      <pc:chgData name="Alfred Smith" userId="3c60a3631c0db8ad" providerId="LiveId" clId="{00C0B931-5051-4BE3-9E5B-A4F6D96AE200}" dt="2025-05-26T11:51:23.661" v="22"/>
      <pc:docMkLst>
        <pc:docMk/>
      </pc:docMkLst>
      <pc:sldChg chg="modSp mod">
        <pc:chgData name="Alfred Smith" userId="3c60a3631c0db8ad" providerId="LiveId" clId="{00C0B931-5051-4BE3-9E5B-A4F6D96AE200}" dt="2025-05-26T11:45:27.090" v="1" actId="27636"/>
        <pc:sldMkLst>
          <pc:docMk/>
          <pc:sldMk cId="1499918570" sldId="257"/>
        </pc:sldMkLst>
        <pc:spChg chg="mod">
          <ac:chgData name="Alfred Smith" userId="3c60a3631c0db8ad" providerId="LiveId" clId="{00C0B931-5051-4BE3-9E5B-A4F6D96AE200}" dt="2025-05-26T11:45:27.090" v="1" actId="27636"/>
          <ac:spMkLst>
            <pc:docMk/>
            <pc:sldMk cId="1499918570" sldId="257"/>
            <ac:spMk id="6" creationId="{F37D4855-BAFB-09C5-0D2F-1DA99A3D95DF}"/>
          </ac:spMkLst>
        </pc:spChg>
      </pc:sldChg>
      <pc:sldChg chg="modSp">
        <pc:chgData name="Alfred Smith" userId="3c60a3631c0db8ad" providerId="LiveId" clId="{00C0B931-5051-4BE3-9E5B-A4F6D96AE200}" dt="2025-05-26T11:46:17.335" v="2"/>
        <pc:sldMkLst>
          <pc:docMk/>
          <pc:sldMk cId="3788111665" sldId="258"/>
        </pc:sldMkLst>
        <pc:spChg chg="mod">
          <ac:chgData name="Alfred Smith" userId="3c60a3631c0db8ad" providerId="LiveId" clId="{00C0B931-5051-4BE3-9E5B-A4F6D96AE200}" dt="2025-05-26T11:46:17.335" v="2"/>
          <ac:spMkLst>
            <pc:docMk/>
            <pc:sldMk cId="3788111665" sldId="258"/>
            <ac:spMk id="5" creationId="{E3021ACF-FB04-4BB1-0CE5-792B6B2EBC6E}"/>
          </ac:spMkLst>
        </pc:spChg>
      </pc:sldChg>
      <pc:sldChg chg="modSp">
        <pc:chgData name="Alfred Smith" userId="3c60a3631c0db8ad" providerId="LiveId" clId="{00C0B931-5051-4BE3-9E5B-A4F6D96AE200}" dt="2025-05-26T11:46:17.335" v="2"/>
        <pc:sldMkLst>
          <pc:docMk/>
          <pc:sldMk cId="454763615" sldId="259"/>
        </pc:sldMkLst>
        <pc:spChg chg="mod">
          <ac:chgData name="Alfred Smith" userId="3c60a3631c0db8ad" providerId="LiveId" clId="{00C0B931-5051-4BE3-9E5B-A4F6D96AE200}" dt="2025-05-26T11:46:17.335" v="2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00C0B931-5051-4BE3-9E5B-A4F6D96AE200}" dt="2025-05-26T11:47:00.948" v="4"/>
        <pc:sldMkLst>
          <pc:docMk/>
          <pc:sldMk cId="2346136586" sldId="260"/>
        </pc:sldMkLst>
        <pc:spChg chg="del">
          <ac:chgData name="Alfred Smith" userId="3c60a3631c0db8ad" providerId="LiveId" clId="{00C0B931-5051-4BE3-9E5B-A4F6D96AE200}" dt="2025-05-26T11:46:59.596" v="3" actId="478"/>
          <ac:spMkLst>
            <pc:docMk/>
            <pc:sldMk cId="2346136586" sldId="260"/>
            <ac:spMk id="2" creationId="{6AADC746-5402-AEB2-A232-10D73CA88983}"/>
          </ac:spMkLst>
        </pc:spChg>
        <pc:spChg chg="add mod">
          <ac:chgData name="Alfred Smith" userId="3c60a3631c0db8ad" providerId="LiveId" clId="{00C0B931-5051-4BE3-9E5B-A4F6D96AE200}" dt="2025-05-26T11:47:00.948" v="4"/>
          <ac:spMkLst>
            <pc:docMk/>
            <pc:sldMk cId="2346136586" sldId="260"/>
            <ac:spMk id="3" creationId="{E325FD42-ED8D-56EB-58F8-12FCFFE1D223}"/>
          </ac:spMkLst>
        </pc:spChg>
        <pc:spChg chg="add mod">
          <ac:chgData name="Alfred Smith" userId="3c60a3631c0db8ad" providerId="LiveId" clId="{00C0B931-5051-4BE3-9E5B-A4F6D96AE200}" dt="2025-05-26T11:47:00.948" v="4"/>
          <ac:spMkLst>
            <pc:docMk/>
            <pc:sldMk cId="2346136586" sldId="260"/>
            <ac:spMk id="4" creationId="{02D222DB-01B4-375C-CC72-679CC851FB4E}"/>
          </ac:spMkLst>
        </pc:spChg>
        <pc:spChg chg="del">
          <ac:chgData name="Alfred Smith" userId="3c60a3631c0db8ad" providerId="LiveId" clId="{00C0B931-5051-4BE3-9E5B-A4F6D96AE200}" dt="2025-05-26T11:46:59.596" v="3" actId="478"/>
          <ac:spMkLst>
            <pc:docMk/>
            <pc:sldMk cId="2346136586" sldId="260"/>
            <ac:spMk id="5" creationId="{98B86007-EA0A-D455-5227-2FDAA690C0D3}"/>
          </ac:spMkLst>
        </pc:spChg>
      </pc:sldChg>
      <pc:sldChg chg="addSp delSp modSp mod">
        <pc:chgData name="Alfred Smith" userId="3c60a3631c0db8ad" providerId="LiveId" clId="{00C0B931-5051-4BE3-9E5B-A4F6D96AE200}" dt="2025-05-26T11:47:20.517" v="6"/>
        <pc:sldMkLst>
          <pc:docMk/>
          <pc:sldMk cId="4037329247" sldId="261"/>
        </pc:sldMkLst>
        <pc:spChg chg="del">
          <ac:chgData name="Alfred Smith" userId="3c60a3631c0db8ad" providerId="LiveId" clId="{00C0B931-5051-4BE3-9E5B-A4F6D96AE200}" dt="2025-05-26T11:47:19.935" v="5" actId="478"/>
          <ac:spMkLst>
            <pc:docMk/>
            <pc:sldMk cId="4037329247" sldId="261"/>
            <ac:spMk id="2" creationId="{6CDEC11E-03D8-158C-7719-1B97A24DC26F}"/>
          </ac:spMkLst>
        </pc:spChg>
        <pc:spChg chg="add mod">
          <ac:chgData name="Alfred Smith" userId="3c60a3631c0db8ad" providerId="LiveId" clId="{00C0B931-5051-4BE3-9E5B-A4F6D96AE200}" dt="2025-05-26T11:47:20.517" v="6"/>
          <ac:spMkLst>
            <pc:docMk/>
            <pc:sldMk cId="4037329247" sldId="261"/>
            <ac:spMk id="3" creationId="{76824AED-E9B9-9B6C-AC6D-CE993399CF03}"/>
          </ac:spMkLst>
        </pc:spChg>
        <pc:spChg chg="add mod">
          <ac:chgData name="Alfred Smith" userId="3c60a3631c0db8ad" providerId="LiveId" clId="{00C0B931-5051-4BE3-9E5B-A4F6D96AE200}" dt="2025-05-26T11:47:20.517" v="6"/>
          <ac:spMkLst>
            <pc:docMk/>
            <pc:sldMk cId="4037329247" sldId="261"/>
            <ac:spMk id="4" creationId="{0CC60217-9F9D-4BFE-D7E4-DB10E1A8763D}"/>
          </ac:spMkLst>
        </pc:spChg>
        <pc:spChg chg="del">
          <ac:chgData name="Alfred Smith" userId="3c60a3631c0db8ad" providerId="LiveId" clId="{00C0B931-5051-4BE3-9E5B-A4F6D96AE200}" dt="2025-05-26T11:47:19.935" v="5" actId="478"/>
          <ac:spMkLst>
            <pc:docMk/>
            <pc:sldMk cId="4037329247" sldId="261"/>
            <ac:spMk id="5" creationId="{C1912A52-298A-2108-DA61-1D1D83260A95}"/>
          </ac:spMkLst>
        </pc:spChg>
      </pc:sldChg>
      <pc:sldChg chg="addSp delSp modSp mod">
        <pc:chgData name="Alfred Smith" userId="3c60a3631c0db8ad" providerId="LiveId" clId="{00C0B931-5051-4BE3-9E5B-A4F6D96AE200}" dt="2025-05-26T11:47:41.379" v="8"/>
        <pc:sldMkLst>
          <pc:docMk/>
          <pc:sldMk cId="1909638311" sldId="262"/>
        </pc:sldMkLst>
        <pc:spChg chg="del">
          <ac:chgData name="Alfred Smith" userId="3c60a3631c0db8ad" providerId="LiveId" clId="{00C0B931-5051-4BE3-9E5B-A4F6D96AE200}" dt="2025-05-26T11:47:40.390" v="7" actId="478"/>
          <ac:spMkLst>
            <pc:docMk/>
            <pc:sldMk cId="1909638311" sldId="262"/>
            <ac:spMk id="2" creationId="{977B2C15-DDFE-F77C-43E4-03CD0EF7D323}"/>
          </ac:spMkLst>
        </pc:spChg>
        <pc:spChg chg="add mod">
          <ac:chgData name="Alfred Smith" userId="3c60a3631c0db8ad" providerId="LiveId" clId="{00C0B931-5051-4BE3-9E5B-A4F6D96AE200}" dt="2025-05-26T11:47:41.379" v="8"/>
          <ac:spMkLst>
            <pc:docMk/>
            <pc:sldMk cId="1909638311" sldId="262"/>
            <ac:spMk id="3" creationId="{DD4DB2B2-4E7F-BE89-A558-5497FBA479FF}"/>
          </ac:spMkLst>
        </pc:spChg>
        <pc:spChg chg="add mod">
          <ac:chgData name="Alfred Smith" userId="3c60a3631c0db8ad" providerId="LiveId" clId="{00C0B931-5051-4BE3-9E5B-A4F6D96AE200}" dt="2025-05-26T11:47:41.379" v="8"/>
          <ac:spMkLst>
            <pc:docMk/>
            <pc:sldMk cId="1909638311" sldId="262"/>
            <ac:spMk id="4" creationId="{003132CB-F68B-0EFF-B6B1-3029973F421B}"/>
          </ac:spMkLst>
        </pc:spChg>
        <pc:spChg chg="del">
          <ac:chgData name="Alfred Smith" userId="3c60a3631c0db8ad" providerId="LiveId" clId="{00C0B931-5051-4BE3-9E5B-A4F6D96AE200}" dt="2025-05-26T11:47:40.390" v="7" actId="478"/>
          <ac:spMkLst>
            <pc:docMk/>
            <pc:sldMk cId="1909638311" sldId="262"/>
            <ac:spMk id="5" creationId="{CE81DED9-5AE3-4CBA-D0F1-0A58247A35E7}"/>
          </ac:spMkLst>
        </pc:spChg>
      </pc:sldChg>
      <pc:sldChg chg="addSp delSp modSp mod">
        <pc:chgData name="Alfred Smith" userId="3c60a3631c0db8ad" providerId="LiveId" clId="{00C0B931-5051-4BE3-9E5B-A4F6D96AE200}" dt="2025-05-26T11:48:08.865" v="10"/>
        <pc:sldMkLst>
          <pc:docMk/>
          <pc:sldMk cId="641208035" sldId="263"/>
        </pc:sldMkLst>
        <pc:spChg chg="del">
          <ac:chgData name="Alfred Smith" userId="3c60a3631c0db8ad" providerId="LiveId" clId="{00C0B931-5051-4BE3-9E5B-A4F6D96AE200}" dt="2025-05-26T11:48:08.117" v="9" actId="478"/>
          <ac:spMkLst>
            <pc:docMk/>
            <pc:sldMk cId="641208035" sldId="263"/>
            <ac:spMk id="2" creationId="{335D54A1-E456-E58F-0636-1B952EEADEAF}"/>
          </ac:spMkLst>
        </pc:spChg>
        <pc:spChg chg="add mod">
          <ac:chgData name="Alfred Smith" userId="3c60a3631c0db8ad" providerId="LiveId" clId="{00C0B931-5051-4BE3-9E5B-A4F6D96AE200}" dt="2025-05-26T11:48:08.865" v="10"/>
          <ac:spMkLst>
            <pc:docMk/>
            <pc:sldMk cId="641208035" sldId="263"/>
            <ac:spMk id="3" creationId="{2E0F1D92-219F-1D33-AD8F-4350D742EC36}"/>
          </ac:spMkLst>
        </pc:spChg>
        <pc:spChg chg="add mod">
          <ac:chgData name="Alfred Smith" userId="3c60a3631c0db8ad" providerId="LiveId" clId="{00C0B931-5051-4BE3-9E5B-A4F6D96AE200}" dt="2025-05-26T11:48:08.865" v="10"/>
          <ac:spMkLst>
            <pc:docMk/>
            <pc:sldMk cId="641208035" sldId="263"/>
            <ac:spMk id="4" creationId="{C7610371-2C3B-5941-D994-F8A870F54970}"/>
          </ac:spMkLst>
        </pc:spChg>
        <pc:spChg chg="del">
          <ac:chgData name="Alfred Smith" userId="3c60a3631c0db8ad" providerId="LiveId" clId="{00C0B931-5051-4BE3-9E5B-A4F6D96AE200}" dt="2025-05-26T11:48:08.117" v="9" actId="478"/>
          <ac:spMkLst>
            <pc:docMk/>
            <pc:sldMk cId="641208035" sldId="263"/>
            <ac:spMk id="5" creationId="{186B4C02-1198-C9FC-1571-27BD416CEE76}"/>
          </ac:spMkLst>
        </pc:spChg>
      </pc:sldChg>
      <pc:sldChg chg="addSp delSp modSp mod">
        <pc:chgData name="Alfred Smith" userId="3c60a3631c0db8ad" providerId="LiveId" clId="{00C0B931-5051-4BE3-9E5B-A4F6D96AE200}" dt="2025-05-26T11:49:42.198" v="15" actId="478"/>
        <pc:sldMkLst>
          <pc:docMk/>
          <pc:sldMk cId="4044745628" sldId="264"/>
        </pc:sldMkLst>
        <pc:spChg chg="del">
          <ac:chgData name="Alfred Smith" userId="3c60a3631c0db8ad" providerId="LiveId" clId="{00C0B931-5051-4BE3-9E5B-A4F6D96AE200}" dt="2025-05-26T11:48:35.616" v="11" actId="478"/>
          <ac:spMkLst>
            <pc:docMk/>
            <pc:sldMk cId="4044745628" sldId="264"/>
            <ac:spMk id="2" creationId="{196111E3-E2A0-B545-716A-93892B7AA34E}"/>
          </ac:spMkLst>
        </pc:spChg>
        <pc:spChg chg="add del mod">
          <ac:chgData name="Alfred Smith" userId="3c60a3631c0db8ad" providerId="LiveId" clId="{00C0B931-5051-4BE3-9E5B-A4F6D96AE200}" dt="2025-05-26T11:49:42.198" v="15" actId="478"/>
          <ac:spMkLst>
            <pc:docMk/>
            <pc:sldMk cId="4044745628" sldId="264"/>
            <ac:spMk id="3" creationId="{F38F3DE0-E69B-A4DE-85CA-2503684DF9A6}"/>
          </ac:spMkLst>
        </pc:spChg>
        <pc:spChg chg="add del mod">
          <ac:chgData name="Alfred Smith" userId="3c60a3631c0db8ad" providerId="LiveId" clId="{00C0B931-5051-4BE3-9E5B-A4F6D96AE200}" dt="2025-05-26T11:49:42.198" v="15" actId="478"/>
          <ac:spMkLst>
            <pc:docMk/>
            <pc:sldMk cId="4044745628" sldId="264"/>
            <ac:spMk id="4" creationId="{9ED77891-FA7D-2CD2-ED6D-24BDA2BC1096}"/>
          </ac:spMkLst>
        </pc:spChg>
        <pc:spChg chg="del">
          <ac:chgData name="Alfred Smith" userId="3c60a3631c0db8ad" providerId="LiveId" clId="{00C0B931-5051-4BE3-9E5B-A4F6D96AE200}" dt="2025-05-26T11:48:35.616" v="11" actId="478"/>
          <ac:spMkLst>
            <pc:docMk/>
            <pc:sldMk cId="4044745628" sldId="264"/>
            <ac:spMk id="5" creationId="{0472F7E5-6D43-6A0B-8074-179491FDAA51}"/>
          </ac:spMkLst>
        </pc:spChg>
        <pc:spChg chg="add mod">
          <ac:chgData name="Alfred Smith" userId="3c60a3631c0db8ad" providerId="LiveId" clId="{00C0B931-5051-4BE3-9E5B-A4F6D96AE200}" dt="2025-05-26T11:49:34.235" v="14"/>
          <ac:spMkLst>
            <pc:docMk/>
            <pc:sldMk cId="4044745628" sldId="264"/>
            <ac:spMk id="6" creationId="{C8ACFFA9-61A1-0F5E-AEE9-F3F6E5517B80}"/>
          </ac:spMkLst>
        </pc:spChg>
        <pc:spChg chg="add mod">
          <ac:chgData name="Alfred Smith" userId="3c60a3631c0db8ad" providerId="LiveId" clId="{00C0B931-5051-4BE3-9E5B-A4F6D96AE200}" dt="2025-05-26T11:49:34.235" v="14"/>
          <ac:spMkLst>
            <pc:docMk/>
            <pc:sldMk cId="4044745628" sldId="264"/>
            <ac:spMk id="7" creationId="{A3CE941A-35B7-C080-CA53-C867A1C32F07}"/>
          </ac:spMkLst>
        </pc:spChg>
      </pc:sldChg>
      <pc:sldChg chg="addSp delSp modSp mod">
        <pc:chgData name="Alfred Smith" userId="3c60a3631c0db8ad" providerId="LiveId" clId="{00C0B931-5051-4BE3-9E5B-A4F6D96AE200}" dt="2025-05-26T11:51:04.699" v="20"/>
        <pc:sldMkLst>
          <pc:docMk/>
          <pc:sldMk cId="978260341" sldId="265"/>
        </pc:sldMkLst>
        <pc:spChg chg="del mod">
          <ac:chgData name="Alfred Smith" userId="3c60a3631c0db8ad" providerId="LiveId" clId="{00C0B931-5051-4BE3-9E5B-A4F6D96AE200}" dt="2025-05-26T11:49:45.776" v="17" actId="478"/>
          <ac:spMkLst>
            <pc:docMk/>
            <pc:sldMk cId="978260341" sldId="265"/>
            <ac:spMk id="2" creationId="{3C27E767-AA87-2C4D-1254-C181A8113B07}"/>
          </ac:spMkLst>
        </pc:spChg>
        <pc:spChg chg="add del mod">
          <ac:chgData name="Alfred Smith" userId="3c60a3631c0db8ad" providerId="LiveId" clId="{00C0B931-5051-4BE3-9E5B-A4F6D96AE200}" dt="2025-05-26T11:51:04.047" v="19" actId="478"/>
          <ac:spMkLst>
            <pc:docMk/>
            <pc:sldMk cId="978260341" sldId="265"/>
            <ac:spMk id="3" creationId="{6920AAF7-75F3-CED5-4B31-385AC290D6F2}"/>
          </ac:spMkLst>
        </pc:spChg>
        <pc:spChg chg="add del mod">
          <ac:chgData name="Alfred Smith" userId="3c60a3631c0db8ad" providerId="LiveId" clId="{00C0B931-5051-4BE3-9E5B-A4F6D96AE200}" dt="2025-05-26T11:51:04.047" v="19" actId="478"/>
          <ac:spMkLst>
            <pc:docMk/>
            <pc:sldMk cId="978260341" sldId="265"/>
            <ac:spMk id="4" creationId="{CE90ECC5-F0B0-02C4-75E7-E95081EFCC41}"/>
          </ac:spMkLst>
        </pc:spChg>
        <pc:spChg chg="del mod">
          <ac:chgData name="Alfred Smith" userId="3c60a3631c0db8ad" providerId="LiveId" clId="{00C0B931-5051-4BE3-9E5B-A4F6D96AE200}" dt="2025-05-26T11:49:45.776" v="17" actId="478"/>
          <ac:spMkLst>
            <pc:docMk/>
            <pc:sldMk cId="978260341" sldId="265"/>
            <ac:spMk id="5" creationId="{376854C0-8B43-6BDE-290F-38BD2122508C}"/>
          </ac:spMkLst>
        </pc:spChg>
        <pc:spChg chg="add mod">
          <ac:chgData name="Alfred Smith" userId="3c60a3631c0db8ad" providerId="LiveId" clId="{00C0B931-5051-4BE3-9E5B-A4F6D96AE200}" dt="2025-05-26T11:51:04.699" v="20"/>
          <ac:spMkLst>
            <pc:docMk/>
            <pc:sldMk cId="978260341" sldId="265"/>
            <ac:spMk id="6" creationId="{AADBB1EA-D218-7BE4-ED2E-F56F863C8168}"/>
          </ac:spMkLst>
        </pc:spChg>
        <pc:spChg chg="add mod">
          <ac:chgData name="Alfred Smith" userId="3c60a3631c0db8ad" providerId="LiveId" clId="{00C0B931-5051-4BE3-9E5B-A4F6D96AE200}" dt="2025-05-26T11:51:04.699" v="20"/>
          <ac:spMkLst>
            <pc:docMk/>
            <pc:sldMk cId="978260341" sldId="265"/>
            <ac:spMk id="7" creationId="{0F67786C-C643-BB31-D63E-0657A0B4EDC2}"/>
          </ac:spMkLst>
        </pc:spChg>
      </pc:sldChg>
      <pc:sldChg chg="addSp delSp modSp mod">
        <pc:chgData name="Alfred Smith" userId="3c60a3631c0db8ad" providerId="LiveId" clId="{00C0B931-5051-4BE3-9E5B-A4F6D96AE200}" dt="2025-05-26T11:51:23.661" v="22"/>
        <pc:sldMkLst>
          <pc:docMk/>
          <pc:sldMk cId="3575870363" sldId="266"/>
        </pc:sldMkLst>
        <pc:spChg chg="del">
          <ac:chgData name="Alfred Smith" userId="3c60a3631c0db8ad" providerId="LiveId" clId="{00C0B931-5051-4BE3-9E5B-A4F6D96AE200}" dt="2025-05-26T11:51:22.833" v="21" actId="478"/>
          <ac:spMkLst>
            <pc:docMk/>
            <pc:sldMk cId="3575870363" sldId="266"/>
            <ac:spMk id="2" creationId="{814DFD20-01B8-627D-8C0A-076ECBAC830A}"/>
          </ac:spMkLst>
        </pc:spChg>
        <pc:spChg chg="add mod">
          <ac:chgData name="Alfred Smith" userId="3c60a3631c0db8ad" providerId="LiveId" clId="{00C0B931-5051-4BE3-9E5B-A4F6D96AE200}" dt="2025-05-26T11:51:23.661" v="22"/>
          <ac:spMkLst>
            <pc:docMk/>
            <pc:sldMk cId="3575870363" sldId="266"/>
            <ac:spMk id="3" creationId="{98040717-0BA3-1BB4-1049-603556E7A93F}"/>
          </ac:spMkLst>
        </pc:spChg>
        <pc:spChg chg="add mod">
          <ac:chgData name="Alfred Smith" userId="3c60a3631c0db8ad" providerId="LiveId" clId="{00C0B931-5051-4BE3-9E5B-A4F6D96AE200}" dt="2025-05-26T11:51:23.661" v="22"/>
          <ac:spMkLst>
            <pc:docMk/>
            <pc:sldMk cId="3575870363" sldId="266"/>
            <ac:spMk id="4" creationId="{98C96A21-847E-B3E1-CD08-8760AB4020A8}"/>
          </ac:spMkLst>
        </pc:spChg>
        <pc:spChg chg="del">
          <ac:chgData name="Alfred Smith" userId="3c60a3631c0db8ad" providerId="LiveId" clId="{00C0B931-5051-4BE3-9E5B-A4F6D96AE200}" dt="2025-05-26T11:51:22.833" v="21" actId="478"/>
          <ac:spMkLst>
            <pc:docMk/>
            <pc:sldMk cId="3575870363" sldId="266"/>
            <ac:spMk id="5" creationId="{F58C37BF-C565-F447-4254-2866F61C0484}"/>
          </ac:spMkLst>
        </pc:spChg>
      </pc:sldChg>
      <pc:sldChg chg="modSp">
        <pc:chgData name="Alfred Smith" userId="3c60a3631c0db8ad" providerId="LiveId" clId="{00C0B931-5051-4BE3-9E5B-A4F6D96AE200}" dt="2025-05-26T11:46:17.335" v="2"/>
        <pc:sldMkLst>
          <pc:docMk/>
          <pc:sldMk cId="4120481681" sldId="270"/>
        </pc:sldMkLst>
        <pc:spChg chg="mod">
          <ac:chgData name="Alfred Smith" userId="3c60a3631c0db8ad" providerId="LiveId" clId="{00C0B931-5051-4BE3-9E5B-A4F6D96AE200}" dt="2025-05-26T11:46:17.335" v="2"/>
          <ac:spMkLst>
            <pc:docMk/>
            <pc:sldMk cId="4120481681" sldId="270"/>
            <ac:spMk id="5" creationId="{1F93F253-D5A5-84ED-330D-545FD0EF90C4}"/>
          </ac:spMkLst>
        </pc:spChg>
      </pc:sldChg>
      <pc:sldChg chg="modSp">
        <pc:chgData name="Alfred Smith" userId="3c60a3631c0db8ad" providerId="LiveId" clId="{00C0B931-5051-4BE3-9E5B-A4F6D96AE200}" dt="2025-05-26T11:46:17.335" v="2"/>
        <pc:sldMkLst>
          <pc:docMk/>
          <pc:sldMk cId="939110669" sldId="271"/>
        </pc:sldMkLst>
        <pc:spChg chg="mod">
          <ac:chgData name="Alfred Smith" userId="3c60a3631c0db8ad" providerId="LiveId" clId="{00C0B931-5051-4BE3-9E5B-A4F6D96AE200}" dt="2025-05-26T11:46:17.335" v="2"/>
          <ac:spMkLst>
            <pc:docMk/>
            <pc:sldMk cId="939110669" sldId="271"/>
            <ac:spMk id="4" creationId="{B6CBB28F-D7BD-32B5-BDE7-1079E6FE011B}"/>
          </ac:spMkLst>
        </pc:spChg>
      </pc:sldChg>
      <pc:sldChg chg="modSp">
        <pc:chgData name="Alfred Smith" userId="3c60a3631c0db8ad" providerId="LiveId" clId="{00C0B931-5051-4BE3-9E5B-A4F6D96AE200}" dt="2025-05-26T11:46:17.335" v="2"/>
        <pc:sldMkLst>
          <pc:docMk/>
          <pc:sldMk cId="4024569785" sldId="272"/>
        </pc:sldMkLst>
        <pc:spChg chg="mod">
          <ac:chgData name="Alfred Smith" userId="3c60a3631c0db8ad" providerId="LiveId" clId="{00C0B931-5051-4BE3-9E5B-A4F6D96AE200}" dt="2025-05-26T11:46:17.335" v="2"/>
          <ac:spMkLst>
            <pc:docMk/>
            <pc:sldMk cId="4024569785" sldId="272"/>
            <ac:spMk id="4" creationId="{8C7ED33E-5860-0263-64CE-2F9F86CCAF59}"/>
          </ac:spMkLst>
        </pc:spChg>
      </pc:sldChg>
      <pc:sldChg chg="modSp">
        <pc:chgData name="Alfred Smith" userId="3c60a3631c0db8ad" providerId="LiveId" clId="{00C0B931-5051-4BE3-9E5B-A4F6D96AE200}" dt="2025-05-26T11:46:17.335" v="2"/>
        <pc:sldMkLst>
          <pc:docMk/>
          <pc:sldMk cId="487179600" sldId="273"/>
        </pc:sldMkLst>
        <pc:spChg chg="mod">
          <ac:chgData name="Alfred Smith" userId="3c60a3631c0db8ad" providerId="LiveId" clId="{00C0B931-5051-4BE3-9E5B-A4F6D96AE200}" dt="2025-05-26T11:46:17.335" v="2"/>
          <ac:spMkLst>
            <pc:docMk/>
            <pc:sldMk cId="487179600" sldId="273"/>
            <ac:spMk id="4" creationId="{9B31C764-A52B-52BC-0855-882DE6E17AF8}"/>
          </ac:spMkLst>
        </pc:spChg>
      </pc:sldChg>
      <pc:sldChg chg="modSp">
        <pc:chgData name="Alfred Smith" userId="3c60a3631c0db8ad" providerId="LiveId" clId="{00C0B931-5051-4BE3-9E5B-A4F6D96AE200}" dt="2025-05-26T11:46:17.335" v="2"/>
        <pc:sldMkLst>
          <pc:docMk/>
          <pc:sldMk cId="2168401200" sldId="274"/>
        </pc:sldMkLst>
        <pc:spChg chg="mod">
          <ac:chgData name="Alfred Smith" userId="3c60a3631c0db8ad" providerId="LiveId" clId="{00C0B931-5051-4BE3-9E5B-A4F6D96AE200}" dt="2025-05-26T11:46:17.335" v="2"/>
          <ac:spMkLst>
            <pc:docMk/>
            <pc:sldMk cId="2168401200" sldId="274"/>
            <ac:spMk id="4" creationId="{096F2D9C-D025-B520-3EFC-9B637FDE3716}"/>
          </ac:spMkLst>
        </pc:spChg>
      </pc:sldChg>
      <pc:sldChg chg="modSp">
        <pc:chgData name="Alfred Smith" userId="3c60a3631c0db8ad" providerId="LiveId" clId="{00C0B931-5051-4BE3-9E5B-A4F6D96AE200}" dt="2025-05-26T11:46:17.335" v="2"/>
        <pc:sldMkLst>
          <pc:docMk/>
          <pc:sldMk cId="2996969115" sldId="275"/>
        </pc:sldMkLst>
        <pc:spChg chg="mod">
          <ac:chgData name="Alfred Smith" userId="3c60a3631c0db8ad" providerId="LiveId" clId="{00C0B931-5051-4BE3-9E5B-A4F6D96AE200}" dt="2025-05-26T11:46:17.335" v="2"/>
          <ac:spMkLst>
            <pc:docMk/>
            <pc:sldMk cId="2996969115" sldId="275"/>
            <ac:spMk id="4" creationId="{94ECD9D4-1053-3362-FBF3-CB1BE8289CFF}"/>
          </ac:spMkLst>
        </pc:spChg>
      </pc:sldChg>
      <pc:sldChg chg="modSp">
        <pc:chgData name="Alfred Smith" userId="3c60a3631c0db8ad" providerId="LiveId" clId="{00C0B931-5051-4BE3-9E5B-A4F6D96AE200}" dt="2025-05-26T11:46:17.335" v="2"/>
        <pc:sldMkLst>
          <pc:docMk/>
          <pc:sldMk cId="2390376940" sldId="276"/>
        </pc:sldMkLst>
        <pc:spChg chg="mod">
          <ac:chgData name="Alfred Smith" userId="3c60a3631c0db8ad" providerId="LiveId" clId="{00C0B931-5051-4BE3-9E5B-A4F6D96AE200}" dt="2025-05-26T11:46:17.335" v="2"/>
          <ac:spMkLst>
            <pc:docMk/>
            <pc:sldMk cId="2390376940" sldId="276"/>
            <ac:spMk id="6" creationId="{B8A6BE37-B1EC-6487-E1FC-70A4C86396D9}"/>
          </ac:spMkLst>
        </pc:spChg>
      </pc:sldChg>
      <pc:sldChg chg="modSp">
        <pc:chgData name="Alfred Smith" userId="3c60a3631c0db8ad" providerId="LiveId" clId="{00C0B931-5051-4BE3-9E5B-A4F6D96AE200}" dt="2025-05-26T11:46:17.335" v="2"/>
        <pc:sldMkLst>
          <pc:docMk/>
          <pc:sldMk cId="4265919077" sldId="277"/>
        </pc:sldMkLst>
        <pc:spChg chg="mod">
          <ac:chgData name="Alfred Smith" userId="3c60a3631c0db8ad" providerId="LiveId" clId="{00C0B931-5051-4BE3-9E5B-A4F6D96AE200}" dt="2025-05-26T11:46:17.335" v="2"/>
          <ac:spMkLst>
            <pc:docMk/>
            <pc:sldMk cId="4265919077" sldId="277"/>
            <ac:spMk id="3" creationId="{C58352D0-55D7-04D0-A37F-D174C1AB3CA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51 </a:t>
            </a:r>
            <a:r>
              <a:rPr lang="en-IN" sz="1200" b="1" i="0" u="none" strike="noStrike" baseline="0" dirty="0">
                <a:latin typeface="TimesNewRomanPS-BoldMT"/>
              </a:rPr>
              <a:t>Paul’s 1st Journey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Barnabas, Saul and Agabus in Antioch – Acts 11:19-30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Saul, Barnabas and John Mark sent out – Acts 13:1-5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</a:t>
            </a:r>
            <a:r>
              <a:rPr lang="en-US" sz="1200" b="0" i="0" u="none" strike="noStrike" baseline="0" dirty="0" err="1">
                <a:latin typeface="TimesNewRomanPSMT"/>
              </a:rPr>
              <a:t>Sergius</a:t>
            </a:r>
            <a:r>
              <a:rPr lang="en-US" sz="1200" b="0" i="0" u="none" strike="noStrike" baseline="0" dirty="0">
                <a:latin typeface="TimesNewRomanPSMT"/>
              </a:rPr>
              <a:t> Paulus and </a:t>
            </a:r>
            <a:r>
              <a:rPr lang="en-US" sz="1200" b="0" i="0" u="none" strike="noStrike" baseline="0" dirty="0" err="1">
                <a:latin typeface="TimesNewRomanPSMT"/>
              </a:rPr>
              <a:t>Elymas</a:t>
            </a:r>
            <a:r>
              <a:rPr lang="en-US" sz="1200" b="0" i="0" u="none" strike="noStrike" baseline="0" dirty="0">
                <a:latin typeface="TimesNewRomanPSMT"/>
              </a:rPr>
              <a:t> – Acts 13:6-12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John Mark leaves them and returns to Jerusalem – Acts 13:13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Rejected by Jews in Pisidian Antioch – Acts 13:14-52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Chased from Iconium – Acts 14:1-6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Healing of lame man in Lystra – Acts 14:7-20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On the way back to Antioch – Acts 14:21-28 (Left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9. The Council at Jerusalem – Acts 15:1-35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51-4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077EBE9-F42D-73BE-8F5A-3AEBF2CC0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7D4855-BAFB-09C5-0D2F-1DA99A3D9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2"/>
    </mc:Choice>
    <mc:Fallback xmlns="">
      <p:transition spd="slow" advTm="3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CA26C1-8C5C-A649-DAA4-6D6C9D7D8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615"/>
            <a:ext cx="12192000" cy="69166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31C764-A52B-52BC-0855-882DE6E17AF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485654E5-080B-7677-B1D5-5FB163443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0F1D92-219F-1D33-AD8F-4350D742EC3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4དེ་ནས་གྲོང་ཁྱེར་གྱི་མི་དེ་རྣམས་ཕྱོགས་གཉིས་སུ་གྱེས༌ཏེ། ལ་ལ་ནི་ཡ་ཧུ་དཱ་པའི་ཕྱོགས༌དང༌། ལ་ལ་ནི་སྐུ་ཚབ་པའི་ཕྱོགས་སུ་འཁོར།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610371-2C3B-5941-D994-F8A870F5497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4The people of the city were divided. Some sided with the Jews, and others with the apostles.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5"/>
    </mc:Choice>
    <mc:Fallback xmlns="">
      <p:transition spd="slow" advTm="8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23AAED-119E-9445-2AD6-3EAAFDEE6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72464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6F2D9C-D025-B520-3EFC-9B637FDE3716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A4C94B3-263D-8015-A217-6EA66B54A0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8F3DE0-E69B-A4DE-85CA-2503684DF9A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5དུས༌དེར། ཕྱི་ཕྱོགས་པ་དང་ཡ་ཧུ་དཱ་པ་རྣམས༌དང༌། གཞན༌ཡང༌། དེ་དག་གི་འགོ་དཔོན་རྣམས་དང་བཅས་པས་ཕོལ་ལོལ་དང་པཱར་ན་པཱ་གཉིས་ལ་བརྙས་བཅོས་བྱེད་པ་དང་རྡོ་རུབ་གཏོང་བར་རྩོམ་པ༌ལ། </a:t>
            </a:r>
            <a:endParaRPr lang="en-IN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D77891-FA7D-2CD2-ED6D-24BDA2BC109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5But when the Gentiles and Jews, together with their rulers, set out to mistreat and stone them,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3"/>
    </mc:Choice>
    <mc:Fallback xmlns="">
      <p:transition spd="slow" advTm="9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1A2A2-460A-89EC-1545-A01C9C15A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64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ECD9D4-1053-3362-FBF3-CB1BE8289CFF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436DAAF9-F0F0-DBF4-2027-D7642BF92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DBB1EA-D218-7BE4-ED2E-F56F863C816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6ཁོང་གཉིས་ཀྱིས་དོན་དེ་ཤེས་ནས་ལི་ཀ་ཨོན་ཡཱ་ཡུལ་གྱི་ལིས་ཏྲ་དང་དིར་སྦེ་གྲོང་ཁྱེར་གཉིས་དང་དེའི་མཐའ་འཁོར་གྱི་ཡུལ་དུ་བྲོས༌ཤིང༌།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67786C-C643-BB31-D63E-0657A0B4EDC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6they found out about it and fled to the Lycaonian cities of Lystra and </a:t>
            </a:r>
            <a:r>
              <a:rPr lang="en-US" sz="4800" dirty="0" err="1">
                <a:solidFill>
                  <a:srgbClr val="777A7B"/>
                </a:solidFill>
                <a:latin typeface="Arial" panose="020B0604020202020204" pitchFamily="34" charset="0"/>
              </a:rPr>
              <a:t>Derbe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 and to the surrounding region,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2"/>
    </mc:Choice>
    <mc:Fallback xmlns="">
      <p:transition spd="slow" advTm="8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91E5F2-FCA5-2140-2316-2FE6E4BC9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5319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A6BE37-B1EC-6487-E1FC-70A4C86396D9}"/>
              </a:ext>
            </a:extLst>
          </p:cNvPr>
          <p:cNvSpPr txBox="1"/>
          <p:nvPr/>
        </p:nvSpPr>
        <p:spPr>
          <a:xfrm>
            <a:off x="9999275" y="17151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F0A875F-DD15-3D34-EC31-0579A328DA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040717-0BA3-1BB4-1049-603556E7A93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7གནས་དེ་ནས་ཀྱང་མུ་མཐུད་དུ་འཕྲིན་བཟང་བསྒྲགས༌སོ།།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C96A21-847E-B3E1-CD08-8760AB4020A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>
                <a:solidFill>
                  <a:srgbClr val="121212"/>
                </a:solidFill>
                <a:latin typeface="Arial" panose="020B0604020202020204" pitchFamily="34" charset="0"/>
              </a:rPr>
              <a:t>7where they continued to preach the gospel.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9"/>
    </mc:Choice>
    <mc:Fallback xmlns="">
      <p:transition spd="slow" advTm="4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65BC-209B-0A3E-C96E-08C06D180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68874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8352D0-55D7-04D0-A37F-D174C1AB3CA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8B9D8D-0616-1966-D301-F86CE8603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68874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021ACF-FB04-4BB1-0CE5-792B6B2EBC6E}"/>
              </a:ext>
            </a:extLst>
          </p:cNvPr>
          <p:cNvSpPr txBox="1"/>
          <p:nvPr/>
        </p:nvSpPr>
        <p:spPr>
          <a:xfrm>
            <a:off x="171451" y="0"/>
            <a:ext cx="7158037" cy="41719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མཛད་འཕྲིན 14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པའུ་ལུ་དང་པར་ན་པཱ་ཨི་ཀོན་ཡཱུ་གྲོང་ཁྱེར་ལ་བཞུགས་པ།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b="1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མཛད་འཕྲིན 14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པའུ་ལུ་དང་པར་ན་པཱ་ཨི་ཀོན་ཡཱུ་གྲོང་ཁྱེར་ནས་བྲོས། 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Chased from Iconium – Acts 14:1-7 </a:t>
            </a:r>
            <a:endParaRPr lang="en-IN" sz="60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44F1826-61C6-DA03-8BD1-23EB6B347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9"/>
    </mc:Choice>
    <mc:Fallback xmlns="">
      <p:transition spd="slow" advTm="6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7DDDBF-0A41-0A75-3B18-9B877DDFD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68874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93F253-D5A5-84ED-330D-545FD0EF90C4}"/>
              </a:ext>
            </a:extLst>
          </p:cNvPr>
          <p:cNvSpPr txBox="1"/>
          <p:nvPr/>
        </p:nvSpPr>
        <p:spPr>
          <a:xfrm>
            <a:off x="171451" y="0"/>
            <a:ext cx="7158037" cy="41719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མཛད་འཕྲིན 14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པའུ་ལུ་དང་པར་ན་པཱ་ཨི་ཀོན་ཡཱུ་གྲོང་ཁྱེར་ལ་བཞུགས་པ།</a:t>
            </a:r>
          </a:p>
          <a:p>
            <a:endParaRPr lang="en-IN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278B84F3-332A-C948-0B0F-5EDB2DD8A91D}"/>
              </a:ext>
            </a:extLst>
          </p:cNvPr>
          <p:cNvSpPr txBox="1"/>
          <p:nvPr/>
        </p:nvSpPr>
        <p:spPr>
          <a:xfrm>
            <a:off x="265430" y="607790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8F90C302-F1AD-A028-F1F4-1B028EC80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25FD42-ED8D-56EB-58F8-12FCFFE1D22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1དེ་ནས་ཕོལ་ལོལ་དང་པཱར་ན་པཱ་གཉིས་མཉམ་དུ་ཨི་ཀོན་ཡུ་ལ་ཡོད་པའི་ཡ་ཧུ་དཱ་པའི་ཆོས་ཁང་ལ་སོང་ནས། དེར་བཀའ་ལེགས་པར་གསུངས་པས་ཡ་ཧུ་དཱ་པ་དང་གྷི་རིག་པ་ཤིན་ཏུ་མང་པོ་དད་པར་གྱུར་ཏོ།།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D222DB-01B4-375C-CC72-679CC851FB4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1At Iconium, Paul and Barnabas went as usual into the Jewish synagogue, where they spoke so well that a great number of Jews and Greeks believed.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71"/>
    </mc:Choice>
    <mc:Fallback xmlns="">
      <p:transition spd="slow" advTm="15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1EAA82-579E-91E3-D33A-9B1ADEE3B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393" y="0"/>
            <a:ext cx="1236639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CBB28F-D7BD-32B5-BDE7-1079E6FE011B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4EE7FDD2-CD45-2E7E-572A-B6E2B0E2C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824AED-E9B9-9B6C-AC6D-CE993399CF0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2འོན༌ཀྱང༌། དད་པ་མེད་པའི་ཡ་ཧུ་དཱ་པ་རྣམས་ཀྱིས་ཕྱི་ཕྱོགས་པ་རྣམས་ལ་ངན་སྐུལ་བྱས་ཏེ། སྤུན་ཟླ་རྣམས་དང་དེ་རྣམས་ཀྱི་བར་ལ་ཕྲ་མ་བཅུག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C60217-9F9D-4BFE-D7E4-DB10E1A8763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2But the unbelieving Jews stirred up the Gentiles and poisoned their minds against the brothers.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9"/>
    </mc:Choice>
    <mc:Fallback xmlns="">
      <p:transition spd="slow" advTm="13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B2712-AA58-F768-7D5B-DF19AAFC7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5007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7ED33E-5860-0263-64CE-2F9F86CCAF59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E35F601B-710B-5552-B5AC-5565C1DD01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4DB2B2-4E7F-BE89-A558-5497FBA479F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3ཁོང་གཉིས་ཡུལ་དེར་ཡུན་རིང་དུ་བཞུགས༌ཤིང༌། གཙོ་བོ་ལ་བརྟེན་ནས་སྤོབས་པ་ཆེན་པོས་བཀའ་གསུངས་པ༌དང༌། གཙོ་བོས་ཀྱང་ཁོང་གཉིས་བརྒྱུད་ནས་གྲུབ་རྟགས་དང་ངོ་མཚར་བའི་དོན་བསྟན་ཏེ་རང་ཉིད་ཀྱི་ཐུགས་རྗེའི་བཀའ་ལ་བདེན་དཔང་མཛད་ད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3132CB-F68B-0EFF-B6B1-3029973F421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3So Paul and Barnabas spent considerable time there, speaking boldly for the Lord, who affirmed the message of His grace by enabling them to perform signs and wonders.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58"/>
    </mc:Choice>
    <mc:Fallback xmlns="">
      <p:transition spd="slow" advTm="17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4008</TotalTime>
  <Words>815</Words>
  <Application>Microsoft Office PowerPoint</Application>
  <PresentationFormat>Widescreen</PresentationFormat>
  <Paragraphs>51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51-4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2025-05-26T11:51:32Z</dcterms:modified>
</cp:coreProperties>
</file>