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97" autoAdjust="0"/>
    <p:restoredTop sz="90467" autoAdjust="0"/>
  </p:normalViewPr>
  <p:slideViewPr>
    <p:cSldViewPr snapToGrid="0">
      <p:cViewPr varScale="1">
        <p:scale>
          <a:sx n="71" d="100"/>
          <a:sy n="71" d="100"/>
        </p:scale>
        <p:origin x="926"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09D89AF-6084-436E-BA3C-244BA5DB16A9}"/>
    <pc:docChg chg="custSel modSld">
      <pc:chgData name="Alfred Smith" userId="3c60a3631c0db8ad" providerId="LiveId" clId="{C09D89AF-6084-436E-BA3C-244BA5DB16A9}" dt="2025-05-28T09:26:49.716" v="7" actId="5793"/>
      <pc:docMkLst>
        <pc:docMk/>
      </pc:docMkLst>
      <pc:sldChg chg="modSp mod">
        <pc:chgData name="Alfred Smith" userId="3c60a3631c0db8ad" providerId="LiveId" clId="{C09D89AF-6084-436E-BA3C-244BA5DB16A9}" dt="2025-05-28T09:26:49.716" v="7" actId="5793"/>
        <pc:sldMkLst>
          <pc:docMk/>
          <pc:sldMk cId="3575870363" sldId="266"/>
        </pc:sldMkLst>
        <pc:spChg chg="mod">
          <ac:chgData name="Alfred Smith" userId="3c60a3631c0db8ad" providerId="LiveId" clId="{C09D89AF-6084-436E-BA3C-244BA5DB16A9}" dt="2025-05-28T09:26:49.716" v="7" actId="5793"/>
          <ac:spMkLst>
            <pc:docMk/>
            <pc:sldMk cId="3575870363" sldId="266"/>
            <ac:spMk id="2" creationId="{7FCC1BF1-AC69-A7F7-6721-F138192B1791}"/>
          </ac:spMkLst>
        </pc:spChg>
        <pc:spChg chg="mod">
          <ac:chgData name="Alfred Smith" userId="3c60a3631c0db8ad" providerId="LiveId" clId="{C09D89AF-6084-436E-BA3C-244BA5DB16A9}" dt="2025-05-28T09:26:46.621" v="3" actId="5793"/>
          <ac:spMkLst>
            <pc:docMk/>
            <pc:sldMk cId="3575870363" sldId="266"/>
            <ac:spMk id="5" creationId="{5AE41775-0ED5-FDE4-E868-B24CA258B1F6}"/>
          </ac:spMkLst>
        </pc:spChg>
      </pc:sldChg>
    </pc:docChg>
  </pc:docChgLst>
  <pc:docChgLst>
    <pc:chgData name="Leonie Smith" userId="fed1330f33f5650e" providerId="LiveId" clId="{6C54AE68-3962-4DE4-A69E-183B675C3A6B}"/>
    <pc:docChg chg="modSld">
      <pc:chgData name="Leonie Smith" userId="fed1330f33f5650e" providerId="LiveId" clId="{6C54AE68-3962-4DE4-A69E-183B675C3A6B}" dt="2023-03-17T06:00:06.015" v="136"/>
      <pc:docMkLst>
        <pc:docMk/>
      </pc:docMkLst>
      <pc:sldChg chg="addSp modSp">
        <pc:chgData name="Leonie Smith" userId="fed1330f33f5650e" providerId="LiveId" clId="{6C54AE68-3962-4DE4-A69E-183B675C3A6B}" dt="2023-03-17T05:14:38.985" v="1"/>
        <pc:sldMkLst>
          <pc:docMk/>
          <pc:sldMk cId="1499918570" sldId="257"/>
        </pc:sldMkLst>
      </pc:sldChg>
      <pc:sldChg chg="addSp modSp mod">
        <pc:chgData name="Leonie Smith" userId="fed1330f33f5650e" providerId="LiveId" clId="{6C54AE68-3962-4DE4-A69E-183B675C3A6B}" dt="2023-03-17T05:15:01.334" v="2"/>
        <pc:sldMkLst>
          <pc:docMk/>
          <pc:sldMk cId="454763615" sldId="259"/>
        </pc:sldMkLst>
      </pc:sldChg>
      <pc:sldChg chg="addSp delSp modSp mod modTransition modAnim">
        <pc:chgData name="Leonie Smith" userId="fed1330f33f5650e" providerId="LiveId" clId="{6C54AE68-3962-4DE4-A69E-183B675C3A6B}" dt="2023-03-17T05:17:17.961" v="9"/>
        <pc:sldMkLst>
          <pc:docMk/>
          <pc:sldMk cId="2346136586" sldId="260"/>
        </pc:sldMkLst>
      </pc:sldChg>
      <pc:sldChg chg="addSp delSp modSp mod modTransition modAnim">
        <pc:chgData name="Leonie Smith" userId="fed1330f33f5650e" providerId="LiveId" clId="{6C54AE68-3962-4DE4-A69E-183B675C3A6B}" dt="2023-03-17T05:18:56.493" v="13"/>
        <pc:sldMkLst>
          <pc:docMk/>
          <pc:sldMk cId="4037329247" sldId="261"/>
        </pc:sldMkLst>
      </pc:sldChg>
      <pc:sldChg chg="addSp delSp modSp mod modTransition modAnim">
        <pc:chgData name="Leonie Smith" userId="fed1330f33f5650e" providerId="LiveId" clId="{6C54AE68-3962-4DE4-A69E-183B675C3A6B}" dt="2023-03-17T06:00:06.015" v="136"/>
        <pc:sldMkLst>
          <pc:docMk/>
          <pc:sldMk cId="1909638311" sldId="262"/>
        </pc:sldMkLst>
      </pc:sldChg>
      <pc:sldChg chg="addSp modSp">
        <pc:chgData name="Leonie Smith" userId="fed1330f33f5650e" providerId="LiveId" clId="{6C54AE68-3962-4DE4-A69E-183B675C3A6B}" dt="2023-03-17T05:22:19.532" v="21"/>
        <pc:sldMkLst>
          <pc:docMk/>
          <pc:sldMk cId="641208035" sldId="263"/>
        </pc:sldMkLst>
      </pc:sldChg>
      <pc:sldChg chg="addSp delSp modSp mod modTransition modAnim">
        <pc:chgData name="Leonie Smith" userId="fed1330f33f5650e" providerId="LiveId" clId="{6C54AE68-3962-4DE4-A69E-183B675C3A6B}" dt="2023-03-17T05:27:24.939" v="52"/>
        <pc:sldMkLst>
          <pc:docMk/>
          <pc:sldMk cId="4044745628" sldId="264"/>
        </pc:sldMkLst>
      </pc:sldChg>
      <pc:sldChg chg="addSp delSp modSp mod modTransition modAnim">
        <pc:chgData name="Leonie Smith" userId="fed1330f33f5650e" providerId="LiveId" clId="{6C54AE68-3962-4DE4-A69E-183B675C3A6B}" dt="2023-03-17T05:31:38.326" v="65"/>
        <pc:sldMkLst>
          <pc:docMk/>
          <pc:sldMk cId="978260341" sldId="265"/>
        </pc:sldMkLst>
      </pc:sldChg>
      <pc:sldChg chg="addSp delSp modSp mod modTransition modAnim">
        <pc:chgData name="Leonie Smith" userId="fed1330f33f5650e" providerId="LiveId" clId="{6C54AE68-3962-4DE4-A69E-183B675C3A6B}" dt="2023-03-17T05:35:10.216" v="75"/>
        <pc:sldMkLst>
          <pc:docMk/>
          <pc:sldMk cId="3575870363" sldId="266"/>
        </pc:sldMkLst>
      </pc:sldChg>
      <pc:sldChg chg="addSp modSp mod">
        <pc:chgData name="Leonie Smith" userId="fed1330f33f5650e" providerId="LiveId" clId="{6C54AE68-3962-4DE4-A69E-183B675C3A6B}" dt="2023-03-17T05:38:20.159" v="77"/>
        <pc:sldMkLst>
          <pc:docMk/>
          <pc:sldMk cId="4017137865" sldId="267"/>
        </pc:sldMkLst>
      </pc:sldChg>
      <pc:sldChg chg="addSp delSp modSp mod modTransition modAnim">
        <pc:chgData name="Leonie Smith" userId="fed1330f33f5650e" providerId="LiveId" clId="{6C54AE68-3962-4DE4-A69E-183B675C3A6B}" dt="2023-03-17T05:39:55.513" v="84"/>
        <pc:sldMkLst>
          <pc:docMk/>
          <pc:sldMk cId="3137811553" sldId="268"/>
        </pc:sldMkLst>
      </pc:sldChg>
      <pc:sldChg chg="addSp delSp modSp mod modTransition modAnim">
        <pc:chgData name="Leonie Smith" userId="fed1330f33f5650e" providerId="LiveId" clId="{6C54AE68-3962-4DE4-A69E-183B675C3A6B}" dt="2023-03-17T05:46:24.313" v="97"/>
        <pc:sldMkLst>
          <pc:docMk/>
          <pc:sldMk cId="100491716" sldId="269"/>
        </pc:sldMkLst>
      </pc:sldChg>
      <pc:sldChg chg="addSp delSp modSp mod modTransition modAnim">
        <pc:chgData name="Leonie Smith" userId="fed1330f33f5650e" providerId="LiveId" clId="{6C54AE68-3962-4DE4-A69E-183B675C3A6B}" dt="2023-03-17T05:47:45.138" v="101"/>
        <pc:sldMkLst>
          <pc:docMk/>
          <pc:sldMk cId="1922139011" sldId="281"/>
        </pc:sldMkLst>
      </pc:sldChg>
      <pc:sldChg chg="addSp modSp">
        <pc:chgData name="Leonie Smith" userId="fed1330f33f5650e" providerId="LiveId" clId="{6C54AE68-3962-4DE4-A69E-183B675C3A6B}" dt="2023-03-17T05:49:53.342" v="102"/>
        <pc:sldMkLst>
          <pc:docMk/>
          <pc:sldMk cId="3166251957" sldId="283"/>
        </pc:sldMkLst>
      </pc:sldChg>
      <pc:sldChg chg="addSp delSp modSp mod modTransition modAnim">
        <pc:chgData name="Leonie Smith" userId="fed1330f33f5650e" providerId="LiveId" clId="{6C54AE68-3962-4DE4-A69E-183B675C3A6B}" dt="2023-03-17T05:57:03.869" v="127"/>
        <pc:sldMkLst>
          <pc:docMk/>
          <pc:sldMk cId="1522780631" sldId="285"/>
        </pc:sldMkLst>
      </pc:sldChg>
    </pc:docChg>
  </pc:docChgLst>
  <pc:docChgLst>
    <pc:chgData name="Alfred Smith" userId="3c60a3631c0db8ad" providerId="LiveId" clId="{F70D744E-14B6-45E9-A7C6-A325C8715C0A}"/>
    <pc:docChg chg="custSel modSld">
      <pc:chgData name="Alfred Smith" userId="3c60a3631c0db8ad" providerId="LiveId" clId="{F70D744E-14B6-45E9-A7C6-A325C8715C0A}" dt="2025-04-22T07:18:53.817" v="30"/>
      <pc:docMkLst>
        <pc:docMk/>
      </pc:docMkLst>
      <pc:sldChg chg="addSp delSp modSp mod">
        <pc:chgData name="Alfred Smith" userId="3c60a3631c0db8ad" providerId="LiveId" clId="{F70D744E-14B6-45E9-A7C6-A325C8715C0A}" dt="2025-04-22T07:16:29.073" v="2"/>
        <pc:sldMkLst>
          <pc:docMk/>
          <pc:sldMk cId="1499918570" sldId="257"/>
        </pc:sldMkLst>
        <pc:spChg chg="add mod">
          <ac:chgData name="Alfred Smith" userId="3c60a3631c0db8ad" providerId="LiveId" clId="{F70D744E-14B6-45E9-A7C6-A325C8715C0A}" dt="2025-04-22T07:16:29.073" v="2"/>
          <ac:spMkLst>
            <pc:docMk/>
            <pc:sldMk cId="1499918570" sldId="257"/>
            <ac:spMk id="6" creationId="{F7CE5EEC-A4EB-4F99-6FD7-5EB828B46904}"/>
          </ac:spMkLst>
        </pc:spChg>
      </pc:sldChg>
      <pc:sldChg chg="addSp delSp modSp mod">
        <pc:chgData name="Alfred Smith" userId="3c60a3631c0db8ad" providerId="LiveId" clId="{F70D744E-14B6-45E9-A7C6-A325C8715C0A}" dt="2025-04-22T07:16:52.521" v="5"/>
        <pc:sldMkLst>
          <pc:docMk/>
          <pc:sldMk cId="2346136586" sldId="260"/>
        </pc:sldMkLst>
        <pc:spChg chg="add mod">
          <ac:chgData name="Alfred Smith" userId="3c60a3631c0db8ad" providerId="LiveId" clId="{F70D744E-14B6-45E9-A7C6-A325C8715C0A}" dt="2025-04-22T07:16:52.521" v="5"/>
          <ac:spMkLst>
            <pc:docMk/>
            <pc:sldMk cId="2346136586" sldId="260"/>
            <ac:spMk id="2" creationId="{1C73DD92-967C-D01F-858B-B55969C6A324}"/>
          </ac:spMkLst>
        </pc:spChg>
        <pc:spChg chg="add mod">
          <ac:chgData name="Alfred Smith" userId="3c60a3631c0db8ad" providerId="LiveId" clId="{F70D744E-14B6-45E9-A7C6-A325C8715C0A}" dt="2025-04-22T07:16:52.521" v="5"/>
          <ac:spMkLst>
            <pc:docMk/>
            <pc:sldMk cId="2346136586" sldId="260"/>
            <ac:spMk id="5" creationId="{16229DE8-753A-5632-3FE4-02027336E67D}"/>
          </ac:spMkLst>
        </pc:spChg>
      </pc:sldChg>
      <pc:sldChg chg="addSp delSp modSp mod">
        <pc:chgData name="Alfred Smith" userId="3c60a3631c0db8ad" providerId="LiveId" clId="{F70D744E-14B6-45E9-A7C6-A325C8715C0A}" dt="2025-04-22T07:17:00.976" v="7"/>
        <pc:sldMkLst>
          <pc:docMk/>
          <pc:sldMk cId="4037329247" sldId="261"/>
        </pc:sldMkLst>
        <pc:spChg chg="add mod">
          <ac:chgData name="Alfred Smith" userId="3c60a3631c0db8ad" providerId="LiveId" clId="{F70D744E-14B6-45E9-A7C6-A325C8715C0A}" dt="2025-04-22T07:17:00.976" v="7"/>
          <ac:spMkLst>
            <pc:docMk/>
            <pc:sldMk cId="4037329247" sldId="261"/>
            <ac:spMk id="2" creationId="{301CF195-5203-AA6F-BE9B-94E016A417AC}"/>
          </ac:spMkLst>
        </pc:spChg>
        <pc:spChg chg="add mod">
          <ac:chgData name="Alfred Smith" userId="3c60a3631c0db8ad" providerId="LiveId" clId="{F70D744E-14B6-45E9-A7C6-A325C8715C0A}" dt="2025-04-22T07:17:00.976" v="7"/>
          <ac:spMkLst>
            <pc:docMk/>
            <pc:sldMk cId="4037329247" sldId="261"/>
            <ac:spMk id="5" creationId="{A0BB1EF7-387B-CD4B-7066-41A988243BE4}"/>
          </ac:spMkLst>
        </pc:spChg>
      </pc:sldChg>
      <pc:sldChg chg="addSp delSp modSp mod">
        <pc:chgData name="Alfred Smith" userId="3c60a3631c0db8ad" providerId="LiveId" clId="{F70D744E-14B6-45E9-A7C6-A325C8715C0A}" dt="2025-04-22T07:17:10.934" v="10"/>
        <pc:sldMkLst>
          <pc:docMk/>
          <pc:sldMk cId="1909638311" sldId="262"/>
        </pc:sldMkLst>
        <pc:spChg chg="add mod">
          <ac:chgData name="Alfred Smith" userId="3c60a3631c0db8ad" providerId="LiveId" clId="{F70D744E-14B6-45E9-A7C6-A325C8715C0A}" dt="2025-04-22T07:17:10.934" v="10"/>
          <ac:spMkLst>
            <pc:docMk/>
            <pc:sldMk cId="1909638311" sldId="262"/>
            <ac:spMk id="2" creationId="{7D434B33-4AE3-6369-913E-228262F03C69}"/>
          </ac:spMkLst>
        </pc:spChg>
        <pc:spChg chg="add mod">
          <ac:chgData name="Alfred Smith" userId="3c60a3631c0db8ad" providerId="LiveId" clId="{F70D744E-14B6-45E9-A7C6-A325C8715C0A}" dt="2025-04-22T07:17:10.934" v="10"/>
          <ac:spMkLst>
            <pc:docMk/>
            <pc:sldMk cId="1909638311" sldId="262"/>
            <ac:spMk id="5" creationId="{D3F3EF54-4ED5-C7D2-CE3C-1782BAB38B10}"/>
          </ac:spMkLst>
        </pc:spChg>
      </pc:sldChg>
      <pc:sldChg chg="addSp delSp modSp mod">
        <pc:chgData name="Alfred Smith" userId="3c60a3631c0db8ad" providerId="LiveId" clId="{F70D744E-14B6-45E9-A7C6-A325C8715C0A}" dt="2025-04-22T07:17:24.883" v="12"/>
        <pc:sldMkLst>
          <pc:docMk/>
          <pc:sldMk cId="641208035" sldId="263"/>
        </pc:sldMkLst>
        <pc:spChg chg="add mod">
          <ac:chgData name="Alfred Smith" userId="3c60a3631c0db8ad" providerId="LiveId" clId="{F70D744E-14B6-45E9-A7C6-A325C8715C0A}" dt="2025-04-22T07:17:24.883" v="12"/>
          <ac:spMkLst>
            <pc:docMk/>
            <pc:sldMk cId="641208035" sldId="263"/>
            <ac:spMk id="2" creationId="{B41B655D-935E-5B62-C7A1-051250CB7943}"/>
          </ac:spMkLst>
        </pc:spChg>
        <pc:spChg chg="add mod">
          <ac:chgData name="Alfred Smith" userId="3c60a3631c0db8ad" providerId="LiveId" clId="{F70D744E-14B6-45E9-A7C6-A325C8715C0A}" dt="2025-04-22T07:17:24.883" v="12"/>
          <ac:spMkLst>
            <pc:docMk/>
            <pc:sldMk cId="641208035" sldId="263"/>
            <ac:spMk id="5" creationId="{AADA6061-4DC3-D871-80F8-DBD69DB683CD}"/>
          </ac:spMkLst>
        </pc:spChg>
      </pc:sldChg>
      <pc:sldChg chg="addSp delSp modSp mod">
        <pc:chgData name="Alfred Smith" userId="3c60a3631c0db8ad" providerId="LiveId" clId="{F70D744E-14B6-45E9-A7C6-A325C8715C0A}" dt="2025-04-22T07:17:34.114" v="14"/>
        <pc:sldMkLst>
          <pc:docMk/>
          <pc:sldMk cId="4044745628" sldId="264"/>
        </pc:sldMkLst>
        <pc:spChg chg="add mod">
          <ac:chgData name="Alfred Smith" userId="3c60a3631c0db8ad" providerId="LiveId" clId="{F70D744E-14B6-45E9-A7C6-A325C8715C0A}" dt="2025-04-22T07:17:34.114" v="14"/>
          <ac:spMkLst>
            <pc:docMk/>
            <pc:sldMk cId="4044745628" sldId="264"/>
            <ac:spMk id="2" creationId="{215BC22B-4E68-C2FD-FFD8-4A5490C3E295}"/>
          </ac:spMkLst>
        </pc:spChg>
        <pc:spChg chg="add mod">
          <ac:chgData name="Alfred Smith" userId="3c60a3631c0db8ad" providerId="LiveId" clId="{F70D744E-14B6-45E9-A7C6-A325C8715C0A}" dt="2025-04-22T07:17:34.114" v="14"/>
          <ac:spMkLst>
            <pc:docMk/>
            <pc:sldMk cId="4044745628" sldId="264"/>
            <ac:spMk id="5" creationId="{255BA91C-7233-8560-5150-67EE6B2A26F4}"/>
          </ac:spMkLst>
        </pc:spChg>
      </pc:sldChg>
      <pc:sldChg chg="addSp delSp modSp mod">
        <pc:chgData name="Alfred Smith" userId="3c60a3631c0db8ad" providerId="LiveId" clId="{F70D744E-14B6-45E9-A7C6-A325C8715C0A}" dt="2025-04-22T07:17:53.597" v="16"/>
        <pc:sldMkLst>
          <pc:docMk/>
          <pc:sldMk cId="978260341" sldId="265"/>
        </pc:sldMkLst>
        <pc:spChg chg="add mod">
          <ac:chgData name="Alfred Smith" userId="3c60a3631c0db8ad" providerId="LiveId" clId="{F70D744E-14B6-45E9-A7C6-A325C8715C0A}" dt="2025-04-22T07:17:53.597" v="16"/>
          <ac:spMkLst>
            <pc:docMk/>
            <pc:sldMk cId="978260341" sldId="265"/>
            <ac:spMk id="2" creationId="{FD55E71A-4C1F-B7EB-0D7A-27C98B026D77}"/>
          </ac:spMkLst>
        </pc:spChg>
        <pc:spChg chg="add mod">
          <ac:chgData name="Alfred Smith" userId="3c60a3631c0db8ad" providerId="LiveId" clId="{F70D744E-14B6-45E9-A7C6-A325C8715C0A}" dt="2025-04-22T07:17:53.597" v="16"/>
          <ac:spMkLst>
            <pc:docMk/>
            <pc:sldMk cId="978260341" sldId="265"/>
            <ac:spMk id="5" creationId="{A78421CE-87E0-FE76-126B-34E0059EB78B}"/>
          </ac:spMkLst>
        </pc:spChg>
      </pc:sldChg>
      <pc:sldChg chg="addSp delSp modSp mod">
        <pc:chgData name="Alfred Smith" userId="3c60a3631c0db8ad" providerId="LiveId" clId="{F70D744E-14B6-45E9-A7C6-A325C8715C0A}" dt="2025-04-22T07:18:01.654" v="18"/>
        <pc:sldMkLst>
          <pc:docMk/>
          <pc:sldMk cId="3575870363" sldId="266"/>
        </pc:sldMkLst>
        <pc:spChg chg="add mod">
          <ac:chgData name="Alfred Smith" userId="3c60a3631c0db8ad" providerId="LiveId" clId="{F70D744E-14B6-45E9-A7C6-A325C8715C0A}" dt="2025-04-22T07:18:01.654" v="18"/>
          <ac:spMkLst>
            <pc:docMk/>
            <pc:sldMk cId="3575870363" sldId="266"/>
            <ac:spMk id="2" creationId="{7FCC1BF1-AC69-A7F7-6721-F138192B1791}"/>
          </ac:spMkLst>
        </pc:spChg>
        <pc:spChg chg="add mod">
          <ac:chgData name="Alfred Smith" userId="3c60a3631c0db8ad" providerId="LiveId" clId="{F70D744E-14B6-45E9-A7C6-A325C8715C0A}" dt="2025-04-22T07:18:01.654" v="18"/>
          <ac:spMkLst>
            <pc:docMk/>
            <pc:sldMk cId="3575870363" sldId="266"/>
            <ac:spMk id="5" creationId="{5AE41775-0ED5-FDE4-E868-B24CA258B1F6}"/>
          </ac:spMkLst>
        </pc:spChg>
      </pc:sldChg>
      <pc:sldChg chg="addSp delSp modSp mod">
        <pc:chgData name="Alfred Smith" userId="3c60a3631c0db8ad" providerId="LiveId" clId="{F70D744E-14B6-45E9-A7C6-A325C8715C0A}" dt="2025-04-22T07:18:10.758" v="20"/>
        <pc:sldMkLst>
          <pc:docMk/>
          <pc:sldMk cId="4017137865" sldId="267"/>
        </pc:sldMkLst>
        <pc:spChg chg="add mod">
          <ac:chgData name="Alfred Smith" userId="3c60a3631c0db8ad" providerId="LiveId" clId="{F70D744E-14B6-45E9-A7C6-A325C8715C0A}" dt="2025-04-22T07:18:10.758" v="20"/>
          <ac:spMkLst>
            <pc:docMk/>
            <pc:sldMk cId="4017137865" sldId="267"/>
            <ac:spMk id="2" creationId="{421FC62E-2440-C5E4-5A22-7F105A5CDD24}"/>
          </ac:spMkLst>
        </pc:spChg>
        <pc:spChg chg="add mod">
          <ac:chgData name="Alfred Smith" userId="3c60a3631c0db8ad" providerId="LiveId" clId="{F70D744E-14B6-45E9-A7C6-A325C8715C0A}" dt="2025-04-22T07:18:10.758" v="20"/>
          <ac:spMkLst>
            <pc:docMk/>
            <pc:sldMk cId="4017137865" sldId="267"/>
            <ac:spMk id="5" creationId="{B1876702-4F71-5265-FCFD-C0AF9D51E756}"/>
          </ac:spMkLst>
        </pc:spChg>
      </pc:sldChg>
      <pc:sldChg chg="addSp delSp modSp mod">
        <pc:chgData name="Alfred Smith" userId="3c60a3631c0db8ad" providerId="LiveId" clId="{F70D744E-14B6-45E9-A7C6-A325C8715C0A}" dt="2025-04-22T07:18:19.365" v="22"/>
        <pc:sldMkLst>
          <pc:docMk/>
          <pc:sldMk cId="3137811553" sldId="268"/>
        </pc:sldMkLst>
        <pc:spChg chg="add mod">
          <ac:chgData name="Alfred Smith" userId="3c60a3631c0db8ad" providerId="LiveId" clId="{F70D744E-14B6-45E9-A7C6-A325C8715C0A}" dt="2025-04-22T07:18:19.365" v="22"/>
          <ac:spMkLst>
            <pc:docMk/>
            <pc:sldMk cId="3137811553" sldId="268"/>
            <ac:spMk id="2" creationId="{FD529FAC-679B-8757-199A-04C52A5E4850}"/>
          </ac:spMkLst>
        </pc:spChg>
        <pc:spChg chg="add mod">
          <ac:chgData name="Alfred Smith" userId="3c60a3631c0db8ad" providerId="LiveId" clId="{F70D744E-14B6-45E9-A7C6-A325C8715C0A}" dt="2025-04-22T07:18:19.365" v="22"/>
          <ac:spMkLst>
            <pc:docMk/>
            <pc:sldMk cId="3137811553" sldId="268"/>
            <ac:spMk id="5" creationId="{9D678750-E617-74BE-D325-1230C2816E61}"/>
          </ac:spMkLst>
        </pc:spChg>
      </pc:sldChg>
      <pc:sldChg chg="addSp delSp modSp mod">
        <pc:chgData name="Alfred Smith" userId="3c60a3631c0db8ad" providerId="LiveId" clId="{F70D744E-14B6-45E9-A7C6-A325C8715C0A}" dt="2025-04-22T07:18:27.166" v="24"/>
        <pc:sldMkLst>
          <pc:docMk/>
          <pc:sldMk cId="100491716" sldId="269"/>
        </pc:sldMkLst>
        <pc:spChg chg="add mod">
          <ac:chgData name="Alfred Smith" userId="3c60a3631c0db8ad" providerId="LiveId" clId="{F70D744E-14B6-45E9-A7C6-A325C8715C0A}" dt="2025-04-22T07:18:27.166" v="24"/>
          <ac:spMkLst>
            <pc:docMk/>
            <pc:sldMk cId="100491716" sldId="269"/>
            <ac:spMk id="2" creationId="{7F89B5C1-BE7B-C27C-401B-10D3937322F7}"/>
          </ac:spMkLst>
        </pc:spChg>
        <pc:spChg chg="add mod">
          <ac:chgData name="Alfred Smith" userId="3c60a3631c0db8ad" providerId="LiveId" clId="{F70D744E-14B6-45E9-A7C6-A325C8715C0A}" dt="2025-04-22T07:18:27.166" v="24"/>
          <ac:spMkLst>
            <pc:docMk/>
            <pc:sldMk cId="100491716" sldId="269"/>
            <ac:spMk id="5" creationId="{A5E04674-EC4A-479F-F2EF-1C649365BF50}"/>
          </ac:spMkLst>
        </pc:spChg>
      </pc:sldChg>
      <pc:sldChg chg="addSp modSp">
        <pc:chgData name="Alfred Smith" userId="3c60a3631c0db8ad" providerId="LiveId" clId="{F70D744E-14B6-45E9-A7C6-A325C8715C0A}" dt="2025-04-22T07:16:40.700" v="3"/>
        <pc:sldMkLst>
          <pc:docMk/>
          <pc:sldMk cId="4120481681" sldId="270"/>
        </pc:sldMkLst>
        <pc:spChg chg="add mod">
          <ac:chgData name="Alfred Smith" userId="3c60a3631c0db8ad" providerId="LiveId" clId="{F70D744E-14B6-45E9-A7C6-A325C8715C0A}" dt="2025-04-22T07:16:40.700" v="3"/>
          <ac:spMkLst>
            <pc:docMk/>
            <pc:sldMk cId="4120481681" sldId="270"/>
            <ac:spMk id="4" creationId="{E860998B-0B71-B9C0-FE2C-4C7908949434}"/>
          </ac:spMkLst>
        </pc:spChg>
      </pc:sldChg>
      <pc:sldChg chg="addSp delSp modSp mod">
        <pc:chgData name="Alfred Smith" userId="3c60a3631c0db8ad" providerId="LiveId" clId="{F70D744E-14B6-45E9-A7C6-A325C8715C0A}" dt="2025-04-22T07:18:38.162" v="26"/>
        <pc:sldMkLst>
          <pc:docMk/>
          <pc:sldMk cId="1922139011" sldId="281"/>
        </pc:sldMkLst>
        <pc:spChg chg="add mod">
          <ac:chgData name="Alfred Smith" userId="3c60a3631c0db8ad" providerId="LiveId" clId="{F70D744E-14B6-45E9-A7C6-A325C8715C0A}" dt="2025-04-22T07:18:38.162" v="26"/>
          <ac:spMkLst>
            <pc:docMk/>
            <pc:sldMk cId="1922139011" sldId="281"/>
            <ac:spMk id="2" creationId="{CFCAB6D4-FE9F-DE20-CB49-25AE9715D2F0}"/>
          </ac:spMkLst>
        </pc:spChg>
        <pc:spChg chg="add mod">
          <ac:chgData name="Alfred Smith" userId="3c60a3631c0db8ad" providerId="LiveId" clId="{F70D744E-14B6-45E9-A7C6-A325C8715C0A}" dt="2025-04-22T07:18:38.162" v="26"/>
          <ac:spMkLst>
            <pc:docMk/>
            <pc:sldMk cId="1922139011" sldId="281"/>
            <ac:spMk id="5" creationId="{807402CC-899F-0346-ACB5-B6207646D215}"/>
          </ac:spMkLst>
        </pc:spChg>
      </pc:sldChg>
      <pc:sldChg chg="addSp delSp modSp mod">
        <pc:chgData name="Alfred Smith" userId="3c60a3631c0db8ad" providerId="LiveId" clId="{F70D744E-14B6-45E9-A7C6-A325C8715C0A}" dt="2025-04-22T07:18:45.506" v="28"/>
        <pc:sldMkLst>
          <pc:docMk/>
          <pc:sldMk cId="3166251957" sldId="283"/>
        </pc:sldMkLst>
        <pc:spChg chg="add mod">
          <ac:chgData name="Alfred Smith" userId="3c60a3631c0db8ad" providerId="LiveId" clId="{F70D744E-14B6-45E9-A7C6-A325C8715C0A}" dt="2025-04-22T07:18:45.506" v="28"/>
          <ac:spMkLst>
            <pc:docMk/>
            <pc:sldMk cId="3166251957" sldId="283"/>
            <ac:spMk id="2" creationId="{B9C136E2-F4B6-9CE1-5EC3-9BDEF9A377A9}"/>
          </ac:spMkLst>
        </pc:spChg>
        <pc:spChg chg="add mod">
          <ac:chgData name="Alfred Smith" userId="3c60a3631c0db8ad" providerId="LiveId" clId="{F70D744E-14B6-45E9-A7C6-A325C8715C0A}" dt="2025-04-22T07:18:45.506" v="28"/>
          <ac:spMkLst>
            <pc:docMk/>
            <pc:sldMk cId="3166251957" sldId="283"/>
            <ac:spMk id="5" creationId="{4BE6AB90-5F0E-B4D3-496C-84D56E852F21}"/>
          </ac:spMkLst>
        </pc:spChg>
      </pc:sldChg>
      <pc:sldChg chg="addSp delSp modSp mod">
        <pc:chgData name="Alfred Smith" userId="3c60a3631c0db8ad" providerId="LiveId" clId="{F70D744E-14B6-45E9-A7C6-A325C8715C0A}" dt="2025-04-22T07:18:53.817" v="30"/>
        <pc:sldMkLst>
          <pc:docMk/>
          <pc:sldMk cId="1522780631" sldId="285"/>
        </pc:sldMkLst>
        <pc:spChg chg="add mod">
          <ac:chgData name="Alfred Smith" userId="3c60a3631c0db8ad" providerId="LiveId" clId="{F70D744E-14B6-45E9-A7C6-A325C8715C0A}" dt="2025-04-22T07:18:53.817" v="30"/>
          <ac:spMkLst>
            <pc:docMk/>
            <pc:sldMk cId="1522780631" sldId="285"/>
            <ac:spMk id="2" creationId="{EEE86F93-833A-642C-5F40-D1D251DBA864}"/>
          </ac:spMkLst>
        </pc:spChg>
        <pc:spChg chg="add mod">
          <ac:chgData name="Alfred Smith" userId="3c60a3631c0db8ad" providerId="LiveId" clId="{F70D744E-14B6-45E9-A7C6-A325C8715C0A}" dt="2025-04-22T07:18:53.817" v="30"/>
          <ac:spMkLst>
            <pc:docMk/>
            <pc:sldMk cId="1522780631" sldId="285"/>
            <ac:spMk id="5" creationId="{BBE31F9D-0F1B-BFC1-4F61-5F6DCCFCD75F}"/>
          </ac:spMkLst>
        </pc:spChg>
      </pc:sldChg>
    </pc:docChg>
  </pc:docChgLst>
  <pc:docChgLst>
    <pc:chgData name="Leonie Smith" userId="fed1330f33f5650e" providerId="LiveId" clId="{6E059CB4-A94A-4007-B2B3-FFA46834B820}"/>
    <pc:docChg chg="custSel modSld">
      <pc:chgData name="Leonie Smith" userId="fed1330f33f5650e" providerId="LiveId" clId="{6E059CB4-A94A-4007-B2B3-FFA46834B820}" dt="2023-04-04T03:43:37.067" v="3" actId="5793"/>
      <pc:docMkLst>
        <pc:docMk/>
      </pc:docMkLst>
      <pc:sldChg chg="modNotesTx">
        <pc:chgData name="Leonie Smith" userId="fed1330f33f5650e" providerId="LiveId" clId="{6E059CB4-A94A-4007-B2B3-FFA46834B820}" dt="2023-04-04T03:43:37.067" v="3" actId="5793"/>
        <pc:sldMkLst>
          <pc:docMk/>
          <pc:sldMk cId="1499918570" sldId="257"/>
        </pc:sldMkLst>
      </pc:sldChg>
    </pc:docChg>
  </pc:docChgLst>
  <pc:docChgLst>
    <pc:chgData name="Leonie Smith" userId="fed1330f33f5650e" providerId="LiveId" clId="{4BF170A9-8FA9-4139-9245-2F1ED00393F4}"/>
    <pc:docChg chg="modSld">
      <pc:chgData name="Leonie Smith" userId="fed1330f33f5650e" providerId="LiveId" clId="{4BF170A9-8FA9-4139-9245-2F1ED00393F4}" dt="2023-02-16T06:06:44.871" v="50" actId="20577"/>
      <pc:docMkLst>
        <pc:docMk/>
      </pc:docMkLst>
      <pc:sldChg chg="addSp modSp mod">
        <pc:chgData name="Leonie Smith" userId="fed1330f33f5650e" providerId="LiveId" clId="{4BF170A9-8FA9-4139-9245-2F1ED00393F4}" dt="2023-02-16T06:03:59.655" v="8" actId="14100"/>
        <pc:sldMkLst>
          <pc:docMk/>
          <pc:sldMk cId="3788111665" sldId="258"/>
        </pc:sldMkLst>
      </pc:sldChg>
      <pc:sldChg chg="addSp modSp mod">
        <pc:chgData name="Leonie Smith" userId="fed1330f33f5650e" providerId="LiveId" clId="{4BF170A9-8FA9-4139-9245-2F1ED00393F4}" dt="2023-02-16T06:04:07.265" v="9"/>
        <pc:sldMkLst>
          <pc:docMk/>
          <pc:sldMk cId="4120481681" sldId="270"/>
        </pc:sldMkLst>
      </pc:sldChg>
      <pc:sldChg chg="addSp modSp mod">
        <pc:chgData name="Leonie Smith" userId="fed1330f33f5650e" providerId="LiveId" clId="{4BF170A9-8FA9-4139-9245-2F1ED00393F4}" dt="2023-02-16T06:05:23.539" v="27" actId="20577"/>
        <pc:sldMkLst>
          <pc:docMk/>
          <pc:sldMk cId="939110669" sldId="271"/>
        </pc:sldMkLst>
      </pc:sldChg>
      <pc:sldChg chg="addSp modSp mod">
        <pc:chgData name="Leonie Smith" userId="fed1330f33f5650e" providerId="LiveId" clId="{4BF170A9-8FA9-4139-9245-2F1ED00393F4}" dt="2023-02-16T06:05:32.235" v="28" actId="20577"/>
        <pc:sldMkLst>
          <pc:docMk/>
          <pc:sldMk cId="4024569785" sldId="272"/>
        </pc:sldMkLst>
      </pc:sldChg>
      <pc:sldChg chg="addSp modSp mod">
        <pc:chgData name="Leonie Smith" userId="fed1330f33f5650e" providerId="LiveId" clId="{4BF170A9-8FA9-4139-9245-2F1ED00393F4}" dt="2023-02-16T06:05:39.422" v="30" actId="20577"/>
        <pc:sldMkLst>
          <pc:docMk/>
          <pc:sldMk cId="487179600" sldId="273"/>
        </pc:sldMkLst>
      </pc:sldChg>
      <pc:sldChg chg="addSp modSp mod">
        <pc:chgData name="Leonie Smith" userId="fed1330f33f5650e" providerId="LiveId" clId="{4BF170A9-8FA9-4139-9245-2F1ED00393F4}" dt="2023-02-16T06:05:44.332" v="32" actId="20577"/>
        <pc:sldMkLst>
          <pc:docMk/>
          <pc:sldMk cId="2168401200" sldId="274"/>
        </pc:sldMkLst>
      </pc:sldChg>
      <pc:sldChg chg="addSp modSp mod">
        <pc:chgData name="Leonie Smith" userId="fed1330f33f5650e" providerId="LiveId" clId="{4BF170A9-8FA9-4139-9245-2F1ED00393F4}" dt="2023-02-16T06:05:51.080" v="34" actId="20577"/>
        <pc:sldMkLst>
          <pc:docMk/>
          <pc:sldMk cId="2996969115" sldId="275"/>
        </pc:sldMkLst>
      </pc:sldChg>
      <pc:sldChg chg="addSp modSp mod">
        <pc:chgData name="Leonie Smith" userId="fed1330f33f5650e" providerId="LiveId" clId="{4BF170A9-8FA9-4139-9245-2F1ED00393F4}" dt="2023-02-16T06:05:56.576" v="36" actId="20577"/>
        <pc:sldMkLst>
          <pc:docMk/>
          <pc:sldMk cId="2390376940" sldId="276"/>
        </pc:sldMkLst>
      </pc:sldChg>
      <pc:sldChg chg="addSp modSp mod">
        <pc:chgData name="Leonie Smith" userId="fed1330f33f5650e" providerId="LiveId" clId="{4BF170A9-8FA9-4139-9245-2F1ED00393F4}" dt="2023-02-16T06:06:01.728" v="38" actId="20577"/>
        <pc:sldMkLst>
          <pc:docMk/>
          <pc:sldMk cId="4265919077" sldId="277"/>
        </pc:sldMkLst>
      </pc:sldChg>
      <pc:sldChg chg="addSp modSp mod">
        <pc:chgData name="Leonie Smith" userId="fed1330f33f5650e" providerId="LiveId" clId="{4BF170A9-8FA9-4139-9245-2F1ED00393F4}" dt="2023-02-16T06:06:08.153" v="40" actId="20577"/>
        <pc:sldMkLst>
          <pc:docMk/>
          <pc:sldMk cId="210266664" sldId="278"/>
        </pc:sldMkLst>
      </pc:sldChg>
      <pc:sldChg chg="addSp modSp mod">
        <pc:chgData name="Leonie Smith" userId="fed1330f33f5650e" providerId="LiveId" clId="{4BF170A9-8FA9-4139-9245-2F1ED00393F4}" dt="2023-02-16T06:06:13.887" v="42" actId="20577"/>
        <pc:sldMkLst>
          <pc:docMk/>
          <pc:sldMk cId="888433145" sldId="279"/>
        </pc:sldMkLst>
      </pc:sldChg>
      <pc:sldChg chg="addSp modSp mod">
        <pc:chgData name="Leonie Smith" userId="fed1330f33f5650e" providerId="LiveId" clId="{4BF170A9-8FA9-4139-9245-2F1ED00393F4}" dt="2023-02-16T06:06:21.502" v="44" actId="20577"/>
        <pc:sldMkLst>
          <pc:docMk/>
          <pc:sldMk cId="791300187" sldId="280"/>
        </pc:sldMkLst>
      </pc:sldChg>
      <pc:sldChg chg="addSp modSp mod">
        <pc:chgData name="Leonie Smith" userId="fed1330f33f5650e" providerId="LiveId" clId="{4BF170A9-8FA9-4139-9245-2F1ED00393F4}" dt="2023-02-16T06:06:26.844" v="46" actId="20577"/>
        <pc:sldMkLst>
          <pc:docMk/>
          <pc:sldMk cId="1126511635" sldId="282"/>
        </pc:sldMkLst>
      </pc:sldChg>
      <pc:sldChg chg="addSp modSp mod">
        <pc:chgData name="Leonie Smith" userId="fed1330f33f5650e" providerId="LiveId" clId="{4BF170A9-8FA9-4139-9245-2F1ED00393F4}" dt="2023-02-16T06:06:38.496" v="48" actId="20577"/>
        <pc:sldMkLst>
          <pc:docMk/>
          <pc:sldMk cId="3922583308" sldId="284"/>
        </pc:sldMkLst>
      </pc:sldChg>
      <pc:sldChg chg="addSp modSp mod">
        <pc:chgData name="Leonie Smith" userId="fed1330f33f5650e" providerId="LiveId" clId="{4BF170A9-8FA9-4139-9245-2F1ED00393F4}" dt="2023-02-16T06:06:44.871" v="50" actId="20577"/>
        <pc:sldMkLst>
          <pc:docMk/>
          <pc:sldMk cId="1850742486" sldId="286"/>
        </pc:sldMkLst>
      </pc:sldChg>
    </pc:docChg>
  </pc:docChgLst>
  <pc:docChgLst>
    <pc:chgData name="Alfred Smith" userId="3c60a3631c0db8ad" providerId="LiveId" clId="{8602FC8B-C82B-4214-8777-02037903EEFA}"/>
    <pc:docChg chg="custSel modSld">
      <pc:chgData name="Alfred Smith" userId="3c60a3631c0db8ad" providerId="LiveId" clId="{8602FC8B-C82B-4214-8777-02037903EEFA}" dt="2025-05-06T08:45:35.374" v="2" actId="27636"/>
      <pc:docMkLst>
        <pc:docMk/>
      </pc:docMkLst>
      <pc:sldChg chg="modSp mod">
        <pc:chgData name="Alfred Smith" userId="3c60a3631c0db8ad" providerId="LiveId" clId="{8602FC8B-C82B-4214-8777-02037903EEFA}" dt="2025-05-06T08:45:35.374" v="2" actId="27636"/>
        <pc:sldMkLst>
          <pc:docMk/>
          <pc:sldMk cId="1499918570" sldId="257"/>
        </pc:sldMkLst>
        <pc:spChg chg="mod">
          <ac:chgData name="Alfred Smith" userId="3c60a3631c0db8ad" providerId="LiveId" clId="{8602FC8B-C82B-4214-8777-02037903EEFA}" dt="2025-05-06T08:45:35.374" v="2" actId="27636"/>
          <ac:spMkLst>
            <pc:docMk/>
            <pc:sldMk cId="1499918570" sldId="257"/>
            <ac:spMk id="6" creationId="{F7CE5EEC-A4EB-4F99-6FD7-5EB828B46904}"/>
          </ac:spMkLst>
        </pc:spChg>
      </pc:sldChg>
      <pc:sldChg chg="modSp">
        <pc:chgData name="Alfred Smith" userId="3c60a3631c0db8ad" providerId="LiveId" clId="{8602FC8B-C82B-4214-8777-02037903EEFA}" dt="2025-05-06T08:41:03.086" v="0"/>
        <pc:sldMkLst>
          <pc:docMk/>
          <pc:sldMk cId="3788111665" sldId="258"/>
        </pc:sldMkLst>
        <pc:spChg chg="mod">
          <ac:chgData name="Alfred Smith" userId="3c60a3631c0db8ad" providerId="LiveId" clId="{8602FC8B-C82B-4214-8777-02037903EEFA}" dt="2025-05-06T08:41:03.086" v="0"/>
          <ac:spMkLst>
            <pc:docMk/>
            <pc:sldMk cId="3788111665" sldId="258"/>
            <ac:spMk id="4" creationId="{9EDA54EC-06DD-09FE-6F63-6082AD34D5BF}"/>
          </ac:spMkLst>
        </pc:spChg>
      </pc:sldChg>
      <pc:sldChg chg="modSp">
        <pc:chgData name="Alfred Smith" userId="3c60a3631c0db8ad" providerId="LiveId" clId="{8602FC8B-C82B-4214-8777-02037903EEFA}" dt="2025-05-06T08:41:03.086" v="0"/>
        <pc:sldMkLst>
          <pc:docMk/>
          <pc:sldMk cId="454763615" sldId="259"/>
        </pc:sldMkLst>
        <pc:spChg chg="mod">
          <ac:chgData name="Alfred Smith" userId="3c60a3631c0db8ad" providerId="LiveId" clId="{8602FC8B-C82B-4214-8777-02037903EEFA}" dt="2025-05-06T08:41:03.086" v="0"/>
          <ac:spMkLst>
            <pc:docMk/>
            <pc:sldMk cId="454763615" sldId="259"/>
            <ac:spMk id="3" creationId="{A58184BD-88F1-BA02-40C1-D8403D0EEC0D}"/>
          </ac:spMkLst>
        </pc:spChg>
      </pc:sldChg>
      <pc:sldChg chg="modSp">
        <pc:chgData name="Alfred Smith" userId="3c60a3631c0db8ad" providerId="LiveId" clId="{8602FC8B-C82B-4214-8777-02037903EEFA}" dt="2025-05-06T08:41:03.086" v="0"/>
        <pc:sldMkLst>
          <pc:docMk/>
          <pc:sldMk cId="4120481681" sldId="270"/>
        </pc:sldMkLst>
        <pc:spChg chg="mod">
          <ac:chgData name="Alfred Smith" userId="3c60a3631c0db8ad" providerId="LiveId" clId="{8602FC8B-C82B-4214-8777-02037903EEFA}" dt="2025-05-06T08:41:03.086" v="0"/>
          <ac:spMkLst>
            <pc:docMk/>
            <pc:sldMk cId="4120481681" sldId="270"/>
            <ac:spMk id="3" creationId="{E38930D8-E8AE-9ED6-37A1-16BF5963A222}"/>
          </ac:spMkLst>
        </pc:spChg>
      </pc:sldChg>
      <pc:sldChg chg="modSp">
        <pc:chgData name="Alfred Smith" userId="3c60a3631c0db8ad" providerId="LiveId" clId="{8602FC8B-C82B-4214-8777-02037903EEFA}" dt="2025-05-06T08:41:03.086" v="0"/>
        <pc:sldMkLst>
          <pc:docMk/>
          <pc:sldMk cId="939110669" sldId="271"/>
        </pc:sldMkLst>
        <pc:spChg chg="mod">
          <ac:chgData name="Alfred Smith" userId="3c60a3631c0db8ad" providerId="LiveId" clId="{8602FC8B-C82B-4214-8777-02037903EEFA}" dt="2025-05-06T08:41:03.086" v="0"/>
          <ac:spMkLst>
            <pc:docMk/>
            <pc:sldMk cId="939110669" sldId="271"/>
            <ac:spMk id="6" creationId="{54979B3B-194B-5DB1-AB03-E2EB3EA6D541}"/>
          </ac:spMkLst>
        </pc:spChg>
      </pc:sldChg>
      <pc:sldChg chg="modSp">
        <pc:chgData name="Alfred Smith" userId="3c60a3631c0db8ad" providerId="LiveId" clId="{8602FC8B-C82B-4214-8777-02037903EEFA}" dt="2025-05-06T08:41:03.086" v="0"/>
        <pc:sldMkLst>
          <pc:docMk/>
          <pc:sldMk cId="4024569785" sldId="272"/>
        </pc:sldMkLst>
        <pc:spChg chg="mod">
          <ac:chgData name="Alfred Smith" userId="3c60a3631c0db8ad" providerId="LiveId" clId="{8602FC8B-C82B-4214-8777-02037903EEFA}" dt="2025-05-06T08:41:03.086" v="0"/>
          <ac:spMkLst>
            <pc:docMk/>
            <pc:sldMk cId="4024569785" sldId="272"/>
            <ac:spMk id="4" creationId="{1D1187F8-2759-FE05-DB62-1A50BF0C73FE}"/>
          </ac:spMkLst>
        </pc:spChg>
      </pc:sldChg>
      <pc:sldChg chg="modSp">
        <pc:chgData name="Alfred Smith" userId="3c60a3631c0db8ad" providerId="LiveId" clId="{8602FC8B-C82B-4214-8777-02037903EEFA}" dt="2025-05-06T08:41:03.086" v="0"/>
        <pc:sldMkLst>
          <pc:docMk/>
          <pc:sldMk cId="487179600" sldId="273"/>
        </pc:sldMkLst>
        <pc:spChg chg="mod">
          <ac:chgData name="Alfred Smith" userId="3c60a3631c0db8ad" providerId="LiveId" clId="{8602FC8B-C82B-4214-8777-02037903EEFA}" dt="2025-05-06T08:41:03.086" v="0"/>
          <ac:spMkLst>
            <pc:docMk/>
            <pc:sldMk cId="487179600" sldId="273"/>
            <ac:spMk id="4" creationId="{8651E1B8-D9F5-81A3-360C-B6D8D6721A2D}"/>
          </ac:spMkLst>
        </pc:spChg>
      </pc:sldChg>
      <pc:sldChg chg="modSp">
        <pc:chgData name="Alfred Smith" userId="3c60a3631c0db8ad" providerId="LiveId" clId="{8602FC8B-C82B-4214-8777-02037903EEFA}" dt="2025-05-06T08:41:03.086" v="0"/>
        <pc:sldMkLst>
          <pc:docMk/>
          <pc:sldMk cId="2168401200" sldId="274"/>
        </pc:sldMkLst>
        <pc:spChg chg="mod">
          <ac:chgData name="Alfred Smith" userId="3c60a3631c0db8ad" providerId="LiveId" clId="{8602FC8B-C82B-4214-8777-02037903EEFA}" dt="2025-05-06T08:41:03.086" v="0"/>
          <ac:spMkLst>
            <pc:docMk/>
            <pc:sldMk cId="2168401200" sldId="274"/>
            <ac:spMk id="4" creationId="{0C98A8B1-788E-EF57-7C43-AB2B6A39F8C7}"/>
          </ac:spMkLst>
        </pc:spChg>
      </pc:sldChg>
      <pc:sldChg chg="modSp">
        <pc:chgData name="Alfred Smith" userId="3c60a3631c0db8ad" providerId="LiveId" clId="{8602FC8B-C82B-4214-8777-02037903EEFA}" dt="2025-05-06T08:41:03.086" v="0"/>
        <pc:sldMkLst>
          <pc:docMk/>
          <pc:sldMk cId="2996969115" sldId="275"/>
        </pc:sldMkLst>
        <pc:spChg chg="mod">
          <ac:chgData name="Alfred Smith" userId="3c60a3631c0db8ad" providerId="LiveId" clId="{8602FC8B-C82B-4214-8777-02037903EEFA}" dt="2025-05-06T08:41:03.086" v="0"/>
          <ac:spMkLst>
            <pc:docMk/>
            <pc:sldMk cId="2996969115" sldId="275"/>
            <ac:spMk id="4" creationId="{9EF3A53E-5AA6-6592-D2DF-F42F49E2301A}"/>
          </ac:spMkLst>
        </pc:spChg>
      </pc:sldChg>
      <pc:sldChg chg="modSp">
        <pc:chgData name="Alfred Smith" userId="3c60a3631c0db8ad" providerId="LiveId" clId="{8602FC8B-C82B-4214-8777-02037903EEFA}" dt="2025-05-06T08:41:03.086" v="0"/>
        <pc:sldMkLst>
          <pc:docMk/>
          <pc:sldMk cId="2390376940" sldId="276"/>
        </pc:sldMkLst>
        <pc:spChg chg="mod">
          <ac:chgData name="Alfred Smith" userId="3c60a3631c0db8ad" providerId="LiveId" clId="{8602FC8B-C82B-4214-8777-02037903EEFA}" dt="2025-05-06T08:41:03.086" v="0"/>
          <ac:spMkLst>
            <pc:docMk/>
            <pc:sldMk cId="2390376940" sldId="276"/>
            <ac:spMk id="4" creationId="{3A48F4EA-8337-6A0A-7285-A04A0A4A20EF}"/>
          </ac:spMkLst>
        </pc:spChg>
      </pc:sldChg>
      <pc:sldChg chg="modSp">
        <pc:chgData name="Alfred Smith" userId="3c60a3631c0db8ad" providerId="LiveId" clId="{8602FC8B-C82B-4214-8777-02037903EEFA}" dt="2025-05-06T08:41:03.086" v="0"/>
        <pc:sldMkLst>
          <pc:docMk/>
          <pc:sldMk cId="4265919077" sldId="277"/>
        </pc:sldMkLst>
        <pc:spChg chg="mod">
          <ac:chgData name="Alfred Smith" userId="3c60a3631c0db8ad" providerId="LiveId" clId="{8602FC8B-C82B-4214-8777-02037903EEFA}" dt="2025-05-06T08:41:03.086" v="0"/>
          <ac:spMkLst>
            <pc:docMk/>
            <pc:sldMk cId="4265919077" sldId="277"/>
            <ac:spMk id="4" creationId="{CC6585C5-78FD-BDF5-2A96-00EE305F6527}"/>
          </ac:spMkLst>
        </pc:spChg>
      </pc:sldChg>
      <pc:sldChg chg="modSp">
        <pc:chgData name="Alfred Smith" userId="3c60a3631c0db8ad" providerId="LiveId" clId="{8602FC8B-C82B-4214-8777-02037903EEFA}" dt="2025-05-06T08:41:03.086" v="0"/>
        <pc:sldMkLst>
          <pc:docMk/>
          <pc:sldMk cId="210266664" sldId="278"/>
        </pc:sldMkLst>
        <pc:spChg chg="mod">
          <ac:chgData name="Alfred Smith" userId="3c60a3631c0db8ad" providerId="LiveId" clId="{8602FC8B-C82B-4214-8777-02037903EEFA}" dt="2025-05-06T08:41:03.086" v="0"/>
          <ac:spMkLst>
            <pc:docMk/>
            <pc:sldMk cId="210266664" sldId="278"/>
            <ac:spMk id="4" creationId="{D41CFBBF-3FA5-AF0F-DA87-729CA9EB097D}"/>
          </ac:spMkLst>
        </pc:spChg>
      </pc:sldChg>
      <pc:sldChg chg="modSp">
        <pc:chgData name="Alfred Smith" userId="3c60a3631c0db8ad" providerId="LiveId" clId="{8602FC8B-C82B-4214-8777-02037903EEFA}" dt="2025-05-06T08:41:03.086" v="0"/>
        <pc:sldMkLst>
          <pc:docMk/>
          <pc:sldMk cId="888433145" sldId="279"/>
        </pc:sldMkLst>
        <pc:spChg chg="mod">
          <ac:chgData name="Alfred Smith" userId="3c60a3631c0db8ad" providerId="LiveId" clId="{8602FC8B-C82B-4214-8777-02037903EEFA}" dt="2025-05-06T08:41:03.086" v="0"/>
          <ac:spMkLst>
            <pc:docMk/>
            <pc:sldMk cId="888433145" sldId="279"/>
            <ac:spMk id="4" creationId="{42A008D0-9102-63F0-6AA2-8CB03A64FC37}"/>
          </ac:spMkLst>
        </pc:spChg>
      </pc:sldChg>
      <pc:sldChg chg="modSp">
        <pc:chgData name="Alfred Smith" userId="3c60a3631c0db8ad" providerId="LiveId" clId="{8602FC8B-C82B-4214-8777-02037903EEFA}" dt="2025-05-06T08:41:03.086" v="0"/>
        <pc:sldMkLst>
          <pc:docMk/>
          <pc:sldMk cId="791300187" sldId="280"/>
        </pc:sldMkLst>
        <pc:spChg chg="mod">
          <ac:chgData name="Alfred Smith" userId="3c60a3631c0db8ad" providerId="LiveId" clId="{8602FC8B-C82B-4214-8777-02037903EEFA}" dt="2025-05-06T08:41:03.086" v="0"/>
          <ac:spMkLst>
            <pc:docMk/>
            <pc:sldMk cId="791300187" sldId="280"/>
            <ac:spMk id="4" creationId="{A1CBBCDB-9609-B075-DCB6-B8E7CD2132EC}"/>
          </ac:spMkLst>
        </pc:spChg>
      </pc:sldChg>
      <pc:sldChg chg="modSp">
        <pc:chgData name="Alfred Smith" userId="3c60a3631c0db8ad" providerId="LiveId" clId="{8602FC8B-C82B-4214-8777-02037903EEFA}" dt="2025-05-06T08:41:03.086" v="0"/>
        <pc:sldMkLst>
          <pc:docMk/>
          <pc:sldMk cId="1126511635" sldId="282"/>
        </pc:sldMkLst>
        <pc:spChg chg="mod">
          <ac:chgData name="Alfred Smith" userId="3c60a3631c0db8ad" providerId="LiveId" clId="{8602FC8B-C82B-4214-8777-02037903EEFA}" dt="2025-05-06T08:41:03.086" v="0"/>
          <ac:spMkLst>
            <pc:docMk/>
            <pc:sldMk cId="1126511635" sldId="282"/>
            <ac:spMk id="6" creationId="{8FEB0F78-BF0E-11E6-980F-FAE5B7545C46}"/>
          </ac:spMkLst>
        </pc:spChg>
      </pc:sldChg>
      <pc:sldChg chg="modSp">
        <pc:chgData name="Alfred Smith" userId="3c60a3631c0db8ad" providerId="LiveId" clId="{8602FC8B-C82B-4214-8777-02037903EEFA}" dt="2025-05-06T08:41:03.086" v="0"/>
        <pc:sldMkLst>
          <pc:docMk/>
          <pc:sldMk cId="3922583308" sldId="284"/>
        </pc:sldMkLst>
        <pc:spChg chg="mod">
          <ac:chgData name="Alfred Smith" userId="3c60a3631c0db8ad" providerId="LiveId" clId="{8602FC8B-C82B-4214-8777-02037903EEFA}" dt="2025-05-06T08:41:03.086" v="0"/>
          <ac:spMkLst>
            <pc:docMk/>
            <pc:sldMk cId="3922583308" sldId="284"/>
            <ac:spMk id="4" creationId="{3E7973CF-533A-285A-6D98-1F553458C9B4}"/>
          </ac:spMkLst>
        </pc:spChg>
      </pc:sldChg>
      <pc:sldChg chg="modSp">
        <pc:chgData name="Alfred Smith" userId="3c60a3631c0db8ad" providerId="LiveId" clId="{8602FC8B-C82B-4214-8777-02037903EEFA}" dt="2025-05-06T08:41:03.086" v="0"/>
        <pc:sldMkLst>
          <pc:docMk/>
          <pc:sldMk cId="1850742486" sldId="286"/>
        </pc:sldMkLst>
        <pc:spChg chg="mod">
          <ac:chgData name="Alfred Smith" userId="3c60a3631c0db8ad" providerId="LiveId" clId="{8602FC8B-C82B-4214-8777-02037903EEFA}" dt="2025-05-06T08:41:03.086" v="0"/>
          <ac:spMkLst>
            <pc:docMk/>
            <pc:sldMk cId="1850742486" sldId="286"/>
            <ac:spMk id="3" creationId="{4D7F0FAB-8C58-7941-8D4A-45C4CEBD9F2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51 </a:t>
            </a:r>
            <a:r>
              <a:rPr lang="en-IN" sz="1200" b="1" i="0" u="none" strike="noStrike" baseline="0" dirty="0">
                <a:latin typeface="TimesNewRomanPS-BoldMT"/>
              </a:rPr>
              <a:t>Paul’s 1st Journey</a:t>
            </a:r>
          </a:p>
          <a:p>
            <a:pPr algn="l"/>
            <a:r>
              <a:rPr lang="en-US" sz="1200" b="0" i="0" u="none" strike="noStrike" baseline="0" dirty="0">
                <a:latin typeface="TimesNewRomanPSMT"/>
              </a:rPr>
              <a:t>1. Barnabas, Saul and Agabus in Antioch – Acts 11:19-30 (Left Top)</a:t>
            </a:r>
          </a:p>
          <a:p>
            <a:pPr algn="l"/>
            <a:r>
              <a:rPr lang="en-US" sz="1200" b="0" i="0" u="none" strike="noStrike" baseline="0" dirty="0">
                <a:latin typeface="TimesNewRomanPSMT"/>
              </a:rPr>
              <a:t>2. Saul, Barnabas and John Mark sent out – Acts 13:1-5 (Center Top)</a:t>
            </a:r>
          </a:p>
          <a:p>
            <a:pPr algn="l"/>
            <a:r>
              <a:rPr lang="en-US" sz="1200" b="0" i="0" u="none" strike="noStrike" baseline="0" dirty="0">
                <a:latin typeface="TimesNewRomanPSMT"/>
              </a:rPr>
              <a:t>3. </a:t>
            </a:r>
            <a:r>
              <a:rPr lang="en-US" sz="1200" b="0" i="0" u="none" strike="noStrike" baseline="0" dirty="0" err="1">
                <a:latin typeface="TimesNewRomanPSMT"/>
              </a:rPr>
              <a:t>Sergius</a:t>
            </a:r>
            <a:r>
              <a:rPr lang="en-US" sz="1200" b="0" i="0" u="none" strike="noStrike" baseline="0" dirty="0">
                <a:latin typeface="TimesNewRomanPSMT"/>
              </a:rPr>
              <a:t> Paulus and </a:t>
            </a:r>
            <a:r>
              <a:rPr lang="en-US" sz="1200" b="0" i="0" u="none" strike="noStrike" baseline="0" dirty="0" err="1">
                <a:latin typeface="TimesNewRomanPSMT"/>
              </a:rPr>
              <a:t>Elymas</a:t>
            </a:r>
            <a:r>
              <a:rPr lang="en-US" sz="1200" b="0" i="0" u="none" strike="noStrike" baseline="0" dirty="0">
                <a:latin typeface="TimesNewRomanPSMT"/>
              </a:rPr>
              <a:t> – Acts 13:6-12 (Right Top)</a:t>
            </a:r>
          </a:p>
          <a:p>
            <a:pPr algn="l"/>
            <a:r>
              <a:rPr lang="en-US" sz="1200" b="0" i="0" u="none" strike="noStrike" baseline="0" dirty="0">
                <a:latin typeface="TimesNewRomanPSMT"/>
              </a:rPr>
              <a:t>4. John Mark leaves them and returns to Jerusalem – Acts 13:13 (Right Center)</a:t>
            </a:r>
          </a:p>
          <a:p>
            <a:pPr algn="l"/>
            <a:r>
              <a:rPr lang="en-US" sz="1200" b="0" i="0" u="none" strike="noStrike" baseline="0" dirty="0">
                <a:latin typeface="TimesNewRomanPSMT"/>
              </a:rPr>
              <a:t>5. Rejected by Jews in Pisidian Antioch – Acts 13:14-52 (Right Bottom)</a:t>
            </a:r>
          </a:p>
          <a:p>
            <a:pPr algn="l"/>
            <a:r>
              <a:rPr lang="en-US" sz="1200" b="0" i="0" u="none" strike="noStrike" baseline="0" dirty="0">
                <a:latin typeface="TimesNewRomanPSMT"/>
              </a:rPr>
              <a:t>6. Chased from Iconium – Acts 14:1-6 (Center Bottom)</a:t>
            </a:r>
          </a:p>
          <a:p>
            <a:pPr algn="l"/>
            <a:r>
              <a:rPr lang="en-US" sz="1200" b="0" i="0" u="none" strike="noStrike" baseline="0" dirty="0">
                <a:latin typeface="TimesNewRomanPSMT"/>
              </a:rPr>
              <a:t>7. Healing of lame man in Lystra – Acts 14:7-20 (Left Bottom)</a:t>
            </a:r>
          </a:p>
          <a:p>
            <a:pPr algn="l"/>
            <a:r>
              <a:rPr lang="en-US" sz="1200" b="0" i="0" u="none" strike="noStrike" baseline="0" dirty="0">
                <a:latin typeface="TimesNewRomanPSMT"/>
              </a:rPr>
              <a:t>8. On the way back to Antioch – Acts 14:21-28 (Left Center)</a:t>
            </a:r>
          </a:p>
          <a:p>
            <a:pPr algn="l"/>
            <a:r>
              <a:rPr lang="en-US" sz="1200" b="0" i="0" u="none" strike="noStrike" baseline="0" dirty="0">
                <a:latin typeface="TimesNewRomanPSMT"/>
              </a:rPr>
              <a:t>9. The Council at Jerusalem – Acts 15:1-35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51-5</a:t>
            </a:r>
          </a:p>
        </p:txBody>
      </p:sp>
      <p:pic>
        <p:nvPicPr>
          <p:cNvPr id="9" name="Audio 8">
            <a:hlinkClick r:id="" action="ppaction://media"/>
            <a:extLst>
              <a:ext uri="{FF2B5EF4-FFF2-40B4-BE49-F238E27FC236}">
                <a16:creationId xmlns:a16="http://schemas.microsoft.com/office/drawing/2014/main" id="{CA1F4291-A422-1737-993E-9F4D98FC55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F7CE5EEC-A4EB-4F99-6FD7-5EB828B46904}"/>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532"/>
    </mc:Choice>
    <mc:Fallback xmlns="">
      <p:transition spd="slow" advTm="3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A45E74-51AE-AFBF-0D6D-E94FC7EB9498}"/>
              </a:ext>
            </a:extLst>
          </p:cNvPr>
          <p:cNvPicPr>
            <a:picLocks noChangeAspect="1"/>
          </p:cNvPicPr>
          <p:nvPr/>
        </p:nvPicPr>
        <p:blipFill>
          <a:blip r:embed="rId2"/>
          <a:stretch>
            <a:fillRect/>
          </a:stretch>
        </p:blipFill>
        <p:spPr>
          <a:xfrm>
            <a:off x="0" y="0"/>
            <a:ext cx="12629444" cy="6858000"/>
          </a:xfrm>
          <a:prstGeom prst="rect">
            <a:avLst/>
          </a:prstGeom>
        </p:spPr>
      </p:pic>
      <p:sp>
        <p:nvSpPr>
          <p:cNvPr id="4" name="TextBox 3">
            <a:extLst>
              <a:ext uri="{FF2B5EF4-FFF2-40B4-BE49-F238E27FC236}">
                <a16:creationId xmlns:a16="http://schemas.microsoft.com/office/drawing/2014/main" id="{8651E1B8-D9F5-81A3-360C-B6D8D6721A2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B3E9D790-EC82-3C57-F4CD-8D8DE65B04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41B655D-935E-5B62-C7A1-051250CB794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པའུ་ལུས་གང་བྱས་པ་མཐོང་ནས་མི་ཚོགས་ཀྱིས་ལི་ཀ་ཨོན་ཡཱ་སྐད་སྤྱད་ནས་སྐད་ཆེན་པོས་“ལྷ་རྣམས་མི་རུ་སྤྲུལ་ནས་ང་ཚོའི་ཁྲོད་དུ་བབས་”ཞེས་སྨྲས། </a:t>
            </a:r>
            <a:endParaRPr lang="en-IN" dirty="0"/>
          </a:p>
        </p:txBody>
      </p:sp>
      <p:sp>
        <p:nvSpPr>
          <p:cNvPr id="5" name="TextBox 4">
            <a:extLst>
              <a:ext uri="{FF2B5EF4-FFF2-40B4-BE49-F238E27FC236}">
                <a16:creationId xmlns:a16="http://schemas.microsoft.com/office/drawing/2014/main" id="{AADA6061-4DC3-D871-80F8-DBD69DB683CD}"/>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11When the crowds saw what Paul had done, they lifted up their voices in the Lycaonian language: “The gods have come down to us in human form!”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877"/>
    </mc:Choice>
    <mc:Fallback xmlns="">
      <p:transition spd="slow" advTm="10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11F9D1-9185-2BA3-EF77-4BE89A37E8CE}"/>
              </a:ext>
            </a:extLst>
          </p:cNvPr>
          <p:cNvPicPr>
            <a:picLocks noChangeAspect="1"/>
          </p:cNvPicPr>
          <p:nvPr/>
        </p:nvPicPr>
        <p:blipFill>
          <a:blip r:embed="rId2"/>
          <a:stretch>
            <a:fillRect/>
          </a:stretch>
        </p:blipFill>
        <p:spPr>
          <a:xfrm>
            <a:off x="0" y="3512"/>
            <a:ext cx="12192000" cy="6854488"/>
          </a:xfrm>
          <a:prstGeom prst="rect">
            <a:avLst/>
          </a:prstGeom>
        </p:spPr>
      </p:pic>
      <p:sp>
        <p:nvSpPr>
          <p:cNvPr id="4" name="TextBox 3">
            <a:extLst>
              <a:ext uri="{FF2B5EF4-FFF2-40B4-BE49-F238E27FC236}">
                <a16:creationId xmlns:a16="http://schemas.microsoft.com/office/drawing/2014/main" id="{0C98A8B1-788E-EF57-7C43-AB2B6A39F8C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Audio 48">
            <a:hlinkClick r:id="" action="ppaction://media"/>
            <a:extLst>
              <a:ext uri="{FF2B5EF4-FFF2-40B4-BE49-F238E27FC236}">
                <a16:creationId xmlns:a16="http://schemas.microsoft.com/office/drawing/2014/main" id="{02ACE084-5002-AA4D-A4A8-18CB4923C0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15BC22B-4E68-C2FD-FFD8-4A5490C3E29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12</a:t>
            </a:r>
            <a:r>
              <a:rPr lang="bo-CN" sz="7200" dirty="0">
                <a:solidFill>
                  <a:srgbClr val="121212"/>
                </a:solidFill>
                <a:latin typeface="Arial" panose="020B0604020202020204" pitchFamily="34" charset="0"/>
              </a:rPr>
              <a:t>མི་དེ་ཚོས་པར་ན་པཱ་ཡི་མིང་ལ་ཟུ་སཱི་དང༌། པའུ་ལུ་གསུང་མཁན་གཙོ་བོ་ཡིན་པས་ཁོང་གི་མིང་ལ་ཧེར་མཱེ་ཞེས་བཏགས། </a:t>
            </a:r>
            <a:endParaRPr lang="en-IN" dirty="0"/>
          </a:p>
        </p:txBody>
      </p:sp>
      <p:sp>
        <p:nvSpPr>
          <p:cNvPr id="5" name="TextBox 4">
            <a:extLst>
              <a:ext uri="{FF2B5EF4-FFF2-40B4-BE49-F238E27FC236}">
                <a16:creationId xmlns:a16="http://schemas.microsoft.com/office/drawing/2014/main" id="{255BA91C-7233-8560-5150-67EE6B2A26F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12Barnabas they called Zeus, and Paul they called Hermes, because he was the chief speaker.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315"/>
    </mc:Choice>
    <mc:Fallback xmlns="">
      <p:transition spd="slow" advTm="10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BAF5F3-67FB-7368-CBB0-9605EA1FEFA9}"/>
              </a:ext>
            </a:extLst>
          </p:cNvPr>
          <p:cNvPicPr>
            <a:picLocks noChangeAspect="1"/>
          </p:cNvPicPr>
          <p:nvPr/>
        </p:nvPicPr>
        <p:blipFill>
          <a:blip r:embed="rId2"/>
          <a:stretch>
            <a:fillRect/>
          </a:stretch>
        </p:blipFill>
        <p:spPr>
          <a:xfrm>
            <a:off x="0" y="-158355"/>
            <a:ext cx="12192000" cy="7016355"/>
          </a:xfrm>
          <a:prstGeom prst="rect">
            <a:avLst/>
          </a:prstGeom>
        </p:spPr>
      </p:pic>
      <p:sp>
        <p:nvSpPr>
          <p:cNvPr id="4" name="TextBox 3">
            <a:extLst>
              <a:ext uri="{FF2B5EF4-FFF2-40B4-BE49-F238E27FC236}">
                <a16:creationId xmlns:a16="http://schemas.microsoft.com/office/drawing/2014/main" id="{9EF3A53E-5AA6-6592-D2DF-F42F49E2301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4CBEEAA6-2A1A-9C1D-F15D-377499C2AF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D55E71A-4C1F-B7EB-0D7A-27C98B026D7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ཟུ་སཱི་ཡི་ལྷ་ཁང་གྲོང་ཁྱེར་གྱི་ཕྱི་རོལ་ཏུ་ཡོད་ཅིང༌། དེའི་མཆོད་དཔོན་གྱིས་གླང་འཁྲིད་དེ་མེ་ཏོག་གི་ཕྲེང་བ་ཁྱེར་ནས་སྒོ་ཁར་སླེབས་པ་དང༌། མི་ཚོགས་དང་བཅས་ཀྱིས་དམར་མཆོད་བྱེད་པར་འདོད། </a:t>
            </a:r>
            <a:endParaRPr lang="en-IN" dirty="0"/>
          </a:p>
        </p:txBody>
      </p:sp>
      <p:sp>
        <p:nvSpPr>
          <p:cNvPr id="5" name="TextBox 4">
            <a:extLst>
              <a:ext uri="{FF2B5EF4-FFF2-40B4-BE49-F238E27FC236}">
                <a16:creationId xmlns:a16="http://schemas.microsoft.com/office/drawing/2014/main" id="{A78421CE-87E0-FE76-126B-34E0059EB78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13The priest of Zeus, whose temple was just outside the city, brought bulls and wreaths to the city gates, hoping to offer a sacrifice along with the crowds.</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038"/>
    </mc:Choice>
    <mc:Fallback xmlns="">
      <p:transition spd="slow" advTm="15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54BB0F-6153-8489-F840-5E8878D1C5C0}"/>
              </a:ext>
            </a:extLst>
          </p:cNvPr>
          <p:cNvPicPr>
            <a:picLocks noChangeAspect="1"/>
          </p:cNvPicPr>
          <p:nvPr/>
        </p:nvPicPr>
        <p:blipFill>
          <a:blip r:embed="rId2"/>
          <a:stretch>
            <a:fillRect/>
          </a:stretch>
        </p:blipFill>
        <p:spPr>
          <a:xfrm>
            <a:off x="0" y="0"/>
            <a:ext cx="12736286" cy="6858000"/>
          </a:xfrm>
          <a:prstGeom prst="rect">
            <a:avLst/>
          </a:prstGeom>
        </p:spPr>
      </p:pic>
      <p:sp>
        <p:nvSpPr>
          <p:cNvPr id="4" name="TextBox 3">
            <a:extLst>
              <a:ext uri="{FF2B5EF4-FFF2-40B4-BE49-F238E27FC236}">
                <a16:creationId xmlns:a16="http://schemas.microsoft.com/office/drawing/2014/main" id="{3A48F4EA-8337-6A0A-7285-A04A0A4A20E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172E42E0-75FA-6822-BC31-4E2069D779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FCC1BF1-AC69-A7F7-6721-F138192B179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14</a:t>
            </a:r>
            <a:r>
              <a:rPr lang="bo-CN" sz="6600" dirty="0">
                <a:solidFill>
                  <a:srgbClr val="121212"/>
                </a:solidFill>
                <a:latin typeface="Arial" panose="020B0604020202020204" pitchFamily="34" charset="0"/>
              </a:rPr>
              <a:t>སྐུ་ཚབ་པར་ན་པཱ་དང་པའུ་ལུས་དེའི་སྐོར་ཤེས་ནས་ཕྱི་གོས་དབྲལ་བ་དང༌། མི་ཚོགས་ཀྱི་ནང་དུ་བརྒྱུགས་ཏེ་སྐད་ཆེན་པོས་</a:t>
            </a:r>
            <a:r>
              <a:rPr lang="en-IN" sz="6600" dirty="0"/>
              <a:t>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“མི་རྣམས། ཁྱེད་ཚོས་ཅིའི་ཕྱིར་འདི་ལྟར་བྱེད། </a:t>
            </a:r>
            <a:r>
              <a:rPr lang="en-IN" sz="6600">
                <a:solidFill>
                  <a:srgbClr val="121212"/>
                </a:solidFill>
                <a:latin typeface="Arial" panose="020B0604020202020204" pitchFamily="34" charset="0"/>
              </a:rPr>
              <a:t>…</a:t>
            </a:r>
            <a:endParaRPr lang="en-IN" sz="6600" dirty="0"/>
          </a:p>
        </p:txBody>
      </p:sp>
      <p:sp>
        <p:nvSpPr>
          <p:cNvPr id="5" name="TextBox 4">
            <a:extLst>
              <a:ext uri="{FF2B5EF4-FFF2-40B4-BE49-F238E27FC236}">
                <a16:creationId xmlns:a16="http://schemas.microsoft.com/office/drawing/2014/main" id="{5AE41775-0ED5-FDE4-E868-B24CA258B1F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14But when the apostles Barnabas and Paul found out about this, they tore their clothes and rushed into the crowd, shouting, 15“Men, why are you doing this? …</a:t>
            </a:r>
            <a:endParaRPr lang="en-IN" sz="4400"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903"/>
    </mc:Choice>
    <mc:Fallback xmlns="">
      <p:transition spd="slow" advTm="12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889FF8-D163-8F75-0CE8-116472E67BF6}"/>
              </a:ext>
            </a:extLst>
          </p:cNvPr>
          <p:cNvPicPr>
            <a:picLocks noChangeAspect="1"/>
          </p:cNvPicPr>
          <p:nvPr/>
        </p:nvPicPr>
        <p:blipFill>
          <a:blip r:embed="rId2"/>
          <a:stretch>
            <a:fillRect/>
          </a:stretch>
        </p:blipFill>
        <p:spPr>
          <a:xfrm>
            <a:off x="0" y="1"/>
            <a:ext cx="12496356" cy="6858000"/>
          </a:xfrm>
          <a:prstGeom prst="rect">
            <a:avLst/>
          </a:prstGeom>
        </p:spPr>
      </p:pic>
      <p:sp>
        <p:nvSpPr>
          <p:cNvPr id="4" name="TextBox 3">
            <a:extLst>
              <a:ext uri="{FF2B5EF4-FFF2-40B4-BE49-F238E27FC236}">
                <a16:creationId xmlns:a16="http://schemas.microsoft.com/office/drawing/2014/main" id="{CC6585C5-78FD-BDF5-2A96-00EE305F652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2E5D5744-6DDB-7AB2-C94A-6DABE37872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21FC62E-2440-C5E4-5A22-7F105A5CDD24}"/>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ང་ཚོ་གཉིས་ལ་ཁྱེད་ཚོ་དང་འདྲ་བར་མིའི་རང་བཞིན་ཡོད། ཁྱེད་ཚོས་དོན་མེད་པའི་བྱ་བ་འདི་རྣམས་སྤངས་ནས། ནམ་མཁའ་དང༌། ས་གཞི། རྒྱ་མཚོ། དེར་ཡོད་པ་ཐམས་ཅད་བཀོད་པ་དང་གཏན་དུ་གནས་པའི་དཀོན་མཆོག་ལ་དད་པ་བྱེད་པའི་ཆེད་དུ་ང་ཚོས་ཁྱེད་རྣམས་ལ་འཕྲིན་བཟང་སྒྲོག </a:t>
            </a:r>
            <a:endParaRPr lang="en-IN" sz="2000" dirty="0"/>
          </a:p>
        </p:txBody>
      </p:sp>
      <p:sp>
        <p:nvSpPr>
          <p:cNvPr id="5" name="TextBox 4">
            <a:extLst>
              <a:ext uri="{FF2B5EF4-FFF2-40B4-BE49-F238E27FC236}">
                <a16:creationId xmlns:a16="http://schemas.microsoft.com/office/drawing/2014/main" id="{B1876702-4F71-5265-FCFD-C0AF9D51E756}"/>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We too are only men, human like you. We are bringing you good news that you should turn from these worthless things to the living God, who made heaven and earth and sea and everything in them. </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20504"/>
    </mc:Choice>
    <mc:Fallback xmlns="">
      <p:transition spd="slow" advTm="20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4ABD76-12C5-CB10-7BAD-7E2C1CE2DC6A}"/>
              </a:ext>
            </a:extLst>
          </p:cNvPr>
          <p:cNvPicPr>
            <a:picLocks noChangeAspect="1"/>
          </p:cNvPicPr>
          <p:nvPr/>
        </p:nvPicPr>
        <p:blipFill>
          <a:blip r:embed="rId2"/>
          <a:stretch>
            <a:fillRect/>
          </a:stretch>
        </p:blipFill>
        <p:spPr>
          <a:xfrm>
            <a:off x="-562428" y="0"/>
            <a:ext cx="12754428" cy="6858000"/>
          </a:xfrm>
          <a:prstGeom prst="rect">
            <a:avLst/>
          </a:prstGeom>
        </p:spPr>
      </p:pic>
      <p:sp>
        <p:nvSpPr>
          <p:cNvPr id="4" name="TextBox 3">
            <a:extLst>
              <a:ext uri="{FF2B5EF4-FFF2-40B4-BE49-F238E27FC236}">
                <a16:creationId xmlns:a16="http://schemas.microsoft.com/office/drawing/2014/main" id="{9EDA54EC-06DD-09FE-6F63-6082AD34D5BF}"/>
              </a:ext>
            </a:extLst>
          </p:cNvPr>
          <p:cNvSpPr txBox="1"/>
          <p:nvPr/>
        </p:nvSpPr>
        <p:spPr>
          <a:xfrm>
            <a:off x="6842788" y="399245"/>
            <a:ext cx="5349212" cy="4159876"/>
          </a:xfrm>
          <a:prstGeom prst="rect">
            <a:avLst/>
          </a:prstGeom>
          <a:noFill/>
        </p:spPr>
        <p:txBody>
          <a:bodyPr wrap="square" rtlCol="0">
            <a:noAutofit/>
          </a:bodyPr>
          <a:lstStyle/>
          <a:p>
            <a:pPr algn="ctr"/>
            <a:r>
              <a:rPr lang="bo-CN" sz="8000" b="1" i="0" cap="all" dirty="0">
                <a:solidFill>
                  <a:schemeClr val="bg1"/>
                </a:solidFill>
                <a:effectLst/>
                <a:latin typeface="ArialMT"/>
              </a:rPr>
              <a:t>མཛད་པ 14</a:t>
            </a:r>
          </a:p>
          <a:p>
            <a:r>
              <a:rPr lang="bo-CN" sz="8000" b="1" i="0" dirty="0">
                <a:solidFill>
                  <a:schemeClr val="bg1"/>
                </a:solidFill>
                <a:effectLst/>
                <a:latin typeface="Arial" panose="020B0604020202020204" pitchFamily="34" charset="0"/>
              </a:rPr>
              <a:t>ལིས་ཏྲཱ་དང་ཌེར་པེ་གྲོང་ཁྱེར་ལ་བཞུགས་པ།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C3A792-4C9D-2631-B49E-769D11368FFB}"/>
              </a:ext>
            </a:extLst>
          </p:cNvPr>
          <p:cNvPicPr>
            <a:picLocks noChangeAspect="1"/>
          </p:cNvPicPr>
          <p:nvPr/>
        </p:nvPicPr>
        <p:blipFill>
          <a:blip r:embed="rId2"/>
          <a:stretch>
            <a:fillRect/>
          </a:stretch>
        </p:blipFill>
        <p:spPr>
          <a:xfrm>
            <a:off x="0" y="-43586"/>
            <a:ext cx="12192000" cy="6901586"/>
          </a:xfrm>
          <a:prstGeom prst="rect">
            <a:avLst/>
          </a:prstGeom>
        </p:spPr>
      </p:pic>
      <p:sp>
        <p:nvSpPr>
          <p:cNvPr id="4" name="TextBox 3">
            <a:extLst>
              <a:ext uri="{FF2B5EF4-FFF2-40B4-BE49-F238E27FC236}">
                <a16:creationId xmlns:a16="http://schemas.microsoft.com/office/drawing/2014/main" id="{D41CFBBF-3FA5-AF0F-DA87-729CA9EB097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D4681A5F-5E5D-F528-F7D2-46507E7F05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D529FAC-679B-8757-199A-04C52A5E485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16</a:t>
            </a:r>
            <a:r>
              <a:rPr lang="bo-CN" sz="5400" dirty="0">
                <a:solidFill>
                  <a:srgbClr val="121212"/>
                </a:solidFill>
                <a:latin typeface="Arial" panose="020B0604020202020204" pitchFamily="34" charset="0"/>
              </a:rPr>
              <a:t>འདས་པའི་དུས་སུ་ཁོང་གིས་མི་རིགས་ཐམས་ཅད་རང་གི་འདོད་པ་ལྟར་བྱེད་དུ་བཅུག་ཀྱང༌།</a:t>
            </a:r>
            <a:endParaRPr lang="en-IN" dirty="0"/>
          </a:p>
        </p:txBody>
      </p:sp>
      <p:sp>
        <p:nvSpPr>
          <p:cNvPr id="5" name="TextBox 4">
            <a:extLst>
              <a:ext uri="{FF2B5EF4-FFF2-40B4-BE49-F238E27FC236}">
                <a16:creationId xmlns:a16="http://schemas.microsoft.com/office/drawing/2014/main" id="{9D678750-E617-74BE-D325-1230C2816E6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16In past generations, He let all nations go their own way.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5593"/>
    </mc:Choice>
    <mc:Fallback xmlns="">
      <p:transition spd="slow" advTm="5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57E059-7ABB-CBE2-F93E-5D96773B84F3}"/>
              </a:ext>
            </a:extLst>
          </p:cNvPr>
          <p:cNvPicPr>
            <a:picLocks noChangeAspect="1"/>
          </p:cNvPicPr>
          <p:nvPr/>
        </p:nvPicPr>
        <p:blipFill>
          <a:blip r:embed="rId2"/>
          <a:stretch>
            <a:fillRect/>
          </a:stretch>
        </p:blipFill>
        <p:spPr>
          <a:xfrm>
            <a:off x="0" y="-183793"/>
            <a:ext cx="12192000" cy="7041794"/>
          </a:xfrm>
          <a:prstGeom prst="rect">
            <a:avLst/>
          </a:prstGeom>
        </p:spPr>
      </p:pic>
      <p:sp>
        <p:nvSpPr>
          <p:cNvPr id="4" name="TextBox 3">
            <a:extLst>
              <a:ext uri="{FF2B5EF4-FFF2-40B4-BE49-F238E27FC236}">
                <a16:creationId xmlns:a16="http://schemas.microsoft.com/office/drawing/2014/main" id="{42A008D0-9102-63F0-6AA2-8CB03A64FC3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58FC6C27-1194-8B8A-DA29-6F2211088E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F89B5C1-BE7B-C27C-401B-10D3937322F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17</a:t>
            </a:r>
            <a:r>
              <a:rPr lang="bo-CN" sz="5400" dirty="0">
                <a:solidFill>
                  <a:srgbClr val="121212"/>
                </a:solidFill>
                <a:latin typeface="Arial" panose="020B0604020202020204" pitchFamily="34" charset="0"/>
              </a:rPr>
              <a:t>ཁྱེད་རྣམས་ལ་ཕྱག་ལས་བཟང་པོ་མཛད་པའི་སྒོ་ནས་ཁོང་ནི་བཟང་པོ་ཡིན་པར་བདེན་དཔང་མཛད། དཔེར་ན་རྒྱུན་དུ་སྦྱིན་པ་གནང་སྟེ་ཁོང་གིས་ནམ་མཁའ་ལས་ཆར་པ་དང༌། ས་ལས་ལོ་ཏོག་དེ་བཞིན་ཁྱེད་རྣམས་ལ་ཟས་དང་སེམས་སུ་དགའ་སྤྲོ་ཁེངས་པར་གནང་ངོ་”ཞེས་གསུངས།</a:t>
            </a:r>
            <a:endParaRPr lang="en-IN" dirty="0"/>
          </a:p>
        </p:txBody>
      </p:sp>
      <p:sp>
        <p:nvSpPr>
          <p:cNvPr id="5" name="TextBox 4">
            <a:extLst>
              <a:ext uri="{FF2B5EF4-FFF2-40B4-BE49-F238E27FC236}">
                <a16:creationId xmlns:a16="http://schemas.microsoft.com/office/drawing/2014/main" id="{A5E04674-EC4A-479F-F2EF-1C649365BF5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17Yet He has not left Himself without testimony to His goodness: He gives you rain from heaven and fruitful seasons, filling your hearts with food and gladness.”</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6667"/>
    </mc:Choice>
    <mc:Fallback xmlns="">
      <p:transition spd="slow" advTm="16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BFB676-16AD-C2BC-F531-3AB2B424FBC4}"/>
              </a:ext>
            </a:extLst>
          </p:cNvPr>
          <p:cNvPicPr>
            <a:picLocks noChangeAspect="1"/>
          </p:cNvPicPr>
          <p:nvPr/>
        </p:nvPicPr>
        <p:blipFill>
          <a:blip r:embed="rId2"/>
          <a:stretch>
            <a:fillRect/>
          </a:stretch>
        </p:blipFill>
        <p:spPr>
          <a:xfrm>
            <a:off x="-1286090" y="0"/>
            <a:ext cx="13478090" cy="6858000"/>
          </a:xfrm>
          <a:prstGeom prst="rect">
            <a:avLst/>
          </a:prstGeom>
        </p:spPr>
      </p:pic>
      <p:sp>
        <p:nvSpPr>
          <p:cNvPr id="4" name="TextBox 3">
            <a:extLst>
              <a:ext uri="{FF2B5EF4-FFF2-40B4-BE49-F238E27FC236}">
                <a16:creationId xmlns:a16="http://schemas.microsoft.com/office/drawing/2014/main" id="{A1CBBCDB-9609-B075-DCB6-B8E7CD2132E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78275A84-0E8D-67F4-D6A4-F2D68C5073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FCAB6D4-FE9F-DE20-CB49-25AE9715D2F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18</a:t>
            </a:r>
            <a:r>
              <a:rPr lang="bo-CN" sz="6600" dirty="0">
                <a:solidFill>
                  <a:srgbClr val="121212"/>
                </a:solidFill>
                <a:latin typeface="Arial" panose="020B0604020202020204" pitchFamily="34" charset="0"/>
              </a:rPr>
              <a:t>དེ་ལྟར་གསུངས་ཀྱང༌། མི་ཚོགས་ཀྱིས་ཁོང་ཚོར་དམར་མཆོད་བྱེད་པ་འགོག་རྒྱུར་དཀའ་ལས་ཁག་པོ་བྱུང༌།</a:t>
            </a:r>
            <a:endParaRPr lang="en-IN" dirty="0"/>
          </a:p>
        </p:txBody>
      </p:sp>
      <p:sp>
        <p:nvSpPr>
          <p:cNvPr id="5" name="TextBox 4">
            <a:extLst>
              <a:ext uri="{FF2B5EF4-FFF2-40B4-BE49-F238E27FC236}">
                <a16:creationId xmlns:a16="http://schemas.microsoft.com/office/drawing/2014/main" id="{807402CC-899F-0346-ACB5-B6207646D215}"/>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18Even with these words, Paul and Barnabas could hardly stop the crowds from sacrificing to them.</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6970"/>
    </mc:Choice>
    <mc:Fallback xmlns="">
      <p:transition spd="slow" advTm="6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5EFBFA-C493-ACA2-6290-680D83F2FDCE}"/>
              </a:ext>
            </a:extLst>
          </p:cNvPr>
          <p:cNvPicPr>
            <a:picLocks noChangeAspect="1"/>
          </p:cNvPicPr>
          <p:nvPr/>
        </p:nvPicPr>
        <p:blipFill>
          <a:blip r:embed="rId2"/>
          <a:stretch>
            <a:fillRect/>
          </a:stretch>
        </p:blipFill>
        <p:spPr>
          <a:xfrm>
            <a:off x="-1" y="1"/>
            <a:ext cx="12789243" cy="6858000"/>
          </a:xfrm>
          <a:prstGeom prst="rect">
            <a:avLst/>
          </a:prstGeom>
        </p:spPr>
      </p:pic>
      <p:sp>
        <p:nvSpPr>
          <p:cNvPr id="6" name="TextBox 5">
            <a:extLst>
              <a:ext uri="{FF2B5EF4-FFF2-40B4-BE49-F238E27FC236}">
                <a16:creationId xmlns:a16="http://schemas.microsoft.com/office/drawing/2014/main" id="{8FEB0F78-BF0E-11E6-980F-FAE5B7545C4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2699C011-A1E3-78C9-EA3B-89866DBCA0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9C136E2-F4B6-9CE1-5EC3-9BDEF9A377A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ཨན་ཏི་ཡོག་ཡཱ་དང་ཨི་ཀོན་ཡཱུ་གྲོང་ཁྱེར་ནས་ཡོང་བའི་ཡ་ཧུ་དཱ་པ་ཁ་ཅིག་གིས་མི་ཚོགས་ཁོ་ཚོའི་ཕྱོགས་ལ་བློ་འགུགས་བྱས་པས། ཁོ་ཚོས་པའུ་ལུ་ལ་རྡོ་རུབ་བཏང་ནས་ཁོང་ཤི་ཟིན་པར་བསམས་ཏེ་གྲོང་ཁྱེར་ནས་ཕྱི་རོལ་ཏུ་དྲུད།</a:t>
            </a:r>
            <a:endParaRPr lang="en-IN" dirty="0"/>
          </a:p>
        </p:txBody>
      </p:sp>
      <p:sp>
        <p:nvSpPr>
          <p:cNvPr id="5" name="TextBox 4">
            <a:extLst>
              <a:ext uri="{FF2B5EF4-FFF2-40B4-BE49-F238E27FC236}">
                <a16:creationId xmlns:a16="http://schemas.microsoft.com/office/drawing/2014/main" id="{4BE6AB90-5F0E-B4D3-496C-84D56E852F2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19Then some Jews arrived from Antioch and Iconium and won over the crowds. They stoned Paul and dragged him outside the city, presuming he was dead.</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6997"/>
    </mc:Choice>
    <mc:Fallback xmlns="">
      <p:transition spd="slow" advTm="16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A73C72-17B3-436D-12A8-D3CBC01CB8AF}"/>
              </a:ext>
            </a:extLst>
          </p:cNvPr>
          <p:cNvPicPr>
            <a:picLocks noChangeAspect="1"/>
          </p:cNvPicPr>
          <p:nvPr/>
        </p:nvPicPr>
        <p:blipFill>
          <a:blip r:embed="rId2"/>
          <a:stretch>
            <a:fillRect/>
          </a:stretch>
        </p:blipFill>
        <p:spPr>
          <a:xfrm>
            <a:off x="-1" y="1"/>
            <a:ext cx="12348225" cy="6858000"/>
          </a:xfrm>
          <a:prstGeom prst="rect">
            <a:avLst/>
          </a:prstGeom>
        </p:spPr>
      </p:pic>
      <p:sp>
        <p:nvSpPr>
          <p:cNvPr id="4" name="TextBox 3">
            <a:extLst>
              <a:ext uri="{FF2B5EF4-FFF2-40B4-BE49-F238E27FC236}">
                <a16:creationId xmlns:a16="http://schemas.microsoft.com/office/drawing/2014/main" id="{3E7973CF-533A-285A-6D98-1F553458C9B4}"/>
              </a:ext>
            </a:extLst>
          </p:cNvPr>
          <p:cNvSpPr txBox="1"/>
          <p:nvPr/>
        </p:nvSpPr>
        <p:spPr>
          <a:xfrm>
            <a:off x="9618653" y="37174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Audio 43">
            <a:hlinkClick r:id="" action="ppaction://media"/>
            <a:extLst>
              <a:ext uri="{FF2B5EF4-FFF2-40B4-BE49-F238E27FC236}">
                <a16:creationId xmlns:a16="http://schemas.microsoft.com/office/drawing/2014/main" id="{F7196BA3-AABF-7C0A-6819-7AC8EF96F1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EE86F93-833A-642C-5F40-D1D251DBA86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ཉེ་གནས་རྣམས་ཁོང་གི་མཐའ་བསྐོར་དུ་འཛོམས་དུས་ཁོང་ཡར་ལངས་ནས་གྲོང་ཁྱེར་ལ་ཕྱིར་ལོག དེའི་སང་ཉིན་པར་ན་པཱ་དང་མཉམ་དུ་ཌེར་པེ་ལ་ཕེབས་སོ། །</a:t>
            </a:r>
            <a:endParaRPr lang="en-IN" dirty="0"/>
          </a:p>
        </p:txBody>
      </p:sp>
      <p:sp>
        <p:nvSpPr>
          <p:cNvPr id="5" name="TextBox 4">
            <a:extLst>
              <a:ext uri="{FF2B5EF4-FFF2-40B4-BE49-F238E27FC236}">
                <a16:creationId xmlns:a16="http://schemas.microsoft.com/office/drawing/2014/main" id="{BBE31F9D-0F1B-BFC1-4F61-5F6DCCFCD75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20But after the disciples had gathered around him, he got up and went back into the city. And the next day he left with Barnabas for </a:t>
            </a:r>
            <a:r>
              <a:rPr lang="en-US" sz="4400" dirty="0" err="1">
                <a:solidFill>
                  <a:srgbClr val="777A7B"/>
                </a:solidFill>
                <a:latin typeface="Arial" panose="020B0604020202020204" pitchFamily="34" charset="0"/>
              </a:rPr>
              <a:t>Derbe</a:t>
            </a:r>
            <a:r>
              <a:rPr lang="en-US" sz="4400" dirty="0">
                <a:solidFill>
                  <a:srgbClr val="777A7B"/>
                </a:solidFill>
                <a:latin typeface="Arial" panose="020B0604020202020204" pitchFamily="34" charset="0"/>
              </a:rPr>
              <a:t>.</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2607"/>
    </mc:Choice>
    <mc:Fallback xmlns="">
      <p:transition spd="slow" advTm="12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i="0" cap="all" dirty="0">
                <a:solidFill>
                  <a:srgbClr val="121212"/>
                </a:solidFill>
                <a:effectLst/>
                <a:latin typeface="ArialMT"/>
              </a:rPr>
              <a:t>མཛད་པ 14</a:t>
            </a:r>
          </a:p>
          <a:p>
            <a:r>
              <a:rPr lang="bo-CN" sz="8000" b="1" i="0" dirty="0">
                <a:solidFill>
                  <a:srgbClr val="121212"/>
                </a:solidFill>
                <a:effectLst/>
                <a:latin typeface="Arial" panose="020B0604020202020204" pitchFamily="34" charset="0"/>
              </a:rPr>
              <a:t>ལིས་ཏྲཱ་གྲོང་ཁྱེར་ལ་བཞུགས་པ།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Healing of lame man in Lystra – Acts 14:7-20 </a:t>
            </a:r>
            <a:endParaRPr lang="en-IN" sz="6000" dirty="0"/>
          </a:p>
        </p:txBody>
      </p:sp>
      <p:pic>
        <p:nvPicPr>
          <p:cNvPr id="7" name="Audio 6">
            <a:hlinkClick r:id="" action="ppaction://media"/>
            <a:extLst>
              <a:ext uri="{FF2B5EF4-FFF2-40B4-BE49-F238E27FC236}">
                <a16:creationId xmlns:a16="http://schemas.microsoft.com/office/drawing/2014/main" id="{732C5E2A-5B3D-CCA2-9D19-1980E19A42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636"/>
    </mc:Choice>
    <mc:Fallback xmlns="">
      <p:transition spd="slow" advTm="4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2E4249-F692-E4E3-742B-21FC55DB2F47}"/>
              </a:ext>
            </a:extLst>
          </p:cNvPr>
          <p:cNvPicPr>
            <a:picLocks noChangeAspect="1"/>
          </p:cNvPicPr>
          <p:nvPr/>
        </p:nvPicPr>
        <p:blipFill>
          <a:blip r:embed="rId2"/>
          <a:stretch>
            <a:fillRect/>
          </a:stretch>
        </p:blipFill>
        <p:spPr>
          <a:xfrm>
            <a:off x="0" y="1"/>
            <a:ext cx="12754428" cy="6858000"/>
          </a:xfrm>
          <a:prstGeom prst="rect">
            <a:avLst/>
          </a:prstGeom>
        </p:spPr>
      </p:pic>
      <p:sp>
        <p:nvSpPr>
          <p:cNvPr id="3" name="TextBox 2">
            <a:extLst>
              <a:ext uri="{FF2B5EF4-FFF2-40B4-BE49-F238E27FC236}">
                <a16:creationId xmlns:a16="http://schemas.microsoft.com/office/drawing/2014/main" id="{4D7F0FAB-8C58-7941-8D4A-45C4CEBD9F2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CF0FEE-1D45-B16D-7E16-EDA528DF1E32}"/>
              </a:ext>
            </a:extLst>
          </p:cNvPr>
          <p:cNvPicPr>
            <a:picLocks noChangeAspect="1"/>
          </p:cNvPicPr>
          <p:nvPr/>
        </p:nvPicPr>
        <p:blipFill>
          <a:blip r:embed="rId2"/>
          <a:stretch>
            <a:fillRect/>
          </a:stretch>
        </p:blipFill>
        <p:spPr>
          <a:xfrm>
            <a:off x="-562428" y="0"/>
            <a:ext cx="12754428" cy="6858000"/>
          </a:xfrm>
          <a:prstGeom prst="rect">
            <a:avLst/>
          </a:prstGeom>
        </p:spPr>
      </p:pic>
      <p:sp>
        <p:nvSpPr>
          <p:cNvPr id="3" name="TextBox 2">
            <a:extLst>
              <a:ext uri="{FF2B5EF4-FFF2-40B4-BE49-F238E27FC236}">
                <a16:creationId xmlns:a16="http://schemas.microsoft.com/office/drawing/2014/main" id="{E38930D8-E8AE-9ED6-37A1-16BF5963A222}"/>
              </a:ext>
            </a:extLst>
          </p:cNvPr>
          <p:cNvSpPr txBox="1"/>
          <p:nvPr/>
        </p:nvSpPr>
        <p:spPr>
          <a:xfrm>
            <a:off x="6842788" y="399245"/>
            <a:ext cx="5349212" cy="4159876"/>
          </a:xfrm>
          <a:prstGeom prst="rect">
            <a:avLst/>
          </a:prstGeom>
          <a:noFill/>
        </p:spPr>
        <p:txBody>
          <a:bodyPr wrap="square" rtlCol="0">
            <a:noAutofit/>
          </a:bodyPr>
          <a:lstStyle/>
          <a:p>
            <a:pPr algn="ctr"/>
            <a:r>
              <a:rPr lang="bo-CN" sz="8000" b="1" i="0" cap="all" dirty="0">
                <a:solidFill>
                  <a:schemeClr val="bg1"/>
                </a:solidFill>
                <a:effectLst/>
                <a:latin typeface="ArialMT"/>
              </a:rPr>
              <a:t>མཛད་པ 14</a:t>
            </a:r>
          </a:p>
          <a:p>
            <a:r>
              <a:rPr lang="bo-CN" sz="8000" b="1" i="0" dirty="0">
                <a:solidFill>
                  <a:schemeClr val="bg1"/>
                </a:solidFill>
                <a:effectLst/>
                <a:latin typeface="Arial" panose="020B0604020202020204" pitchFamily="34" charset="0"/>
              </a:rPr>
              <a:t>ལིས་ཏྲཱ་དང་ཌེར་པེ་གྲོང་ཁྱེར་ལ་བཞུགས་པ།</a:t>
            </a:r>
            <a:endParaRPr lang="en-IN" sz="8000" dirty="0">
              <a:solidFill>
                <a:schemeClr val="bg1"/>
              </a:solidFill>
            </a:endParaRPr>
          </a:p>
        </p:txBody>
      </p:sp>
      <p:sp>
        <p:nvSpPr>
          <p:cNvPr id="4" name="TextBox 2">
            <a:extLst>
              <a:ext uri="{FF2B5EF4-FFF2-40B4-BE49-F238E27FC236}">
                <a16:creationId xmlns:a16="http://schemas.microsoft.com/office/drawing/2014/main" id="{E860998B-0B71-B9C0-FE2C-4C7908949434}"/>
              </a:ext>
            </a:extLst>
          </p:cNvPr>
          <p:cNvSpPr txBox="1"/>
          <p:nvPr/>
        </p:nvSpPr>
        <p:spPr>
          <a:xfrm>
            <a:off x="265430" y="60779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7B09D3E1-BD1F-8C4F-360B-548C29FAF6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C73DD92-967C-D01F-858B-B55969C6A324}"/>
              </a:ext>
            </a:extLst>
          </p:cNvPr>
          <p:cNvSpPr txBox="1"/>
          <p:nvPr/>
        </p:nvSpPr>
        <p:spPr>
          <a:xfrm>
            <a:off x="6096000" y="166254"/>
            <a:ext cx="6096000" cy="6558101"/>
          </a:xfrm>
          <a:prstGeom prst="rect">
            <a:avLst/>
          </a:prstGeom>
          <a:noFill/>
        </p:spPr>
        <p:txBody>
          <a:bodyPr wrap="square" rtlCol="0">
            <a:noAutofit/>
          </a:bodyPr>
          <a:lstStyle/>
          <a:p>
            <a:r>
              <a:rPr lang="en-IN" sz="6600" dirty="0"/>
              <a:t> </a:t>
            </a:r>
            <a:r>
              <a:rPr lang="bo-CN" sz="6600" dirty="0">
                <a:solidFill>
                  <a:srgbClr val="777A7B"/>
                </a:solidFill>
                <a:latin typeface="Arial" panose="020B0604020202020204" pitchFamily="34" charset="0"/>
              </a:rPr>
              <a:t>7</a:t>
            </a:r>
            <a:r>
              <a:rPr lang="bo-CN" sz="6600" dirty="0">
                <a:solidFill>
                  <a:srgbClr val="121212"/>
                </a:solidFill>
                <a:latin typeface="Arial" panose="020B0604020202020204" pitchFamily="34" charset="0"/>
              </a:rPr>
              <a:t>དེར་ཁོང་ཚོས་མུ་མཐུད་འཕྲིན་བཟང་བསྒྲགས་སོ། །</a:t>
            </a:r>
            <a:endParaRPr lang="en-IN" sz="6600" dirty="0">
              <a:solidFill>
                <a:srgbClr val="121212"/>
              </a:solidFill>
              <a:latin typeface="Arial" panose="020B0604020202020204" pitchFamily="34" charset="0"/>
            </a:endParaRPr>
          </a:p>
          <a:p>
            <a:r>
              <a:rPr lang="bo-CN" sz="6600" b="0" i="0" dirty="0">
                <a:solidFill>
                  <a:srgbClr val="777A7B"/>
                </a:solidFill>
                <a:effectLst/>
                <a:latin typeface="Arial" panose="020B0604020202020204" pitchFamily="34" charset="0"/>
              </a:rPr>
              <a:t>8</a:t>
            </a:r>
            <a:r>
              <a:rPr lang="bo-CN" sz="6600" b="0" i="0" dirty="0">
                <a:solidFill>
                  <a:srgbClr val="121212"/>
                </a:solidFill>
                <a:effectLst/>
                <a:latin typeface="Arial" panose="020B0604020202020204" pitchFamily="34" charset="0"/>
              </a:rPr>
              <a:t>ལིས་ཏྲཱ་གྲོང་ཁྱེར་ལ་སྐྱེས་དུས་ནས་ཞ་བོ་ཡིན་ཞིང་རྐང་པ་འཁུམས་པའི་མི་གོམ་པ་སྤོ་མ་མྱོང་བ་ཞིག་བསྡད་ཡོད།</a:t>
            </a:r>
            <a:endParaRPr lang="en-IN" sz="6600" dirty="0"/>
          </a:p>
        </p:txBody>
      </p:sp>
      <p:sp>
        <p:nvSpPr>
          <p:cNvPr id="5" name="TextBox 4">
            <a:extLst>
              <a:ext uri="{FF2B5EF4-FFF2-40B4-BE49-F238E27FC236}">
                <a16:creationId xmlns:a16="http://schemas.microsoft.com/office/drawing/2014/main" id="{16229DE8-753A-5632-3FE4-02027336E67D}"/>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121212"/>
                </a:solidFill>
                <a:effectLst/>
                <a:latin typeface="Arial" panose="020B0604020202020204" pitchFamily="34" charset="0"/>
              </a:rPr>
              <a:t>7… they continued to preach the gospel.</a:t>
            </a:r>
            <a:r>
              <a:rPr lang="en-US" sz="4800" b="0" i="0" dirty="0">
                <a:solidFill>
                  <a:srgbClr val="777A7B"/>
                </a:solidFill>
                <a:effectLst/>
                <a:latin typeface="Arial" panose="020B0604020202020204" pitchFamily="34" charset="0"/>
              </a:rPr>
              <a:t> 8In Lystra there sat a man crippled in his feet, who was lame from birth and had never walked.</a:t>
            </a:r>
            <a:endParaRPr lang="en-IN" sz="48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918"/>
    </mc:Choice>
    <mc:Fallback xmlns="">
      <p:transition spd="slow" advTm="11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4205FF-231F-A451-399E-EC7A9CBD6060}"/>
              </a:ext>
            </a:extLst>
          </p:cNvPr>
          <p:cNvPicPr>
            <a:picLocks noChangeAspect="1"/>
          </p:cNvPicPr>
          <p:nvPr/>
        </p:nvPicPr>
        <p:blipFill>
          <a:blip r:embed="rId2"/>
          <a:stretch>
            <a:fillRect/>
          </a:stretch>
        </p:blipFill>
        <p:spPr>
          <a:xfrm>
            <a:off x="0" y="-13223"/>
            <a:ext cx="12479628" cy="6871224"/>
          </a:xfrm>
          <a:prstGeom prst="rect">
            <a:avLst/>
          </a:prstGeom>
        </p:spPr>
      </p:pic>
      <p:sp>
        <p:nvSpPr>
          <p:cNvPr id="6" name="TextBox 5">
            <a:extLst>
              <a:ext uri="{FF2B5EF4-FFF2-40B4-BE49-F238E27FC236}">
                <a16:creationId xmlns:a16="http://schemas.microsoft.com/office/drawing/2014/main" id="{54979B3B-194B-5DB1-AB03-E2EB3EA6D54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9ADF860F-84B7-4925-C998-E48C8D5EA6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01CF195-5203-AA6F-BE9B-94E016A417A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9</a:t>
            </a:r>
            <a:r>
              <a:rPr lang="bo-CN" sz="7200" dirty="0">
                <a:solidFill>
                  <a:srgbClr val="121212"/>
                </a:solidFill>
                <a:latin typeface="Arial" panose="020B0604020202020204" pitchFamily="34" charset="0"/>
              </a:rPr>
              <a:t>མི་དེས་པའུ་ལུའི་གསུང་ལ་ཉན། པའུ་ལུ་ཡིས་ཁོ་ལ་ནན་གྱིས་བལྟས་ཏེ་ནད་ལས་ཐར་བའི་ཆེད་དུ་དད་པ་ཡོད་པར་མཐོང་བས། </a:t>
            </a:r>
            <a:endParaRPr lang="en-IN" dirty="0"/>
          </a:p>
        </p:txBody>
      </p:sp>
      <p:sp>
        <p:nvSpPr>
          <p:cNvPr id="5" name="TextBox 4">
            <a:extLst>
              <a:ext uri="{FF2B5EF4-FFF2-40B4-BE49-F238E27FC236}">
                <a16:creationId xmlns:a16="http://schemas.microsoft.com/office/drawing/2014/main" id="{A0BB1EF7-387B-CD4B-7066-41A988243BE4}"/>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9This man was listening to the words of Paul, who looked intently at him and saw that he had faith to be healed.</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136"/>
    </mc:Choice>
    <mc:Fallback xmlns="">
      <p:transition spd="slow" advTm="10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5BF32-6337-DED4-6CB7-14DE083B8C8B}"/>
              </a:ext>
            </a:extLst>
          </p:cNvPr>
          <p:cNvPicPr>
            <a:picLocks noChangeAspect="1"/>
          </p:cNvPicPr>
          <p:nvPr/>
        </p:nvPicPr>
        <p:blipFill>
          <a:blip r:embed="rId2"/>
          <a:stretch>
            <a:fillRect/>
          </a:stretch>
        </p:blipFill>
        <p:spPr>
          <a:xfrm>
            <a:off x="0" y="0"/>
            <a:ext cx="12277045" cy="6858000"/>
          </a:xfrm>
          <a:prstGeom prst="rect">
            <a:avLst/>
          </a:prstGeom>
        </p:spPr>
      </p:pic>
      <p:sp>
        <p:nvSpPr>
          <p:cNvPr id="4" name="TextBox 3">
            <a:extLst>
              <a:ext uri="{FF2B5EF4-FFF2-40B4-BE49-F238E27FC236}">
                <a16:creationId xmlns:a16="http://schemas.microsoft.com/office/drawing/2014/main" id="{1D1187F8-2759-FE05-DB62-1A50BF0C73F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Audio 37">
            <a:hlinkClick r:id="" action="ppaction://media"/>
            <a:extLst>
              <a:ext uri="{FF2B5EF4-FFF2-40B4-BE49-F238E27FC236}">
                <a16:creationId xmlns:a16="http://schemas.microsoft.com/office/drawing/2014/main" id="{247FB44D-497A-63D1-36A1-7AF5C26DFD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D434B33-4AE3-6369-913E-228262F03C6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10</a:t>
            </a:r>
            <a:r>
              <a:rPr lang="bo-CN" sz="7200" dirty="0">
                <a:solidFill>
                  <a:srgbClr val="121212"/>
                </a:solidFill>
                <a:latin typeface="Arial" panose="020B0604020202020204" pitchFamily="34" charset="0"/>
              </a:rPr>
              <a:t>སྐད་ཆེན་པོས་ཁོ་ལ་“རྐང་པ་སར་བཙུགས་ཏེ་ཡར་ལོངས་”ཞེས་གསུངས་པས་མི་དེ་ཡར་མཆོངས་ཏེ་འགྲོ་ཐུབ་པར་གྱུར།</a:t>
            </a:r>
            <a:endParaRPr lang="en-IN" dirty="0"/>
          </a:p>
        </p:txBody>
      </p:sp>
      <p:sp>
        <p:nvSpPr>
          <p:cNvPr id="5" name="TextBox 4">
            <a:extLst>
              <a:ext uri="{FF2B5EF4-FFF2-40B4-BE49-F238E27FC236}">
                <a16:creationId xmlns:a16="http://schemas.microsoft.com/office/drawing/2014/main" id="{D3F3EF54-4ED5-C7D2-CE3C-1782BAB38B1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10In a loud voice Paul called out, “Stand up on your feet!” And the man jumped up and began to walk.</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348"/>
    </mc:Choice>
    <mc:Fallback xmlns="">
      <p:transition spd="slow" advTm="9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4092</TotalTime>
  <Words>1258</Words>
  <Application>Microsoft Office PowerPoint</Application>
  <PresentationFormat>Widescreen</PresentationFormat>
  <Paragraphs>69</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2025-05-28T09:26:53Z</dcterms:modified>
</cp:coreProperties>
</file>