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B366E8-198D-425D-9C7B-2EA8733C40B9}" v="1" dt="2025-05-06T08:41:49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4" d="100"/>
          <a:sy n="44" d="100"/>
        </p:scale>
        <p:origin x="1205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AB366E8-198D-425D-9C7B-2EA8733C40B9}"/>
    <pc:docChg chg="custSel modSld">
      <pc:chgData name="Alfred Smith" userId="3c60a3631c0db8ad" providerId="LiveId" clId="{9AB366E8-198D-425D-9C7B-2EA8733C40B9}" dt="2025-05-06T08:45:07.741" v="2" actId="27636"/>
      <pc:docMkLst>
        <pc:docMk/>
      </pc:docMkLst>
      <pc:sldChg chg="modSp mod">
        <pc:chgData name="Alfred Smith" userId="3c60a3631c0db8ad" providerId="LiveId" clId="{9AB366E8-198D-425D-9C7B-2EA8733C40B9}" dt="2025-05-06T08:45:07.741" v="2" actId="27636"/>
        <pc:sldMkLst>
          <pc:docMk/>
          <pc:sldMk cId="1499918570" sldId="257"/>
        </pc:sldMkLst>
        <pc:spChg chg="mod">
          <ac:chgData name="Alfred Smith" userId="3c60a3631c0db8ad" providerId="LiveId" clId="{9AB366E8-198D-425D-9C7B-2EA8733C40B9}" dt="2025-05-06T08:45:07.741" v="2" actId="27636"/>
          <ac:spMkLst>
            <pc:docMk/>
            <pc:sldMk cId="1499918570" sldId="257"/>
            <ac:spMk id="6" creationId="{8DAC5C29-C770-23EA-0D2B-675890207B61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3788111665" sldId="258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3788111665" sldId="258"/>
            <ac:spMk id="4" creationId="{17A512B3-35DB-86EF-588B-2F4314E7643E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454763615" sldId="259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4120481681" sldId="270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4120481681" sldId="270"/>
            <ac:spMk id="3" creationId="{6C6D9FBE-293D-FD11-CF2B-F77093B93812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939110669" sldId="271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939110669" sldId="271"/>
            <ac:spMk id="4" creationId="{835BED49-2A89-C594-11D2-DE65E4FA1B4C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4024569785" sldId="272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4024569785" sldId="272"/>
            <ac:spMk id="4" creationId="{586B48D9-4E11-5496-6991-AEB4708A599C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487179600" sldId="273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487179600" sldId="273"/>
            <ac:spMk id="4" creationId="{C4E393A1-54FA-BBDF-8477-23CD1FBC818B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2168401200" sldId="274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2168401200" sldId="274"/>
            <ac:spMk id="4" creationId="{34A12F46-057F-13AB-77FF-179721E5DD0B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2996969115" sldId="275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2996969115" sldId="275"/>
            <ac:spMk id="4" creationId="{05438D54-9AB9-46D7-59C2-6EB0A2A8CC40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2390376940" sldId="276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2390376940" sldId="276"/>
            <ac:spMk id="4" creationId="{D3C1E055-2B6A-EAC7-7EF3-42342AEFD09D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4265919077" sldId="277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4265919077" sldId="277"/>
            <ac:spMk id="3" creationId="{9C56FECC-3E2F-65C4-2FE5-D6BCACBA4217}"/>
          </ac:spMkLst>
        </pc:spChg>
      </pc:sldChg>
    </pc:docChg>
  </pc:docChgLst>
  <pc:docChgLst>
    <pc:chgData name="Leonie Smith" userId="fed1330f33f5650e" providerId="LiveId" clId="{3F7991A5-FCE7-479E-A4C9-7119F2D503CC}"/>
    <pc:docChg chg="custSel modSld">
      <pc:chgData name="Leonie Smith" userId="fed1330f33f5650e" providerId="LiveId" clId="{3F7991A5-FCE7-479E-A4C9-7119F2D503CC}" dt="2023-04-05T04:04:30.761" v="78" actId="5793"/>
      <pc:docMkLst>
        <pc:docMk/>
      </pc:docMkLst>
      <pc:sldChg chg="addSp modSp modNotesTx">
        <pc:chgData name="Leonie Smith" userId="fed1330f33f5650e" providerId="LiveId" clId="{3F7991A5-FCE7-479E-A4C9-7119F2D503CC}" dt="2023-04-05T04:04:30.761" v="78" actId="5793"/>
        <pc:sldMkLst>
          <pc:docMk/>
          <pc:sldMk cId="1499918570" sldId="257"/>
        </pc:sldMkLst>
      </pc:sldChg>
      <pc:sldChg chg="modSp mod">
        <pc:chgData name="Leonie Smith" userId="fed1330f33f5650e" providerId="LiveId" clId="{3F7991A5-FCE7-479E-A4C9-7119F2D503CC}" dt="2023-04-04T03:44:59.435" v="1" actId="21"/>
        <pc:sldMkLst>
          <pc:docMk/>
          <pc:sldMk cId="3788111665" sldId="258"/>
        </pc:sldMkLst>
      </pc:sldChg>
      <pc:sldChg chg="addSp modSp mod">
        <pc:chgData name="Leonie Smith" userId="fed1330f33f5650e" providerId="LiveId" clId="{3F7991A5-FCE7-479E-A4C9-7119F2D503CC}" dt="2023-04-04T03:49:11.301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3F7991A5-FCE7-479E-A4C9-7119F2D503CC}" dt="2023-04-04T03:50:56.334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3F7991A5-FCE7-479E-A4C9-7119F2D503CC}" dt="2023-04-04T04:00:31.308" v="3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3F7991A5-FCE7-479E-A4C9-7119F2D503CC}" dt="2023-04-04T04:06:14.971" v="4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3F7991A5-FCE7-479E-A4C9-7119F2D503CC}" dt="2023-04-04T04:19:39.135" v="65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3F7991A5-FCE7-479E-A4C9-7119F2D503CC}" dt="2023-04-04T04:22:37.768" v="7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3F7991A5-FCE7-479E-A4C9-7119F2D503CC}" dt="2023-04-04T04:15:34.180" v="61"/>
        <pc:sldMkLst>
          <pc:docMk/>
          <pc:sldMk cId="978260341" sldId="265"/>
        </pc:sldMkLst>
      </pc:sldChg>
      <pc:sldChg chg="addSp modSp">
        <pc:chgData name="Leonie Smith" userId="fed1330f33f5650e" providerId="LiveId" clId="{3F7991A5-FCE7-479E-A4C9-7119F2D503CC}" dt="2023-04-04T04:16:17.627" v="62"/>
        <pc:sldMkLst>
          <pc:docMk/>
          <pc:sldMk cId="3575870363" sldId="266"/>
        </pc:sldMkLst>
      </pc:sldChg>
      <pc:sldChg chg="modSp mod">
        <pc:chgData name="Leonie Smith" userId="fed1330f33f5650e" providerId="LiveId" clId="{3F7991A5-FCE7-479E-A4C9-7119F2D503CC}" dt="2023-04-04T03:45:07.987" v="2" actId="21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998F9CF8-3FAD-43BE-8EEB-8DC72B403D57}"/>
    <pc:docChg chg="modSld">
      <pc:chgData name="Leonie Smith" userId="fed1330f33f5650e" providerId="LiveId" clId="{998F9CF8-3FAD-43BE-8EEB-8DC72B403D57}" dt="2023-02-16T06:23:14.616" v="32" actId="20577"/>
      <pc:docMkLst>
        <pc:docMk/>
      </pc:docMkLst>
      <pc:sldChg chg="addSp modSp mod">
        <pc:chgData name="Leonie Smith" userId="fed1330f33f5650e" providerId="LiveId" clId="{998F9CF8-3FAD-43BE-8EEB-8DC72B403D57}" dt="2023-02-16T06:21:28.043" v="4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998F9CF8-3FAD-43BE-8EEB-8DC72B403D57}" dt="2023-02-16T06:21:41.098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998F9CF8-3FAD-43BE-8EEB-8DC72B403D57}" dt="2023-02-16T06:22:31.190" v="1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998F9CF8-3FAD-43BE-8EEB-8DC72B403D57}" dt="2023-02-16T06:22:36.660" v="1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98F9CF8-3FAD-43BE-8EEB-8DC72B403D57}" dt="2023-02-16T06:22:43.654" v="21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998F9CF8-3FAD-43BE-8EEB-8DC72B403D57}" dt="2023-02-16T06:22:52.401" v="2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98F9CF8-3FAD-43BE-8EEB-8DC72B403D57}" dt="2023-02-16T06:23:01.336" v="28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98F9CF8-3FAD-43BE-8EEB-8DC72B403D57}" dt="2023-02-16T06:23:08.026" v="3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98F9CF8-3FAD-43BE-8EEB-8DC72B403D57}" dt="2023-02-16T06:23:14.616" v="32" actId="20577"/>
        <pc:sldMkLst>
          <pc:docMk/>
          <pc:sldMk cId="4265919077" sldId="277"/>
        </pc:sldMkLst>
      </pc:sldChg>
    </pc:docChg>
  </pc:docChgLst>
  <pc:docChgLst>
    <pc:chgData name="Alfred Smith" userId="3c60a3631c0db8ad" providerId="LiveId" clId="{D86740D7-097B-4930-B67E-72A5A7439FC0}"/>
    <pc:docChg chg="custSel modSld">
      <pc:chgData name="Alfred Smith" userId="3c60a3631c0db8ad" providerId="LiveId" clId="{D86740D7-097B-4930-B67E-72A5A7439FC0}" dt="2025-04-22T07:21:41.185" v="17"/>
      <pc:docMkLst>
        <pc:docMk/>
      </pc:docMkLst>
      <pc:sldChg chg="addSp delSp modSp mod">
        <pc:chgData name="Alfred Smith" userId="3c60a3631c0db8ad" providerId="LiveId" clId="{D86740D7-097B-4930-B67E-72A5A7439FC0}" dt="2025-04-22T07:20:07.522" v="2"/>
        <pc:sldMkLst>
          <pc:docMk/>
          <pc:sldMk cId="1499918570" sldId="257"/>
        </pc:sldMkLst>
        <pc:spChg chg="add mod">
          <ac:chgData name="Alfred Smith" userId="3c60a3631c0db8ad" providerId="LiveId" clId="{D86740D7-097B-4930-B67E-72A5A7439FC0}" dt="2025-04-22T07:20:07.522" v="2"/>
          <ac:spMkLst>
            <pc:docMk/>
            <pc:sldMk cId="1499918570" sldId="257"/>
            <ac:spMk id="6" creationId="{8DAC5C29-C770-23EA-0D2B-675890207B61}"/>
          </ac:spMkLst>
        </pc:spChg>
      </pc:sldChg>
      <pc:sldChg chg="addSp delSp modSp mod">
        <pc:chgData name="Alfred Smith" userId="3c60a3631c0db8ad" providerId="LiveId" clId="{D86740D7-097B-4930-B67E-72A5A7439FC0}" dt="2025-04-22T07:20:36.447" v="5"/>
        <pc:sldMkLst>
          <pc:docMk/>
          <pc:sldMk cId="2346136586" sldId="260"/>
        </pc:sldMkLst>
        <pc:spChg chg="add mod">
          <ac:chgData name="Alfred Smith" userId="3c60a3631c0db8ad" providerId="LiveId" clId="{D86740D7-097B-4930-B67E-72A5A7439FC0}" dt="2025-04-22T07:20:36.447" v="5"/>
          <ac:spMkLst>
            <pc:docMk/>
            <pc:sldMk cId="2346136586" sldId="260"/>
            <ac:spMk id="2" creationId="{A53F2ACD-B11E-61F3-230E-57245B96CFC3}"/>
          </ac:spMkLst>
        </pc:spChg>
        <pc:spChg chg="add mod">
          <ac:chgData name="Alfred Smith" userId="3c60a3631c0db8ad" providerId="LiveId" clId="{D86740D7-097B-4930-B67E-72A5A7439FC0}" dt="2025-04-22T07:20:36.447" v="5"/>
          <ac:spMkLst>
            <pc:docMk/>
            <pc:sldMk cId="2346136586" sldId="260"/>
            <ac:spMk id="5" creationId="{29C25533-9B1E-4246-0309-E54A65760A2F}"/>
          </ac:spMkLst>
        </pc:spChg>
      </pc:sldChg>
      <pc:sldChg chg="addSp delSp modSp mod">
        <pc:chgData name="Alfred Smith" userId="3c60a3631c0db8ad" providerId="LiveId" clId="{D86740D7-097B-4930-B67E-72A5A7439FC0}" dt="2025-04-22T07:20:46.957" v="7"/>
        <pc:sldMkLst>
          <pc:docMk/>
          <pc:sldMk cId="4037329247" sldId="261"/>
        </pc:sldMkLst>
        <pc:spChg chg="add mod">
          <ac:chgData name="Alfred Smith" userId="3c60a3631c0db8ad" providerId="LiveId" clId="{D86740D7-097B-4930-B67E-72A5A7439FC0}" dt="2025-04-22T07:20:46.957" v="7"/>
          <ac:spMkLst>
            <pc:docMk/>
            <pc:sldMk cId="4037329247" sldId="261"/>
            <ac:spMk id="2" creationId="{43FD74C1-F0DB-6B29-FBD5-7872D61B7354}"/>
          </ac:spMkLst>
        </pc:spChg>
        <pc:spChg chg="add mod">
          <ac:chgData name="Alfred Smith" userId="3c60a3631c0db8ad" providerId="LiveId" clId="{D86740D7-097B-4930-B67E-72A5A7439FC0}" dt="2025-04-22T07:20:46.957" v="7"/>
          <ac:spMkLst>
            <pc:docMk/>
            <pc:sldMk cId="4037329247" sldId="261"/>
            <ac:spMk id="5" creationId="{2C7F0651-AC17-3201-9671-88790ABBECFA}"/>
          </ac:spMkLst>
        </pc:spChg>
      </pc:sldChg>
      <pc:sldChg chg="addSp delSp modSp mod">
        <pc:chgData name="Alfred Smith" userId="3c60a3631c0db8ad" providerId="LiveId" clId="{D86740D7-097B-4930-B67E-72A5A7439FC0}" dt="2025-04-22T07:20:57.120" v="9"/>
        <pc:sldMkLst>
          <pc:docMk/>
          <pc:sldMk cId="1909638311" sldId="262"/>
        </pc:sldMkLst>
        <pc:spChg chg="add mod">
          <ac:chgData name="Alfred Smith" userId="3c60a3631c0db8ad" providerId="LiveId" clId="{D86740D7-097B-4930-B67E-72A5A7439FC0}" dt="2025-04-22T07:20:57.120" v="9"/>
          <ac:spMkLst>
            <pc:docMk/>
            <pc:sldMk cId="1909638311" sldId="262"/>
            <ac:spMk id="2" creationId="{8A61604C-2B8C-AC1A-9AFC-AC2D59F22417}"/>
          </ac:spMkLst>
        </pc:spChg>
        <pc:spChg chg="add mod">
          <ac:chgData name="Alfred Smith" userId="3c60a3631c0db8ad" providerId="LiveId" clId="{D86740D7-097B-4930-B67E-72A5A7439FC0}" dt="2025-04-22T07:20:57.120" v="9"/>
          <ac:spMkLst>
            <pc:docMk/>
            <pc:sldMk cId="1909638311" sldId="262"/>
            <ac:spMk id="5" creationId="{1F0F6F1D-7CEA-DF81-6288-28F61145C4E0}"/>
          </ac:spMkLst>
        </pc:spChg>
      </pc:sldChg>
      <pc:sldChg chg="addSp delSp modSp mod">
        <pc:chgData name="Alfred Smith" userId="3c60a3631c0db8ad" providerId="LiveId" clId="{D86740D7-097B-4930-B67E-72A5A7439FC0}" dt="2025-04-22T07:21:06.975" v="11"/>
        <pc:sldMkLst>
          <pc:docMk/>
          <pc:sldMk cId="641208035" sldId="263"/>
        </pc:sldMkLst>
        <pc:spChg chg="add mod">
          <ac:chgData name="Alfred Smith" userId="3c60a3631c0db8ad" providerId="LiveId" clId="{D86740D7-097B-4930-B67E-72A5A7439FC0}" dt="2025-04-22T07:21:06.975" v="11"/>
          <ac:spMkLst>
            <pc:docMk/>
            <pc:sldMk cId="641208035" sldId="263"/>
            <ac:spMk id="2" creationId="{4B21C559-E3B4-2871-AB38-9E89ED39A873}"/>
          </ac:spMkLst>
        </pc:spChg>
        <pc:spChg chg="add mod">
          <ac:chgData name="Alfred Smith" userId="3c60a3631c0db8ad" providerId="LiveId" clId="{D86740D7-097B-4930-B67E-72A5A7439FC0}" dt="2025-04-22T07:21:06.975" v="11"/>
          <ac:spMkLst>
            <pc:docMk/>
            <pc:sldMk cId="641208035" sldId="263"/>
            <ac:spMk id="5" creationId="{7069A1A5-B4DD-FD25-7A3B-068FABA597CB}"/>
          </ac:spMkLst>
        </pc:spChg>
      </pc:sldChg>
      <pc:sldChg chg="addSp delSp modSp mod">
        <pc:chgData name="Alfred Smith" userId="3c60a3631c0db8ad" providerId="LiveId" clId="{D86740D7-097B-4930-B67E-72A5A7439FC0}" dt="2025-04-22T07:21:17.616" v="13"/>
        <pc:sldMkLst>
          <pc:docMk/>
          <pc:sldMk cId="4044745628" sldId="264"/>
        </pc:sldMkLst>
        <pc:spChg chg="add mod">
          <ac:chgData name="Alfred Smith" userId="3c60a3631c0db8ad" providerId="LiveId" clId="{D86740D7-097B-4930-B67E-72A5A7439FC0}" dt="2025-04-22T07:21:17.616" v="13"/>
          <ac:spMkLst>
            <pc:docMk/>
            <pc:sldMk cId="4044745628" sldId="264"/>
            <ac:spMk id="2" creationId="{68B8BA85-4364-B60B-1385-2F3DFD9514AE}"/>
          </ac:spMkLst>
        </pc:spChg>
        <pc:spChg chg="add mod">
          <ac:chgData name="Alfred Smith" userId="3c60a3631c0db8ad" providerId="LiveId" clId="{D86740D7-097B-4930-B67E-72A5A7439FC0}" dt="2025-04-22T07:21:17.616" v="13"/>
          <ac:spMkLst>
            <pc:docMk/>
            <pc:sldMk cId="4044745628" sldId="264"/>
            <ac:spMk id="5" creationId="{73BDA834-04A2-C4B0-B351-9E8F6C3787EA}"/>
          </ac:spMkLst>
        </pc:spChg>
      </pc:sldChg>
      <pc:sldChg chg="addSp delSp modSp mod">
        <pc:chgData name="Alfred Smith" userId="3c60a3631c0db8ad" providerId="LiveId" clId="{D86740D7-097B-4930-B67E-72A5A7439FC0}" dt="2025-04-22T07:21:31.907" v="15"/>
        <pc:sldMkLst>
          <pc:docMk/>
          <pc:sldMk cId="978260341" sldId="265"/>
        </pc:sldMkLst>
        <pc:spChg chg="add mod">
          <ac:chgData name="Alfred Smith" userId="3c60a3631c0db8ad" providerId="LiveId" clId="{D86740D7-097B-4930-B67E-72A5A7439FC0}" dt="2025-04-22T07:21:31.907" v="15"/>
          <ac:spMkLst>
            <pc:docMk/>
            <pc:sldMk cId="978260341" sldId="265"/>
            <ac:spMk id="2" creationId="{5533FA4D-1821-8C0A-D378-E226576590A2}"/>
          </ac:spMkLst>
        </pc:spChg>
        <pc:spChg chg="add mod">
          <ac:chgData name="Alfred Smith" userId="3c60a3631c0db8ad" providerId="LiveId" clId="{D86740D7-097B-4930-B67E-72A5A7439FC0}" dt="2025-04-22T07:21:31.907" v="15"/>
          <ac:spMkLst>
            <pc:docMk/>
            <pc:sldMk cId="978260341" sldId="265"/>
            <ac:spMk id="5" creationId="{97421CC6-EC33-61D0-9E19-D67BDBA6B7FA}"/>
          </ac:spMkLst>
        </pc:spChg>
      </pc:sldChg>
      <pc:sldChg chg="addSp delSp modSp mod">
        <pc:chgData name="Alfred Smith" userId="3c60a3631c0db8ad" providerId="LiveId" clId="{D86740D7-097B-4930-B67E-72A5A7439FC0}" dt="2025-04-22T07:21:41.185" v="17"/>
        <pc:sldMkLst>
          <pc:docMk/>
          <pc:sldMk cId="3575870363" sldId="266"/>
        </pc:sldMkLst>
        <pc:spChg chg="add mod">
          <ac:chgData name="Alfred Smith" userId="3c60a3631c0db8ad" providerId="LiveId" clId="{D86740D7-097B-4930-B67E-72A5A7439FC0}" dt="2025-04-22T07:21:41.185" v="17"/>
          <ac:spMkLst>
            <pc:docMk/>
            <pc:sldMk cId="3575870363" sldId="266"/>
            <ac:spMk id="2" creationId="{18C8A4CA-C8AB-41CD-FA9D-BA226BBE2E2F}"/>
          </ac:spMkLst>
        </pc:spChg>
        <pc:spChg chg="add mod">
          <ac:chgData name="Alfred Smith" userId="3c60a3631c0db8ad" providerId="LiveId" clId="{D86740D7-097B-4930-B67E-72A5A7439FC0}" dt="2025-04-22T07:21:41.185" v="17"/>
          <ac:spMkLst>
            <pc:docMk/>
            <pc:sldMk cId="3575870363" sldId="266"/>
            <ac:spMk id="5" creationId="{CF0AD87E-0C4D-D605-46A3-1385FB8FB658}"/>
          </ac:spMkLst>
        </pc:spChg>
      </pc:sldChg>
      <pc:sldChg chg="addSp modSp">
        <pc:chgData name="Alfred Smith" userId="3c60a3631c0db8ad" providerId="LiveId" clId="{D86740D7-097B-4930-B67E-72A5A7439FC0}" dt="2025-04-22T07:20:23.693" v="3"/>
        <pc:sldMkLst>
          <pc:docMk/>
          <pc:sldMk cId="4120481681" sldId="270"/>
        </pc:sldMkLst>
        <pc:spChg chg="add mod">
          <ac:chgData name="Alfred Smith" userId="3c60a3631c0db8ad" providerId="LiveId" clId="{D86740D7-097B-4930-B67E-72A5A7439FC0}" dt="2025-04-22T07:20:23.693" v="3"/>
          <ac:spMkLst>
            <pc:docMk/>
            <pc:sldMk cId="4120481681" sldId="270"/>
            <ac:spMk id="4" creationId="{FC6C0D5D-8EF2-8D24-4126-D866695090C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51 </a:t>
            </a:r>
            <a:r>
              <a:rPr lang="en-IN" sz="1200" b="1" i="0" u="none" strike="noStrike" baseline="0" dirty="0">
                <a:latin typeface="TimesNewRomanPS-BoldMT"/>
              </a:rPr>
              <a:t>Paul’s 1st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</a:t>
            </a:r>
            <a:r>
              <a:rPr lang="en-US" sz="1200" b="0" i="0" u="none" strike="noStrike" baseline="0" dirty="0" err="1">
                <a:latin typeface="TimesNewRomanPSMT"/>
              </a:rPr>
              <a:t>Sergius</a:t>
            </a:r>
            <a:r>
              <a:rPr lang="en-US" sz="1200" b="0" i="0" u="none" strike="noStrike" baseline="0" dirty="0">
                <a:latin typeface="TimesNewRomanPSMT"/>
              </a:rPr>
              <a:t> Paulus and </a:t>
            </a:r>
            <a:r>
              <a:rPr lang="en-US" sz="1200" b="0" i="0" u="none" strike="noStrike" baseline="0" dirty="0" err="1">
                <a:latin typeface="TimesNewRomanPSMT"/>
              </a:rPr>
              <a:t>Elymas</a:t>
            </a:r>
            <a:r>
              <a:rPr lang="en-US" sz="12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51-6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E3EAFF0-3AEE-B662-985F-960D07CA4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AC5C29-C770-23EA-0D2B-675890207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"/>
    </mc:Choice>
    <mc:Fallback xmlns="">
      <p:transition spd="slow" advTm="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1CB4C-23C1-4766-E50A-D62D883C2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003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E393A1-54FA-BBDF-8477-23CD1FBC818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2512C278-7EA7-091A-32B3-51FCB0E30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21C559-E3B4-2871-AB38-9E89ED39A87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ཁོང་གཉིས་པི་སི་དི་ཡཱ་ཡུལ་བརྒྱུད་ནས་ཕམ་ཕིལ་ཡཱ་ཡུལ་ལ་སླེབས། 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དཀོན་མཆོག་གི་བཀའ་པེར་གཱ་གྲོང་ཁྱེར་དུ་བསྒྲགས་ནས་ཨ་ཐལ་ཡཱ་ཞེས་པའི་གྲུ་ཁར་ཕེབས་ཤིང༌།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9A1A5-B4DD-FD25-7A3B-068FABA597C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24After passing through Pisidia, they came to Pamphylia. 25And when they had spoken the word in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Perga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, they went down to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Attalia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0"/>
    </mc:Choice>
    <mc:Fallback xmlns="">
      <p:transition spd="slow" advTm="6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2424C-45F1-8B42-4FDF-FFEAC5F4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4829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12F46-057F-13AB-77FF-179721E5DD0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14:24,25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6B6C51AC-537E-314B-F12E-3B742A9EA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B8BA85-4364-B60B-1385-2F3DFD9514A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གྲུ་གཟིངས་ལ་བསྡད་ནས་སི་རི་ཡཱ་ཡུལ་གྱི་ཨན་ཏི་ཡོག་ཡཱ་གྲོང་ཁྱེར་ལ་ཕྱིར་ལོག་ཕེབས། ས་ཆ་འདི་ནི་སྔར་ཆོས་ཚོགས་ཀྱིས་ཁོང་གཉིས་དཀོན་མཆོག་གི་ཐུགས་རྗེ་ལ་བཅོལ་བའི་གནས་དེ་ཡིན་ཞིང༌། དེ་ནི་ད་ལྟ་བསྒྲུབས་ཟིན་པའི་ལས་འདིའི་ཆེད་དུའོ།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DA834-04A2-C4B0-B351-9E8F6C3787E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26From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Attalia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 they sailed to Antioch, where they had been commended to the grace of God for the work they had just completed.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3"/>
    </mc:Choice>
    <mc:Fallback xmlns="">
      <p:transition spd="slow" advTm="15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4E66F-62BB-FE22-87C5-440989F4C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692"/>
            <a:ext cx="12192000" cy="69556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438D54-9AB9-46D7-59C2-6EB0A2A8CC4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6CCD948-5B29-BD61-759C-CA106DE58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33FA4D-1821-8C0A-D378-E226576590A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དེར་སླེབས་ནས་ཁོང་ཚོས་ཆོས་ཚོགས་བསྡུས་ཤིང༌། དཀོན་མཆོག་གིས་ཁོང་ཚོ་བརྒྱུད་ནས་གང་མཛད་པ་དང༌། ཡ་ཧུ་དཱ་པ་མིན་པའི་དོན་ལ་དད་པའི་སྒོ་ཇི་ལྟར་ཕྱེ་བར་མཛད་པའི་ཚུལ་གསུངས།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421CC6-EC33-61D0-9E19-D67BDBA6B7F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27When they arrived, they gathered the church together and reported all that God had done through them, and how He had opened the door of faith to the Gentiles.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2"/>
    </mc:Choice>
    <mc:Fallback xmlns="">
      <p:transition spd="slow" advTm="15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966A3-2B63-CBDB-F3C0-66F447F53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495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1E055-2B6A-EAC7-7EF3-42342AEFD09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4AA04E8-9101-CF3A-88B1-EBD494509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C8A4CA-C8AB-41CD-FA9D-BA226BBE2E2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ཡང་ཁོང་གཉིས་ཉེ་གནས་རྣམས་དང་མཉམ་དུ་ཡུན་རིང་པོ་ཞིག་དེར་གནས་སོ།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0AD87E-0C4D-D605-46A3-1385FB8FB65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28And they spent a long time there with the disciples.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1"/>
    </mc:Choice>
    <mc:Fallback xmlns="">
      <p:transition spd="slow" advTm="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B54B8-1371-28B2-D6FC-404FE3B15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2" y="-114472"/>
            <a:ext cx="12295031" cy="697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6FECC-3E2F-65C4-2FE5-D6BCACBA421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2C94C-8329-9906-F81A-1E25501DF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1" y="0"/>
            <a:ext cx="12295031" cy="6972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A512B3-35DB-86EF-588B-2F4314E7643E}"/>
              </a:ext>
            </a:extLst>
          </p:cNvPr>
          <p:cNvSpPr txBox="1"/>
          <p:nvPr/>
        </p:nvSpPr>
        <p:spPr>
          <a:xfrm>
            <a:off x="6701307" y="0"/>
            <a:ext cx="6096000" cy="529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ཨན་ཏི་ཡོག་ཡཱ་གྲོང་ཁྱེར་ལ་ཕྱིར་ལོག་ཕེབས་པ།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མཛད་པ 14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ཨན་ཏི་ཡོག་ཡཱ་གྲོང་ཁྱེར་ལ་ཕྱིར་ལོག་ཕེབས་པ།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On the way back to Antioch – Acts 14:21-28 </a:t>
            </a:r>
            <a:endParaRPr lang="en-IN" sz="6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0FD4035-3BA9-5BD4-8F9A-744690666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1"/>
    </mc:Choice>
    <mc:Fallback xmlns="">
      <p:transition spd="slow" advTm="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ADEF2-F5EA-B269-157F-48D115F0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2" y="-114472"/>
            <a:ext cx="12295031" cy="697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D9FBE-293D-FD11-CF2B-F77093B93812}"/>
              </a:ext>
            </a:extLst>
          </p:cNvPr>
          <p:cNvSpPr txBox="1"/>
          <p:nvPr/>
        </p:nvSpPr>
        <p:spPr>
          <a:xfrm>
            <a:off x="6701307" y="0"/>
            <a:ext cx="6096000" cy="529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ཨན་ཏི་ཡོག་ཡཱ་གྲོང་ཁྱེར་ལ་ཕྱིར་ལོག་ཕེབས་པ།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C6C0D5D-8EF2-8D24-4126-D866695090CE}"/>
              </a:ext>
            </a:extLst>
          </p:cNvPr>
          <p:cNvSpPr txBox="1"/>
          <p:nvPr/>
        </p:nvSpPr>
        <p:spPr>
          <a:xfrm>
            <a:off x="265430" y="60779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97FA736-8FF4-2B7A-8DA0-9D96897D1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3F2ACD-B11E-61F3-230E-57245B96CFC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དེར་ཁོང་རྣམས་ཀྱིས་འཕྲིན་བཟང་བསྒྲགས་པས་མི་མང་པོ་ཞིག་གཙོ་བོ་ཡེ་ཤུའི་ཉེ་གནས་སུ་གྱུར། དེ་ནས་ཁོང་གཉིས་ལིས་ཏྲཱ་དང༌། ཨི་ཀོན་ཡཱུ། ཨན་ཏི་ཡོག་ཡཱ་བཅས་སུ་ཕྱིར་ལོག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25533-9B1E-4246-0309-E54A65760A2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21They preached the gospel to that city and made many disciples. Then they returned to Lystra, Iconium, and Antioch,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8"/>
    </mc:Choice>
    <mc:Fallback xmlns="">
      <p:transition spd="slow" advTm="1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036EF-96C0-D46B-14CB-015C9D90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9963"/>
            <a:ext cx="12192000" cy="7217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5BED49-2A89-C594-11D2-DE65E4FA1B4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35390C6E-A21D-41A5-CDB3-7523BC979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FD74C1-F0DB-6B29-FBD5-7872D61B735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ར་ཁོང་གཉིས་ཀྱིས་ཉེ་གནས་ཀྱི་སེམས་བརྟན་པོ་བྱས་ཏེ་དད་པ་མུ་མཐུད་ནས་བྱེད་པར་བསྐུལ་ནས་“ངེད་རྣམས་སྡུག་བསྔལ་མང་པོ་མྱོང་བའི་སྒོ་ནས་དཀོན་མཆོག་གི་རྒྱལ་སྲིད་དུ་འཇུག་པར་དགོས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F0651-AC17-3201-9671-88790ABBECF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22strengthening the souls of the disciples and encouraging them to continue in the faith. “We must endure many hardships to enter the kingdom of God,” they said.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2"/>
    </mc:Choice>
    <mc:Fallback xmlns="">
      <p:transition spd="slow" advTm="22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41155-C479-F632-72B5-249F05A68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1769"/>
            <a:ext cx="12192000" cy="6899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6B48D9-4E11-5496-6991-AEB4708A599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EE25BE52-966A-ECC9-8EBF-C075E1621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61604C-2B8C-AC1A-9AFC-AC2D59F2241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ཁོང་གཉིས་ཀྱིས་ཆོས་ཚོགས་རེ་རེར་འགན་འཁུར་བ་རེ་རེ་བསྐོས་ཤིང༌། སྨྱུང་གནས་བསྲུངས་པ་དང་སྨོན་ལམ་བཏབ་ནས་ཁོ་ཚོས་དད་པ་བྱས་པའི་གཙོ་བོར་བཅོལ།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0F6F1D-7CEA-DF81-6288-28F61145C4E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23Paul and Barnabas appointed elders for them in each church, praying and fasting as they entrusted them to the Lord, in whom they had believed.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4"/>
    </mc:Choice>
    <mc:Fallback xmlns="">
      <p:transition spd="slow" advTm="14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4065</TotalTime>
  <Words>828</Words>
  <Application>Microsoft Office PowerPoint</Application>
  <PresentationFormat>Widescreen</PresentationFormat>
  <Paragraphs>50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2025-05-06T08:45:14Z</dcterms:modified>
</cp:coreProperties>
</file>