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D37411-D67E-4B5C-BCAA-83FDF13ED7AB}" v="8" dt="2025-05-28T09:33:25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98F9CF8-3FAD-43BE-8EEB-8DC72B403D57}"/>
    <pc:docChg chg="modSld">
      <pc:chgData name="Leonie Smith" userId="fed1330f33f5650e" providerId="LiveId" clId="{998F9CF8-3FAD-43BE-8EEB-8DC72B403D57}" dt="2023-02-16T06:23:14.616" v="32" actId="20577"/>
      <pc:docMkLst>
        <pc:docMk/>
      </pc:docMkLst>
      <pc:sldChg chg="addSp modSp mod">
        <pc:chgData name="Leonie Smith" userId="fed1330f33f5650e" providerId="LiveId" clId="{998F9CF8-3FAD-43BE-8EEB-8DC72B403D57}" dt="2023-02-16T06:21:28.043" v="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98F9CF8-3FAD-43BE-8EEB-8DC72B403D57}" dt="2023-02-16T06:21:41.098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998F9CF8-3FAD-43BE-8EEB-8DC72B403D57}" dt="2023-02-16T06:22:31.190" v="1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98F9CF8-3FAD-43BE-8EEB-8DC72B403D57}" dt="2023-02-16T06:22:36.660" v="1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98F9CF8-3FAD-43BE-8EEB-8DC72B403D57}" dt="2023-02-16T06:22:43.654" v="2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98F9CF8-3FAD-43BE-8EEB-8DC72B403D57}" dt="2023-02-16T06:22:52.401" v="2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98F9CF8-3FAD-43BE-8EEB-8DC72B403D57}" dt="2023-02-16T06:23:01.336" v="2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98F9CF8-3FAD-43BE-8EEB-8DC72B403D57}" dt="2023-02-16T06:23:08.026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98F9CF8-3FAD-43BE-8EEB-8DC72B403D57}" dt="2023-02-16T06:23:14.616" v="32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9AB366E8-198D-425D-9C7B-2EA8733C40B9}"/>
    <pc:docChg chg="custSel modSld">
      <pc:chgData name="Alfred Smith" userId="3c60a3631c0db8ad" providerId="LiveId" clId="{9AB366E8-198D-425D-9C7B-2EA8733C40B9}" dt="2025-05-06T08:45:07.741" v="2" actId="27636"/>
      <pc:docMkLst>
        <pc:docMk/>
      </pc:docMkLst>
      <pc:sldChg chg="modSp mod">
        <pc:chgData name="Alfred Smith" userId="3c60a3631c0db8ad" providerId="LiveId" clId="{9AB366E8-198D-425D-9C7B-2EA8733C40B9}" dt="2025-05-06T08:45:07.741" v="2" actId="27636"/>
        <pc:sldMkLst>
          <pc:docMk/>
          <pc:sldMk cId="1499918570" sldId="257"/>
        </pc:sldMkLst>
        <pc:spChg chg="mod">
          <ac:chgData name="Alfred Smith" userId="3c60a3631c0db8ad" providerId="LiveId" clId="{9AB366E8-198D-425D-9C7B-2EA8733C40B9}" dt="2025-05-06T08:45:07.741" v="2" actId="27636"/>
          <ac:spMkLst>
            <pc:docMk/>
            <pc:sldMk cId="1499918570" sldId="257"/>
            <ac:spMk id="6" creationId="{8DAC5C29-C770-23EA-0D2B-675890207B61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3788111665" sldId="258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3788111665" sldId="258"/>
            <ac:spMk id="4" creationId="{17A512B3-35DB-86EF-588B-2F4314E7643E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54763615" sldId="259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120481681" sldId="270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120481681" sldId="270"/>
            <ac:spMk id="3" creationId="{6C6D9FBE-293D-FD11-CF2B-F77093B93812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939110669" sldId="271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939110669" sldId="271"/>
            <ac:spMk id="4" creationId="{835BED49-2A89-C594-11D2-DE65E4FA1B4C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024569785" sldId="272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024569785" sldId="272"/>
            <ac:spMk id="4" creationId="{586B48D9-4E11-5496-6991-AEB4708A599C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87179600" sldId="273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87179600" sldId="273"/>
            <ac:spMk id="4" creationId="{C4E393A1-54FA-BBDF-8477-23CD1FBC818B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2168401200" sldId="274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2168401200" sldId="274"/>
            <ac:spMk id="4" creationId="{34A12F46-057F-13AB-77FF-179721E5DD0B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2996969115" sldId="275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2996969115" sldId="275"/>
            <ac:spMk id="4" creationId="{05438D54-9AB9-46D7-59C2-6EB0A2A8CC40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2390376940" sldId="276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2390376940" sldId="276"/>
            <ac:spMk id="4" creationId="{D3C1E055-2B6A-EAC7-7EF3-42342AEFD09D}"/>
          </ac:spMkLst>
        </pc:spChg>
      </pc:sldChg>
      <pc:sldChg chg="modSp">
        <pc:chgData name="Alfred Smith" userId="3c60a3631c0db8ad" providerId="LiveId" clId="{9AB366E8-198D-425D-9C7B-2EA8733C40B9}" dt="2025-05-06T08:41:49.580" v="0"/>
        <pc:sldMkLst>
          <pc:docMk/>
          <pc:sldMk cId="4265919077" sldId="277"/>
        </pc:sldMkLst>
        <pc:spChg chg="mod">
          <ac:chgData name="Alfred Smith" userId="3c60a3631c0db8ad" providerId="LiveId" clId="{9AB366E8-198D-425D-9C7B-2EA8733C40B9}" dt="2025-05-06T08:41:49.580" v="0"/>
          <ac:spMkLst>
            <pc:docMk/>
            <pc:sldMk cId="4265919077" sldId="277"/>
            <ac:spMk id="3" creationId="{9C56FECC-3E2F-65C4-2FE5-D6BCACBA4217}"/>
          </ac:spMkLst>
        </pc:spChg>
      </pc:sldChg>
    </pc:docChg>
  </pc:docChgLst>
  <pc:docChgLst>
    <pc:chgData name="Alfred Smith" userId="3c60a3631c0db8ad" providerId="LiveId" clId="{F0D37411-D67E-4B5C-BCAA-83FDF13ED7AB}"/>
    <pc:docChg chg="custSel modSld">
      <pc:chgData name="Alfred Smith" userId="3c60a3631c0db8ad" providerId="LiveId" clId="{F0D37411-D67E-4B5C-BCAA-83FDF13ED7AB}" dt="2025-05-28T09:33:25.053" v="16"/>
      <pc:docMkLst>
        <pc:docMk/>
      </pc:docMkLst>
      <pc:sldChg chg="modSp mod">
        <pc:chgData name="Alfred Smith" userId="3c60a3631c0db8ad" providerId="LiveId" clId="{F0D37411-D67E-4B5C-BCAA-83FDF13ED7AB}" dt="2025-05-28T09:27:55.929" v="1" actId="27636"/>
        <pc:sldMkLst>
          <pc:docMk/>
          <pc:sldMk cId="1499918570" sldId="257"/>
        </pc:sldMkLst>
        <pc:spChg chg="mod">
          <ac:chgData name="Alfred Smith" userId="3c60a3631c0db8ad" providerId="LiveId" clId="{F0D37411-D67E-4B5C-BCAA-83FDF13ED7AB}" dt="2025-05-28T09:27:55.929" v="1" actId="27636"/>
          <ac:spMkLst>
            <pc:docMk/>
            <pc:sldMk cId="1499918570" sldId="257"/>
            <ac:spMk id="6" creationId="{8DAC5C29-C770-23EA-0D2B-675890207B61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3788111665" sldId="258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3788111665" sldId="258"/>
            <ac:spMk id="4" creationId="{17A512B3-35DB-86EF-588B-2F4314E7643E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454763615" sldId="259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0D37411-D67E-4B5C-BCAA-83FDF13ED7AB}" dt="2025-05-28T09:30:56.998" v="4"/>
        <pc:sldMkLst>
          <pc:docMk/>
          <pc:sldMk cId="2346136586" sldId="260"/>
        </pc:sldMkLst>
        <pc:spChg chg="del">
          <ac:chgData name="Alfred Smith" userId="3c60a3631c0db8ad" providerId="LiveId" clId="{F0D37411-D67E-4B5C-BCAA-83FDF13ED7AB}" dt="2025-05-28T09:30:56.015" v="3" actId="478"/>
          <ac:spMkLst>
            <pc:docMk/>
            <pc:sldMk cId="2346136586" sldId="260"/>
            <ac:spMk id="2" creationId="{A53F2ACD-B11E-61F3-230E-57245B96CFC3}"/>
          </ac:spMkLst>
        </pc:spChg>
        <pc:spChg chg="add mod">
          <ac:chgData name="Alfred Smith" userId="3c60a3631c0db8ad" providerId="LiveId" clId="{F0D37411-D67E-4B5C-BCAA-83FDF13ED7AB}" dt="2025-05-28T09:30:56.998" v="4"/>
          <ac:spMkLst>
            <pc:docMk/>
            <pc:sldMk cId="2346136586" sldId="260"/>
            <ac:spMk id="3" creationId="{1AADB8E0-73C0-F3A3-55C8-916FEA8EB2D1}"/>
          </ac:spMkLst>
        </pc:spChg>
        <pc:spChg chg="add mod">
          <ac:chgData name="Alfred Smith" userId="3c60a3631c0db8ad" providerId="LiveId" clId="{F0D37411-D67E-4B5C-BCAA-83FDF13ED7AB}" dt="2025-05-28T09:30:56.998" v="4"/>
          <ac:spMkLst>
            <pc:docMk/>
            <pc:sldMk cId="2346136586" sldId="260"/>
            <ac:spMk id="4" creationId="{742FBBDE-1AB6-D5A8-F627-78D0DD4BF440}"/>
          </ac:spMkLst>
        </pc:spChg>
        <pc:spChg chg="del">
          <ac:chgData name="Alfred Smith" userId="3c60a3631c0db8ad" providerId="LiveId" clId="{F0D37411-D67E-4B5C-BCAA-83FDF13ED7AB}" dt="2025-05-28T09:30:56.015" v="3" actId="478"/>
          <ac:spMkLst>
            <pc:docMk/>
            <pc:sldMk cId="2346136586" sldId="260"/>
            <ac:spMk id="5" creationId="{29C25533-9B1E-4246-0309-E54A65760A2F}"/>
          </ac:spMkLst>
        </pc:spChg>
      </pc:sldChg>
      <pc:sldChg chg="addSp delSp modSp mod">
        <pc:chgData name="Alfred Smith" userId="3c60a3631c0db8ad" providerId="LiveId" clId="{F0D37411-D67E-4B5C-BCAA-83FDF13ED7AB}" dt="2025-05-28T09:31:16.284" v="6"/>
        <pc:sldMkLst>
          <pc:docMk/>
          <pc:sldMk cId="4037329247" sldId="261"/>
        </pc:sldMkLst>
        <pc:spChg chg="del">
          <ac:chgData name="Alfred Smith" userId="3c60a3631c0db8ad" providerId="LiveId" clId="{F0D37411-D67E-4B5C-BCAA-83FDF13ED7AB}" dt="2025-05-28T09:31:15.485" v="5" actId="478"/>
          <ac:spMkLst>
            <pc:docMk/>
            <pc:sldMk cId="4037329247" sldId="261"/>
            <ac:spMk id="2" creationId="{43FD74C1-F0DB-6B29-FBD5-7872D61B7354}"/>
          </ac:spMkLst>
        </pc:spChg>
        <pc:spChg chg="add mod">
          <ac:chgData name="Alfred Smith" userId="3c60a3631c0db8ad" providerId="LiveId" clId="{F0D37411-D67E-4B5C-BCAA-83FDF13ED7AB}" dt="2025-05-28T09:31:16.284" v="6"/>
          <ac:spMkLst>
            <pc:docMk/>
            <pc:sldMk cId="4037329247" sldId="261"/>
            <ac:spMk id="3" creationId="{3987A4CB-9185-21FA-B009-EDAF5655B3F6}"/>
          </ac:spMkLst>
        </pc:spChg>
        <pc:spChg chg="add mod">
          <ac:chgData name="Alfred Smith" userId="3c60a3631c0db8ad" providerId="LiveId" clId="{F0D37411-D67E-4B5C-BCAA-83FDF13ED7AB}" dt="2025-05-28T09:31:16.284" v="6"/>
          <ac:spMkLst>
            <pc:docMk/>
            <pc:sldMk cId="4037329247" sldId="261"/>
            <ac:spMk id="4" creationId="{BA712BB4-A56F-479C-C663-3C549A122F31}"/>
          </ac:spMkLst>
        </pc:spChg>
        <pc:spChg chg="del">
          <ac:chgData name="Alfred Smith" userId="3c60a3631c0db8ad" providerId="LiveId" clId="{F0D37411-D67E-4B5C-BCAA-83FDF13ED7AB}" dt="2025-05-28T09:31:15.485" v="5" actId="478"/>
          <ac:spMkLst>
            <pc:docMk/>
            <pc:sldMk cId="4037329247" sldId="261"/>
            <ac:spMk id="5" creationId="{2C7F0651-AC17-3201-9671-88790ABBECFA}"/>
          </ac:spMkLst>
        </pc:spChg>
      </pc:sldChg>
      <pc:sldChg chg="addSp delSp modSp mod">
        <pc:chgData name="Alfred Smith" userId="3c60a3631c0db8ad" providerId="LiveId" clId="{F0D37411-D67E-4B5C-BCAA-83FDF13ED7AB}" dt="2025-05-28T09:31:56.294" v="8"/>
        <pc:sldMkLst>
          <pc:docMk/>
          <pc:sldMk cId="1909638311" sldId="262"/>
        </pc:sldMkLst>
        <pc:spChg chg="del">
          <ac:chgData name="Alfred Smith" userId="3c60a3631c0db8ad" providerId="LiveId" clId="{F0D37411-D67E-4B5C-BCAA-83FDF13ED7AB}" dt="2025-05-28T09:31:55.146" v="7" actId="478"/>
          <ac:spMkLst>
            <pc:docMk/>
            <pc:sldMk cId="1909638311" sldId="262"/>
            <ac:spMk id="2" creationId="{8A61604C-2B8C-AC1A-9AFC-AC2D59F22417}"/>
          </ac:spMkLst>
        </pc:spChg>
        <pc:spChg chg="add mod">
          <ac:chgData name="Alfred Smith" userId="3c60a3631c0db8ad" providerId="LiveId" clId="{F0D37411-D67E-4B5C-BCAA-83FDF13ED7AB}" dt="2025-05-28T09:31:56.294" v="8"/>
          <ac:spMkLst>
            <pc:docMk/>
            <pc:sldMk cId="1909638311" sldId="262"/>
            <ac:spMk id="3" creationId="{4B190BD9-D416-F3A2-FBC5-6A9EA638CF4E}"/>
          </ac:spMkLst>
        </pc:spChg>
        <pc:spChg chg="add mod">
          <ac:chgData name="Alfred Smith" userId="3c60a3631c0db8ad" providerId="LiveId" clId="{F0D37411-D67E-4B5C-BCAA-83FDF13ED7AB}" dt="2025-05-28T09:31:56.294" v="8"/>
          <ac:spMkLst>
            <pc:docMk/>
            <pc:sldMk cId="1909638311" sldId="262"/>
            <ac:spMk id="4" creationId="{9C6A2AEE-DE01-50FB-B507-6DC43E4A92BA}"/>
          </ac:spMkLst>
        </pc:spChg>
        <pc:spChg chg="del">
          <ac:chgData name="Alfred Smith" userId="3c60a3631c0db8ad" providerId="LiveId" clId="{F0D37411-D67E-4B5C-BCAA-83FDF13ED7AB}" dt="2025-05-28T09:31:55.146" v="7" actId="478"/>
          <ac:spMkLst>
            <pc:docMk/>
            <pc:sldMk cId="1909638311" sldId="262"/>
            <ac:spMk id="5" creationId="{1F0F6F1D-7CEA-DF81-6288-28F61145C4E0}"/>
          </ac:spMkLst>
        </pc:spChg>
      </pc:sldChg>
      <pc:sldChg chg="addSp delSp modSp mod">
        <pc:chgData name="Alfred Smith" userId="3c60a3631c0db8ad" providerId="LiveId" clId="{F0D37411-D67E-4B5C-BCAA-83FDF13ED7AB}" dt="2025-05-28T09:32:21.106" v="10"/>
        <pc:sldMkLst>
          <pc:docMk/>
          <pc:sldMk cId="641208035" sldId="263"/>
        </pc:sldMkLst>
        <pc:spChg chg="del">
          <ac:chgData name="Alfred Smith" userId="3c60a3631c0db8ad" providerId="LiveId" clId="{F0D37411-D67E-4B5C-BCAA-83FDF13ED7AB}" dt="2025-05-28T09:32:20.435" v="9" actId="478"/>
          <ac:spMkLst>
            <pc:docMk/>
            <pc:sldMk cId="641208035" sldId="263"/>
            <ac:spMk id="2" creationId="{4B21C559-E3B4-2871-AB38-9E89ED39A873}"/>
          </ac:spMkLst>
        </pc:spChg>
        <pc:spChg chg="add mod">
          <ac:chgData name="Alfred Smith" userId="3c60a3631c0db8ad" providerId="LiveId" clId="{F0D37411-D67E-4B5C-BCAA-83FDF13ED7AB}" dt="2025-05-28T09:32:21.106" v="10"/>
          <ac:spMkLst>
            <pc:docMk/>
            <pc:sldMk cId="641208035" sldId="263"/>
            <ac:spMk id="3" creationId="{B4B18901-9C34-3ED5-F9F3-35FAE7EC1668}"/>
          </ac:spMkLst>
        </pc:spChg>
        <pc:spChg chg="add mod">
          <ac:chgData name="Alfred Smith" userId="3c60a3631c0db8ad" providerId="LiveId" clId="{F0D37411-D67E-4B5C-BCAA-83FDF13ED7AB}" dt="2025-05-28T09:32:21.106" v="10"/>
          <ac:spMkLst>
            <pc:docMk/>
            <pc:sldMk cId="641208035" sldId="263"/>
            <ac:spMk id="4" creationId="{90939A92-9721-168F-82A4-EF5531CC5410}"/>
          </ac:spMkLst>
        </pc:spChg>
        <pc:spChg chg="del">
          <ac:chgData name="Alfred Smith" userId="3c60a3631c0db8ad" providerId="LiveId" clId="{F0D37411-D67E-4B5C-BCAA-83FDF13ED7AB}" dt="2025-05-28T09:32:20.435" v="9" actId="478"/>
          <ac:spMkLst>
            <pc:docMk/>
            <pc:sldMk cId="641208035" sldId="263"/>
            <ac:spMk id="5" creationId="{7069A1A5-B4DD-FD25-7A3B-068FABA597CB}"/>
          </ac:spMkLst>
        </pc:spChg>
      </pc:sldChg>
      <pc:sldChg chg="addSp delSp modSp mod">
        <pc:chgData name="Alfred Smith" userId="3c60a3631c0db8ad" providerId="LiveId" clId="{F0D37411-D67E-4B5C-BCAA-83FDF13ED7AB}" dt="2025-05-28T09:32:40.790" v="12"/>
        <pc:sldMkLst>
          <pc:docMk/>
          <pc:sldMk cId="4044745628" sldId="264"/>
        </pc:sldMkLst>
        <pc:spChg chg="del">
          <ac:chgData name="Alfred Smith" userId="3c60a3631c0db8ad" providerId="LiveId" clId="{F0D37411-D67E-4B5C-BCAA-83FDF13ED7AB}" dt="2025-05-28T09:32:40.152" v="11" actId="478"/>
          <ac:spMkLst>
            <pc:docMk/>
            <pc:sldMk cId="4044745628" sldId="264"/>
            <ac:spMk id="2" creationId="{68B8BA85-4364-B60B-1385-2F3DFD9514AE}"/>
          </ac:spMkLst>
        </pc:spChg>
        <pc:spChg chg="add mod">
          <ac:chgData name="Alfred Smith" userId="3c60a3631c0db8ad" providerId="LiveId" clId="{F0D37411-D67E-4B5C-BCAA-83FDF13ED7AB}" dt="2025-05-28T09:32:40.790" v="12"/>
          <ac:spMkLst>
            <pc:docMk/>
            <pc:sldMk cId="4044745628" sldId="264"/>
            <ac:spMk id="3" creationId="{B69CE4FC-912F-73DA-B779-B94BCA5A4EB7}"/>
          </ac:spMkLst>
        </pc:spChg>
        <pc:spChg chg="add mod">
          <ac:chgData name="Alfred Smith" userId="3c60a3631c0db8ad" providerId="LiveId" clId="{F0D37411-D67E-4B5C-BCAA-83FDF13ED7AB}" dt="2025-05-28T09:32:40.790" v="12"/>
          <ac:spMkLst>
            <pc:docMk/>
            <pc:sldMk cId="4044745628" sldId="264"/>
            <ac:spMk id="4" creationId="{1FB01E6D-A94C-626B-9AF7-12EB70D10661}"/>
          </ac:spMkLst>
        </pc:spChg>
        <pc:spChg chg="del">
          <ac:chgData name="Alfred Smith" userId="3c60a3631c0db8ad" providerId="LiveId" clId="{F0D37411-D67E-4B5C-BCAA-83FDF13ED7AB}" dt="2025-05-28T09:32:40.152" v="11" actId="478"/>
          <ac:spMkLst>
            <pc:docMk/>
            <pc:sldMk cId="4044745628" sldId="264"/>
            <ac:spMk id="5" creationId="{73BDA834-04A2-C4B0-B351-9E8F6C3787EA}"/>
          </ac:spMkLst>
        </pc:spChg>
      </pc:sldChg>
      <pc:sldChg chg="addSp delSp modSp mod">
        <pc:chgData name="Alfred Smith" userId="3c60a3631c0db8ad" providerId="LiveId" clId="{F0D37411-D67E-4B5C-BCAA-83FDF13ED7AB}" dt="2025-05-28T09:33:06.268" v="14"/>
        <pc:sldMkLst>
          <pc:docMk/>
          <pc:sldMk cId="978260341" sldId="265"/>
        </pc:sldMkLst>
        <pc:spChg chg="del mod">
          <ac:chgData name="Alfred Smith" userId="3c60a3631c0db8ad" providerId="LiveId" clId="{F0D37411-D67E-4B5C-BCAA-83FDF13ED7AB}" dt="2025-05-28T09:33:05.505" v="13" actId="478"/>
          <ac:spMkLst>
            <pc:docMk/>
            <pc:sldMk cId="978260341" sldId="265"/>
            <ac:spMk id="2" creationId="{5533FA4D-1821-8C0A-D378-E226576590A2}"/>
          </ac:spMkLst>
        </pc:spChg>
        <pc:spChg chg="add mod">
          <ac:chgData name="Alfred Smith" userId="3c60a3631c0db8ad" providerId="LiveId" clId="{F0D37411-D67E-4B5C-BCAA-83FDF13ED7AB}" dt="2025-05-28T09:33:06.268" v="14"/>
          <ac:spMkLst>
            <pc:docMk/>
            <pc:sldMk cId="978260341" sldId="265"/>
            <ac:spMk id="3" creationId="{DA28C899-3BD8-95FD-3E70-B4A2A77392FE}"/>
          </ac:spMkLst>
        </pc:spChg>
        <pc:spChg chg="add mod">
          <ac:chgData name="Alfred Smith" userId="3c60a3631c0db8ad" providerId="LiveId" clId="{F0D37411-D67E-4B5C-BCAA-83FDF13ED7AB}" dt="2025-05-28T09:33:06.268" v="14"/>
          <ac:spMkLst>
            <pc:docMk/>
            <pc:sldMk cId="978260341" sldId="265"/>
            <ac:spMk id="4" creationId="{0B8B3F44-AEE8-3F88-585F-5EBDD9B2E878}"/>
          </ac:spMkLst>
        </pc:spChg>
        <pc:spChg chg="del">
          <ac:chgData name="Alfred Smith" userId="3c60a3631c0db8ad" providerId="LiveId" clId="{F0D37411-D67E-4B5C-BCAA-83FDF13ED7AB}" dt="2025-05-28T09:33:05.505" v="13" actId="478"/>
          <ac:spMkLst>
            <pc:docMk/>
            <pc:sldMk cId="978260341" sldId="265"/>
            <ac:spMk id="5" creationId="{97421CC6-EC33-61D0-9E19-D67BDBA6B7FA}"/>
          </ac:spMkLst>
        </pc:spChg>
      </pc:sldChg>
      <pc:sldChg chg="addSp delSp modSp mod">
        <pc:chgData name="Alfred Smith" userId="3c60a3631c0db8ad" providerId="LiveId" clId="{F0D37411-D67E-4B5C-BCAA-83FDF13ED7AB}" dt="2025-05-28T09:33:25.053" v="16"/>
        <pc:sldMkLst>
          <pc:docMk/>
          <pc:sldMk cId="3575870363" sldId="266"/>
        </pc:sldMkLst>
        <pc:spChg chg="del">
          <ac:chgData name="Alfred Smith" userId="3c60a3631c0db8ad" providerId="LiveId" clId="{F0D37411-D67E-4B5C-BCAA-83FDF13ED7AB}" dt="2025-05-28T09:33:24.399" v="15" actId="478"/>
          <ac:spMkLst>
            <pc:docMk/>
            <pc:sldMk cId="3575870363" sldId="266"/>
            <ac:spMk id="2" creationId="{18C8A4CA-C8AB-41CD-FA9D-BA226BBE2E2F}"/>
          </ac:spMkLst>
        </pc:spChg>
        <pc:spChg chg="add mod">
          <ac:chgData name="Alfred Smith" userId="3c60a3631c0db8ad" providerId="LiveId" clId="{F0D37411-D67E-4B5C-BCAA-83FDF13ED7AB}" dt="2025-05-28T09:33:25.053" v="16"/>
          <ac:spMkLst>
            <pc:docMk/>
            <pc:sldMk cId="3575870363" sldId="266"/>
            <ac:spMk id="3" creationId="{511C4D9C-F6CC-FF1F-23BE-4380B7293A39}"/>
          </ac:spMkLst>
        </pc:spChg>
        <pc:spChg chg="add mod">
          <ac:chgData name="Alfred Smith" userId="3c60a3631c0db8ad" providerId="LiveId" clId="{F0D37411-D67E-4B5C-BCAA-83FDF13ED7AB}" dt="2025-05-28T09:33:25.053" v="16"/>
          <ac:spMkLst>
            <pc:docMk/>
            <pc:sldMk cId="3575870363" sldId="266"/>
            <ac:spMk id="4" creationId="{E1505011-B2A1-13E4-0B6F-F636EC19D960}"/>
          </ac:spMkLst>
        </pc:spChg>
        <pc:spChg chg="del">
          <ac:chgData name="Alfred Smith" userId="3c60a3631c0db8ad" providerId="LiveId" clId="{F0D37411-D67E-4B5C-BCAA-83FDF13ED7AB}" dt="2025-05-28T09:33:24.399" v="15" actId="478"/>
          <ac:spMkLst>
            <pc:docMk/>
            <pc:sldMk cId="3575870363" sldId="266"/>
            <ac:spMk id="5" creationId="{CF0AD87E-0C4D-D605-46A3-1385FB8FB658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4120481681" sldId="270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4120481681" sldId="270"/>
            <ac:spMk id="3" creationId="{6C6D9FBE-293D-FD11-CF2B-F77093B93812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939110669" sldId="271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939110669" sldId="271"/>
            <ac:spMk id="4" creationId="{835BED49-2A89-C594-11D2-DE65E4FA1B4C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4024569785" sldId="272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4024569785" sldId="272"/>
            <ac:spMk id="4" creationId="{586B48D9-4E11-5496-6991-AEB4708A599C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487179600" sldId="273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487179600" sldId="273"/>
            <ac:spMk id="4" creationId="{C4E393A1-54FA-BBDF-8477-23CD1FBC818B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2168401200" sldId="274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2168401200" sldId="274"/>
            <ac:spMk id="4" creationId="{34A12F46-057F-13AB-77FF-179721E5DD0B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2996969115" sldId="275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2996969115" sldId="275"/>
            <ac:spMk id="4" creationId="{05438D54-9AB9-46D7-59C2-6EB0A2A8CC40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2390376940" sldId="276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2390376940" sldId="276"/>
            <ac:spMk id="4" creationId="{D3C1E055-2B6A-EAC7-7EF3-42342AEFD09D}"/>
          </ac:spMkLst>
        </pc:spChg>
      </pc:sldChg>
      <pc:sldChg chg="modSp">
        <pc:chgData name="Alfred Smith" userId="3c60a3631c0db8ad" providerId="LiveId" clId="{F0D37411-D67E-4B5C-BCAA-83FDF13ED7AB}" dt="2025-05-28T09:29:02.573" v="2"/>
        <pc:sldMkLst>
          <pc:docMk/>
          <pc:sldMk cId="4265919077" sldId="277"/>
        </pc:sldMkLst>
        <pc:spChg chg="mod">
          <ac:chgData name="Alfred Smith" userId="3c60a3631c0db8ad" providerId="LiveId" clId="{F0D37411-D67E-4B5C-BCAA-83FDF13ED7AB}" dt="2025-05-28T09:29:02.573" v="2"/>
          <ac:spMkLst>
            <pc:docMk/>
            <pc:sldMk cId="4265919077" sldId="277"/>
            <ac:spMk id="3" creationId="{9C56FECC-3E2F-65C4-2FE5-D6BCACBA4217}"/>
          </ac:spMkLst>
        </pc:spChg>
      </pc:sldChg>
    </pc:docChg>
  </pc:docChgLst>
  <pc:docChgLst>
    <pc:chgData name="Leonie Smith" userId="fed1330f33f5650e" providerId="LiveId" clId="{3F7991A5-FCE7-479E-A4C9-7119F2D503CC}"/>
    <pc:docChg chg="custSel modSld">
      <pc:chgData name="Leonie Smith" userId="fed1330f33f5650e" providerId="LiveId" clId="{3F7991A5-FCE7-479E-A4C9-7119F2D503CC}" dt="2023-04-05T04:04:30.761" v="78" actId="5793"/>
      <pc:docMkLst>
        <pc:docMk/>
      </pc:docMkLst>
      <pc:sldChg chg="addSp modSp modNotesTx">
        <pc:chgData name="Leonie Smith" userId="fed1330f33f5650e" providerId="LiveId" clId="{3F7991A5-FCE7-479E-A4C9-7119F2D503CC}" dt="2023-04-05T04:04:30.761" v="78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3F7991A5-FCE7-479E-A4C9-7119F2D503CC}" dt="2023-04-04T03:44:59.435" v="1" actId="21"/>
        <pc:sldMkLst>
          <pc:docMk/>
          <pc:sldMk cId="3788111665" sldId="258"/>
        </pc:sldMkLst>
      </pc:sldChg>
      <pc:sldChg chg="addSp modSp mod">
        <pc:chgData name="Leonie Smith" userId="fed1330f33f5650e" providerId="LiveId" clId="{3F7991A5-FCE7-479E-A4C9-7119F2D503CC}" dt="2023-04-04T03:49:11.301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F7991A5-FCE7-479E-A4C9-7119F2D503CC}" dt="2023-04-04T03:50:56.334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F7991A5-FCE7-479E-A4C9-7119F2D503CC}" dt="2023-04-04T04:00:31.308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F7991A5-FCE7-479E-A4C9-7119F2D503CC}" dt="2023-04-04T04:06:14.971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F7991A5-FCE7-479E-A4C9-7119F2D503CC}" dt="2023-04-04T04:19:39.135" v="6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F7991A5-FCE7-479E-A4C9-7119F2D503CC}" dt="2023-04-04T04:22:37.768" v="7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F7991A5-FCE7-479E-A4C9-7119F2D503CC}" dt="2023-04-04T04:15:34.180" v="61"/>
        <pc:sldMkLst>
          <pc:docMk/>
          <pc:sldMk cId="978260341" sldId="265"/>
        </pc:sldMkLst>
      </pc:sldChg>
      <pc:sldChg chg="addSp modSp">
        <pc:chgData name="Leonie Smith" userId="fed1330f33f5650e" providerId="LiveId" clId="{3F7991A5-FCE7-479E-A4C9-7119F2D503CC}" dt="2023-04-04T04:16:17.627" v="62"/>
        <pc:sldMkLst>
          <pc:docMk/>
          <pc:sldMk cId="3575870363" sldId="266"/>
        </pc:sldMkLst>
      </pc:sldChg>
      <pc:sldChg chg="modSp mod">
        <pc:chgData name="Leonie Smith" userId="fed1330f33f5650e" providerId="LiveId" clId="{3F7991A5-FCE7-479E-A4C9-7119F2D503CC}" dt="2023-04-04T03:45:07.987" v="2" actId="21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D86740D7-097B-4930-B67E-72A5A7439FC0}"/>
    <pc:docChg chg="custSel modSld">
      <pc:chgData name="Alfred Smith" userId="3c60a3631c0db8ad" providerId="LiveId" clId="{D86740D7-097B-4930-B67E-72A5A7439FC0}" dt="2025-04-22T07:21:41.185" v="17"/>
      <pc:docMkLst>
        <pc:docMk/>
      </pc:docMkLst>
      <pc:sldChg chg="addSp delSp modSp mod">
        <pc:chgData name="Alfred Smith" userId="3c60a3631c0db8ad" providerId="LiveId" clId="{D86740D7-097B-4930-B67E-72A5A7439FC0}" dt="2025-04-22T07:20:07.522" v="2"/>
        <pc:sldMkLst>
          <pc:docMk/>
          <pc:sldMk cId="1499918570" sldId="257"/>
        </pc:sldMkLst>
        <pc:spChg chg="add mod">
          <ac:chgData name="Alfred Smith" userId="3c60a3631c0db8ad" providerId="LiveId" clId="{D86740D7-097B-4930-B67E-72A5A7439FC0}" dt="2025-04-22T07:20:07.522" v="2"/>
          <ac:spMkLst>
            <pc:docMk/>
            <pc:sldMk cId="1499918570" sldId="257"/>
            <ac:spMk id="6" creationId="{8DAC5C29-C770-23EA-0D2B-675890207B61}"/>
          </ac:spMkLst>
        </pc:spChg>
      </pc:sldChg>
      <pc:sldChg chg="addSp delSp modSp mod">
        <pc:chgData name="Alfred Smith" userId="3c60a3631c0db8ad" providerId="LiveId" clId="{D86740D7-097B-4930-B67E-72A5A7439FC0}" dt="2025-04-22T07:20:36.447" v="5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D86740D7-097B-4930-B67E-72A5A7439FC0}" dt="2025-04-22T07:20:46.957" v="7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D86740D7-097B-4930-B67E-72A5A7439FC0}" dt="2025-04-22T07:20:57.120" v="9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D86740D7-097B-4930-B67E-72A5A7439FC0}" dt="2025-04-22T07:21:06.975" v="11"/>
        <pc:sldMkLst>
          <pc:docMk/>
          <pc:sldMk cId="641208035" sldId="263"/>
        </pc:sldMkLst>
      </pc:sldChg>
      <pc:sldChg chg="addSp delSp modSp mod">
        <pc:chgData name="Alfred Smith" userId="3c60a3631c0db8ad" providerId="LiveId" clId="{D86740D7-097B-4930-B67E-72A5A7439FC0}" dt="2025-04-22T07:21:17.616" v="13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D86740D7-097B-4930-B67E-72A5A7439FC0}" dt="2025-04-22T07:21:31.907" v="15"/>
        <pc:sldMkLst>
          <pc:docMk/>
          <pc:sldMk cId="978260341" sldId="265"/>
        </pc:sldMkLst>
      </pc:sldChg>
      <pc:sldChg chg="addSp delSp modSp mod">
        <pc:chgData name="Alfred Smith" userId="3c60a3631c0db8ad" providerId="LiveId" clId="{D86740D7-097B-4930-B67E-72A5A7439FC0}" dt="2025-04-22T07:21:41.185" v="17"/>
        <pc:sldMkLst>
          <pc:docMk/>
          <pc:sldMk cId="3575870363" sldId="266"/>
        </pc:sldMkLst>
        <pc:spChg chg="add mod">
          <ac:chgData name="Alfred Smith" userId="3c60a3631c0db8ad" providerId="LiveId" clId="{D86740D7-097B-4930-B67E-72A5A7439FC0}" dt="2025-04-22T07:21:41.185" v="17"/>
          <ac:spMkLst>
            <pc:docMk/>
            <pc:sldMk cId="3575870363" sldId="266"/>
            <ac:spMk id="2" creationId="{18C8A4CA-C8AB-41CD-FA9D-BA226BBE2E2F}"/>
          </ac:spMkLst>
        </pc:spChg>
        <pc:spChg chg="add mod">
          <ac:chgData name="Alfred Smith" userId="3c60a3631c0db8ad" providerId="LiveId" clId="{D86740D7-097B-4930-B67E-72A5A7439FC0}" dt="2025-04-22T07:21:41.185" v="17"/>
          <ac:spMkLst>
            <pc:docMk/>
            <pc:sldMk cId="3575870363" sldId="266"/>
            <ac:spMk id="5" creationId="{CF0AD87E-0C4D-D605-46A3-1385FB8FB658}"/>
          </ac:spMkLst>
        </pc:spChg>
      </pc:sldChg>
      <pc:sldChg chg="addSp modSp">
        <pc:chgData name="Alfred Smith" userId="3c60a3631c0db8ad" providerId="LiveId" clId="{D86740D7-097B-4930-B67E-72A5A7439FC0}" dt="2025-04-22T07:20:23.693" v="3"/>
        <pc:sldMkLst>
          <pc:docMk/>
          <pc:sldMk cId="4120481681" sldId="270"/>
        </pc:sldMkLst>
        <pc:spChg chg="add mod">
          <ac:chgData name="Alfred Smith" userId="3c60a3631c0db8ad" providerId="LiveId" clId="{D86740D7-097B-4930-B67E-72A5A7439FC0}" dt="2025-04-22T07:20:23.693" v="3"/>
          <ac:spMkLst>
            <pc:docMk/>
            <pc:sldMk cId="4120481681" sldId="270"/>
            <ac:spMk id="4" creationId="{FC6C0D5D-8EF2-8D24-4126-D866695090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51-6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3EAFF0-3AEE-B662-985F-960D07CA4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AC5C29-C770-23EA-0D2B-675890207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"/>
    </mc:Choice>
    <mc:Fallback xmlns="">
      <p:transition spd="slow" advTm="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1CB4C-23C1-4766-E50A-D62D883C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00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393A1-54FA-BBDF-8477-23CD1FBC818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2512C278-7EA7-091A-32B3-51FCB0E30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18901-9C34-3ED5-F9F3-35FAE7EC166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24དེ་ནས་ཁོང་གཉིས་ཕུ་སིད་ཡཱ་ཡུལ་བརྒྱུད་ནས་ཕཱམ་ཕིལ་ཡ་ཡུལ་དུ་འབྱོར་པ༌དང༌། 25ཕིར་གེ་རུ་དཀོན་མཆོག་གི་བཀའ་བསྒྲགས༌རྗེས། མར་ཨ་ཏལ་ཡཱ་རུ་ཕེབས༌ཤིང༌།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39A92-9721-168F-82A4-EF5531CC541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24After passing through Pisidia, they came to Pamphylia. 25And when they had spoken the word in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Perga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 they went down to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0"/>
    </mc:Choice>
    <mc:Fallback xmlns="">
      <p:transition spd="slow" advTm="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2424C-45F1-8B42-4FDF-FFEAC5F4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4829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12F46-057F-13AB-77FF-179721E5DD0B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6B6C51AC-537E-314B-F12E-3B742A9EA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CE4FC-912F-73DA-B779-B94BCA5A4EB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26དེར་གྲུ་གཟིངས་ལ་བསྡད་ཅིང་ཨན་ཏི་ཡོག་ཡཱ་གྲོང་ཁྱེར་དུ་ཕྱིར་ལོག ཨན་ཏི་ཡོག་ཡཱ་ནི་དེ་སྔར་ཁོང་གཉིས་ཀྱིས་བསྒྲུབས་ཟིན་པའི་དོན་དེ་དག་གི༌ཕྱིར་དུ་མི་རྣམས་ཀྱིས་ཁོང་གཉིས་དཀོན་མཆོག་གི་ཐུགས་རྗེ་ལ་བཅོལ་བའི་ཡུལ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01E6D-A94C-626B-9AF7-12EB70D1066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26From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they sailed to Antioch, where they had been commended to the grace of God for the work they had just completed.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3"/>
    </mc:Choice>
    <mc:Fallback xmlns="">
      <p:transition spd="slow" advTm="1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4E66F-62BB-FE22-87C5-440989F4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692"/>
            <a:ext cx="12192000" cy="6955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38D54-9AB9-46D7-59C2-6EB0A2A8CC4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6CCD948-5B29-BD61-759C-CA106DE58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8C899-3BD8-95FD-3E70-B4A2A77392F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27ཁོང་གཉིས་དེར་སླེབས༌རྗེས་ཆོས་ཚོགས་ཀྱི་མི་རྣམས་བསྡུས༌ཏེ། དཀོན་མཆོག་གིས་ཁོང་གཉིས་དང་ལྷན་དུ་མཛད་པའི་དོན་ཐམས་ཅད༌དང༌། གཞན༌ཡང༌། ཕྱི་ཕྱོགས་པ་རྣམས་ལ་དད་པའི་སྒོ་ཇི་ལྟར་ཕྱེ་བར་མཛད་པའི་ཚུལ་རྣམས་སྨྲས་ཤིང་།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B3F44-AEE8-3F88-585F-5EBDD9B2E87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they arrived, they gathered the church together and reported all that God had done through them, and how He had opened the door of faith to the Gentiles.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2"/>
    </mc:Choice>
    <mc:Fallback xmlns="">
      <p:transition spd="slow" advTm="1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966A3-2B63-CBDB-F3C0-66F447F5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495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1E055-2B6A-EAC7-7EF3-42342AEFD0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AA04E8-9101-CF3A-88B1-EBD494509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C4D9C-F6CC-FF1F-23BE-4380B7293A3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28ཁོང་གཉིས་གྲོང་ཁྱེར་དེ་རུ་རྗེས་འབྲང་པ་རྣམས་དང་མཉམ་དུ་ཡུན་རིང་པོར་བཞུགས༌སོ།།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05011-B2A1-13E4-0B6F-F636EC19D96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28And they spent a long time there with the disciples.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"/>
    </mc:Choice>
    <mc:Fallback xmlns="">
      <p:transition spd="slow" advTm="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B54B8-1371-28B2-D6FC-404FE3B1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6FECC-3E2F-65C4-2FE5-D6BCACBA42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2C94C-8329-9906-F81A-1E25501D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1" y="0"/>
            <a:ext cx="12295031" cy="697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512B3-35DB-86EF-588B-2F4314E7643E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On the way back to Antioch – Acts 14:21-28 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0FD4035-3BA9-5BD4-8F9A-744690666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"/>
    </mc:Choice>
    <mc:Fallback xmlns="">
      <p:transition spd="slow" advTm="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ADEF2-F5EA-B269-157F-48D115F0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D9FBE-293D-FD11-CF2B-F77093B93812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C6C0D5D-8EF2-8D24-4126-D866695090CE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97FA736-8FF4-2B7A-8DA0-9D96897D1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ADB8E0-73C0-F3A3-55C8-916FEA8EB2D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ཕོལ་ལོལ་དང་པཱར་ན་པཱ་གཉིས་ཀྱིས་གྲོང་ཁྱེར་དེའི་མི་རྣམས་ལ་འཕྲིན་བཟང་བསྒྲགས་ཏེ་མི་མང་པོ་སྐྱབས་མགོན་ཡེ་ཤུའི་རྗེས་སུ་འབྲང་དུ་བཅུག་གོ། དེ་ནས་ཁོ་གཉིས་ལིས་ཏྲ་དང་ཨི་ཀོན༌ཡུ། ཨན་ཏི་ཡོག་ཡཱ་བཅས་སུ་ཕྱིར་ལོག༌སྟེ།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FBBDE-1AB6-D5A8-F627-78D0DD4BF44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21They preached the gospel to that city and made many disciples. Then they returned to Lystra, Iconium, and Antioch,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8"/>
    </mc:Choice>
    <mc:Fallback xmlns="">
      <p:transition spd="slow" advTm="1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036EF-96C0-D46B-14CB-015C9D90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63"/>
            <a:ext cx="12192000" cy="7217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BED49-2A89-C594-11D2-DE65E4FA1B4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35390C6E-A21D-41A5-CDB3-7523BC979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7A4CB-9185-21FA-B009-EDAF5655B3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22རྗེས་འབྲང་པ་རྣམས་ཀྱི་སེམས་བརྟན་པོར་བྱས་ཤིང་དད་པ་ལ་གཏན་དུ་གནས་པར་བསྐུལ་ཏེ། བདག་ཅག་ནི་དཀོན་མཆོག་གི་རྒྱལ་སྲིད་དུ་ཞུགས༌ན། ངེས་པར་དཀའ་སྡུག་མང་པོ་མྱང་དགོས་ཞེས་གསུངས་སོ།།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712BB4-A56F-479C-C663-3C549A122F3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22strengthening the souls of the disciples and encouraging them to continue in the faith. “We must endure many hardships to enter the kingdom of God,” they said.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2"/>
    </mc:Choice>
    <mc:Fallback xmlns="">
      <p:transition spd="slow" advTm="22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41155-C479-F632-72B5-249F05A6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769"/>
            <a:ext cx="12192000" cy="6899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B48D9-4E11-5496-6991-AEB4708A599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E25BE52-966A-ECC9-8EBF-C075E1621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90BD9-D416-F3A2-FBC5-6A9EA638CF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དེ་ནས་ཁོང་གཉིས་ཀྱིས་ཆོས་ཚོགས་སོ་སོར་རྒན་པོ་འགའ་རེ་བསྐོས་ཤིང་སྨྱུང་གནས་བསྲུངས་པ་དང་གསོལ་བ་བཏབ༌ནས། དེ་རྣམས་རང་གི་དད་པ་བྱེད་ཡུལ་ཏེ་གཙོ་བོ་ལ་བཅོལ༌བ་རེད།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A2AEE-DE01-50FB-B507-6DC43E4A92B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23Paul and Barnabas appointed elders for them in each church, praying and fasting as they entrusted them to the Lord, in whom they had believed.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4"/>
    </mc:Choice>
    <mc:Fallback xmlns="">
      <p:transition spd="slow" advTm="1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4070</TotalTime>
  <Words>875</Words>
  <Application>Microsoft Office PowerPoint</Application>
  <PresentationFormat>Widescreen</PresentationFormat>
  <Paragraphs>51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2025-05-28T09:33:25Z</dcterms:modified>
</cp:coreProperties>
</file>