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88" r:id="rId3"/>
    <p:sldId id="259" r:id="rId4"/>
    <p:sldId id="289" r:id="rId5"/>
    <p:sldId id="260" r:id="rId6"/>
    <p:sldId id="290" r:id="rId7"/>
    <p:sldId id="287" r:id="rId8"/>
    <p:sldId id="291" r:id="rId9"/>
    <p:sldId id="261" r:id="rId10"/>
    <p:sldId id="292" r:id="rId11"/>
    <p:sldId id="262" r:id="rId12"/>
    <p:sldId id="293" r:id="rId13"/>
    <p:sldId id="263" r:id="rId14"/>
    <p:sldId id="294" r:id="rId15"/>
    <p:sldId id="264" r:id="rId16"/>
    <p:sldId id="295" r:id="rId17"/>
    <p:sldId id="265" r:id="rId18"/>
    <p:sldId id="296" r:id="rId19"/>
    <p:sldId id="266" r:id="rId20"/>
    <p:sldId id="297" r:id="rId21"/>
    <p:sldId id="267" r:id="rId22"/>
    <p:sldId id="298" r:id="rId23"/>
    <p:sldId id="268" r:id="rId24"/>
    <p:sldId id="299" r:id="rId25"/>
    <p:sldId id="269" r:id="rId26"/>
    <p:sldId id="300" r:id="rId27"/>
    <p:sldId id="281" r:id="rId28"/>
    <p:sldId id="301" r:id="rId29"/>
    <p:sldId id="283" r:id="rId30"/>
    <p:sldId id="3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976DEA-E606-4DF0-B12D-3BF20E7301FC}" v="1" dt="2025-05-06T08:50:53.8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951" autoAdjust="0"/>
  </p:normalViewPr>
  <p:slideViewPr>
    <p:cSldViewPr snapToGrid="0">
      <p:cViewPr varScale="1">
        <p:scale>
          <a:sx n="48" d="100"/>
          <a:sy n="48" d="100"/>
        </p:scale>
        <p:origin x="116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71D6AB7A-A2BD-46D7-AF1A-3142699A5612}"/>
    <pc:docChg chg="custSel addSld modSld">
      <pc:chgData name="Leonie Smith" userId="fed1330f33f5650e" providerId="LiveId" clId="{71D6AB7A-A2BD-46D7-AF1A-3142699A5612}" dt="2023-04-10T03:54:56.687" v="163" actId="5793"/>
      <pc:docMkLst>
        <pc:docMk/>
      </pc:docMkLst>
      <pc:sldChg chg="addSp modSp modNotesTx">
        <pc:chgData name="Leonie Smith" userId="fed1330f33f5650e" providerId="LiveId" clId="{71D6AB7A-A2BD-46D7-AF1A-3142699A5612}" dt="2023-04-10T03:54:56.687" v="163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71D6AB7A-A2BD-46D7-AF1A-3142699A5612}" dt="2023-04-06T04:25:34.010" v="33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71D6AB7A-A2BD-46D7-AF1A-3142699A5612}" dt="2023-04-06T04:30:19.417" v="60" actId="403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71D6AB7A-A2BD-46D7-AF1A-3142699A5612}" dt="2023-04-06T04:39:47.417" v="7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71D6AB7A-A2BD-46D7-AF1A-3142699A5612}" dt="2023-04-06T04:43:01.315" v="8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71D6AB7A-A2BD-46D7-AF1A-3142699A5612}" dt="2023-04-06T04:46:30.333" v="88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71D6AB7A-A2BD-46D7-AF1A-3142699A5612}" dt="2023-04-06T04:51:45.767" v="104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71D6AB7A-A2BD-46D7-AF1A-3142699A5612}" dt="2023-04-06T04:55:56.624" v="114"/>
        <pc:sldMkLst>
          <pc:docMk/>
          <pc:sldMk cId="978260341" sldId="265"/>
        </pc:sldMkLst>
      </pc:sldChg>
      <pc:sldChg chg="addSp modSp">
        <pc:chgData name="Leonie Smith" userId="fed1330f33f5650e" providerId="LiveId" clId="{71D6AB7A-A2BD-46D7-AF1A-3142699A5612}" dt="2023-04-06T04:57:24.689" v="115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71D6AB7A-A2BD-46D7-AF1A-3142699A5612}" dt="2023-04-06T04:59:20.314" v="122"/>
        <pc:sldMkLst>
          <pc:docMk/>
          <pc:sldMk cId="4017137865" sldId="267"/>
        </pc:sldMkLst>
      </pc:sldChg>
      <pc:sldChg chg="addSp modSp">
        <pc:chgData name="Leonie Smith" userId="fed1330f33f5650e" providerId="LiveId" clId="{71D6AB7A-A2BD-46D7-AF1A-3142699A5612}" dt="2023-04-06T05:04:30.859" v="123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71D6AB7A-A2BD-46D7-AF1A-3142699A5612}" dt="2023-04-06T05:08:22.598" v="136"/>
        <pc:sldMkLst>
          <pc:docMk/>
          <pc:sldMk cId="100491716" sldId="269"/>
        </pc:sldMkLst>
      </pc:sldChg>
      <pc:sldChg chg="addSp modSp">
        <pc:chgData name="Leonie Smith" userId="fed1330f33f5650e" providerId="LiveId" clId="{71D6AB7A-A2BD-46D7-AF1A-3142699A5612}" dt="2023-04-06T05:09:15.934" v="137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71D6AB7A-A2BD-46D7-AF1A-3142699A5612}" dt="2023-04-06T05:15:34.449" v="159"/>
        <pc:sldMkLst>
          <pc:docMk/>
          <pc:sldMk cId="3166251957" sldId="283"/>
        </pc:sldMkLst>
      </pc:sldChg>
      <pc:sldChg chg="addSp modSp add mod">
        <pc:chgData name="Leonie Smith" userId="fed1330f33f5650e" providerId="LiveId" clId="{71D6AB7A-A2BD-46D7-AF1A-3142699A5612}" dt="2023-04-06T04:31:56.927" v="61"/>
        <pc:sldMkLst>
          <pc:docMk/>
          <pc:sldMk cId="1175485467" sldId="287"/>
        </pc:sldMkLst>
      </pc:sldChg>
    </pc:docChg>
  </pc:docChgLst>
  <pc:docChgLst>
    <pc:chgData name="Leonie Smith" userId="fed1330f33f5650e" providerId="LiveId" clId="{27794B7F-5EC0-4EF2-B65C-932B69BACC08}"/>
    <pc:docChg chg="undo custSel addSld delSld modSld">
      <pc:chgData name="Leonie Smith" userId="fed1330f33f5650e" providerId="LiveId" clId="{27794B7F-5EC0-4EF2-B65C-932B69BACC08}" dt="2023-07-07T04:11:20.154" v="137" actId="21"/>
      <pc:docMkLst>
        <pc:docMk/>
      </pc:docMkLst>
      <pc:sldChg chg="addSp delSp modSp mod">
        <pc:chgData name="Leonie Smith" userId="fed1330f33f5650e" providerId="LiveId" clId="{27794B7F-5EC0-4EF2-B65C-932B69BACC08}" dt="2023-07-07T04:08:17.827" v="81" actId="21"/>
        <pc:sldMkLst>
          <pc:docMk/>
          <pc:sldMk cId="1499918570" sldId="257"/>
        </pc:sldMkLst>
      </pc:sldChg>
      <pc:sldChg chg="addSp delSp modSp mod">
        <pc:chgData name="Leonie Smith" userId="fed1330f33f5650e" providerId="LiveId" clId="{27794B7F-5EC0-4EF2-B65C-932B69BACC08}" dt="2023-07-07T04:08:34.805" v="85" actId="21"/>
        <pc:sldMkLst>
          <pc:docMk/>
          <pc:sldMk cId="454763615" sldId="259"/>
        </pc:sldMkLst>
      </pc:sldChg>
      <pc:sldChg chg="addSp delSp modSp mod">
        <pc:chgData name="Leonie Smith" userId="fed1330f33f5650e" providerId="LiveId" clId="{27794B7F-5EC0-4EF2-B65C-932B69BACC08}" dt="2023-07-07T04:08:39.803" v="86" actId="21"/>
        <pc:sldMkLst>
          <pc:docMk/>
          <pc:sldMk cId="2346136586" sldId="260"/>
        </pc:sldMkLst>
      </pc:sldChg>
      <pc:sldChg chg="addSp delSp modSp mod">
        <pc:chgData name="Leonie Smith" userId="fed1330f33f5650e" providerId="LiveId" clId="{27794B7F-5EC0-4EF2-B65C-932B69BACC08}" dt="2023-07-07T04:09:13.302" v="95" actId="21"/>
        <pc:sldMkLst>
          <pc:docMk/>
          <pc:sldMk cId="4037329247" sldId="261"/>
        </pc:sldMkLst>
      </pc:sldChg>
      <pc:sldChg chg="addSp delSp modSp mod">
        <pc:chgData name="Leonie Smith" userId="fed1330f33f5650e" providerId="LiveId" clId="{27794B7F-5EC0-4EF2-B65C-932B69BACC08}" dt="2023-07-07T04:09:24.430" v="99" actId="21"/>
        <pc:sldMkLst>
          <pc:docMk/>
          <pc:sldMk cId="1909638311" sldId="262"/>
        </pc:sldMkLst>
      </pc:sldChg>
      <pc:sldChg chg="addSp delSp modSp mod">
        <pc:chgData name="Leonie Smith" userId="fed1330f33f5650e" providerId="LiveId" clId="{27794B7F-5EC0-4EF2-B65C-932B69BACC08}" dt="2023-07-07T04:09:36.700" v="103" actId="21"/>
        <pc:sldMkLst>
          <pc:docMk/>
          <pc:sldMk cId="641208035" sldId="263"/>
        </pc:sldMkLst>
      </pc:sldChg>
      <pc:sldChg chg="addSp delSp modSp mod">
        <pc:chgData name="Leonie Smith" userId="fed1330f33f5650e" providerId="LiveId" clId="{27794B7F-5EC0-4EF2-B65C-932B69BACC08}" dt="2023-07-07T04:09:49.025" v="107" actId="21"/>
        <pc:sldMkLst>
          <pc:docMk/>
          <pc:sldMk cId="4044745628" sldId="264"/>
        </pc:sldMkLst>
      </pc:sldChg>
      <pc:sldChg chg="addSp delSp modSp mod">
        <pc:chgData name="Leonie Smith" userId="fed1330f33f5650e" providerId="LiveId" clId="{27794B7F-5EC0-4EF2-B65C-932B69BACC08}" dt="2023-07-07T04:10:01.314" v="111" actId="21"/>
        <pc:sldMkLst>
          <pc:docMk/>
          <pc:sldMk cId="978260341" sldId="265"/>
        </pc:sldMkLst>
      </pc:sldChg>
      <pc:sldChg chg="addSp delSp modSp mod">
        <pc:chgData name="Leonie Smith" userId="fed1330f33f5650e" providerId="LiveId" clId="{27794B7F-5EC0-4EF2-B65C-932B69BACC08}" dt="2023-07-07T04:10:12.843" v="115" actId="21"/>
        <pc:sldMkLst>
          <pc:docMk/>
          <pc:sldMk cId="3575870363" sldId="266"/>
        </pc:sldMkLst>
      </pc:sldChg>
      <pc:sldChg chg="addSp delSp modSp add del mod">
        <pc:chgData name="Leonie Smith" userId="fed1330f33f5650e" providerId="LiveId" clId="{27794B7F-5EC0-4EF2-B65C-932B69BACC08}" dt="2023-07-07T04:10:31.066" v="121" actId="21"/>
        <pc:sldMkLst>
          <pc:docMk/>
          <pc:sldMk cId="4017137865" sldId="267"/>
        </pc:sldMkLst>
      </pc:sldChg>
      <pc:sldChg chg="addSp delSp modSp mod">
        <pc:chgData name="Leonie Smith" userId="fed1330f33f5650e" providerId="LiveId" clId="{27794B7F-5EC0-4EF2-B65C-932B69BACC08}" dt="2023-07-07T04:10:43.286" v="125" actId="21"/>
        <pc:sldMkLst>
          <pc:docMk/>
          <pc:sldMk cId="3137811553" sldId="268"/>
        </pc:sldMkLst>
      </pc:sldChg>
      <pc:sldChg chg="addSp delSp modSp mod">
        <pc:chgData name="Leonie Smith" userId="fed1330f33f5650e" providerId="LiveId" clId="{27794B7F-5EC0-4EF2-B65C-932B69BACC08}" dt="2023-07-07T04:10:57.170" v="129" actId="21"/>
        <pc:sldMkLst>
          <pc:docMk/>
          <pc:sldMk cId="100491716" sldId="269"/>
        </pc:sldMkLst>
      </pc:sldChg>
      <pc:sldChg chg="delSp del mod">
        <pc:chgData name="Leonie Smith" userId="fed1330f33f5650e" providerId="LiveId" clId="{27794B7F-5EC0-4EF2-B65C-932B69BACC08}" dt="2023-07-07T04:02:34.839" v="9" actId="2696"/>
        <pc:sldMkLst>
          <pc:docMk/>
          <pc:sldMk cId="4120481681" sldId="270"/>
        </pc:sldMkLst>
      </pc:sldChg>
      <pc:sldChg chg="delSp del mod">
        <pc:chgData name="Leonie Smith" userId="fed1330f33f5650e" providerId="LiveId" clId="{27794B7F-5EC0-4EF2-B65C-932B69BACC08}" dt="2023-07-07T04:03:06.231" v="18" actId="2696"/>
        <pc:sldMkLst>
          <pc:docMk/>
          <pc:sldMk cId="939110669" sldId="271"/>
        </pc:sldMkLst>
      </pc:sldChg>
      <pc:sldChg chg="delSp del mod">
        <pc:chgData name="Leonie Smith" userId="fed1330f33f5650e" providerId="LiveId" clId="{27794B7F-5EC0-4EF2-B65C-932B69BACC08}" dt="2023-07-07T04:03:15.550" v="22" actId="2696"/>
        <pc:sldMkLst>
          <pc:docMk/>
          <pc:sldMk cId="4024569785" sldId="272"/>
        </pc:sldMkLst>
      </pc:sldChg>
      <pc:sldChg chg="delSp del mod">
        <pc:chgData name="Leonie Smith" userId="fed1330f33f5650e" providerId="LiveId" clId="{27794B7F-5EC0-4EF2-B65C-932B69BACC08}" dt="2023-07-07T04:03:24.252" v="26" actId="2696"/>
        <pc:sldMkLst>
          <pc:docMk/>
          <pc:sldMk cId="487179600" sldId="273"/>
        </pc:sldMkLst>
      </pc:sldChg>
      <pc:sldChg chg="delSp del mod">
        <pc:chgData name="Leonie Smith" userId="fed1330f33f5650e" providerId="LiveId" clId="{27794B7F-5EC0-4EF2-B65C-932B69BACC08}" dt="2023-07-07T04:03:32.920" v="30" actId="2696"/>
        <pc:sldMkLst>
          <pc:docMk/>
          <pc:sldMk cId="2168401200" sldId="274"/>
        </pc:sldMkLst>
      </pc:sldChg>
      <pc:sldChg chg="delSp del mod">
        <pc:chgData name="Leonie Smith" userId="fed1330f33f5650e" providerId="LiveId" clId="{27794B7F-5EC0-4EF2-B65C-932B69BACC08}" dt="2023-07-07T04:03:43.018" v="34" actId="2696"/>
        <pc:sldMkLst>
          <pc:docMk/>
          <pc:sldMk cId="2996969115" sldId="275"/>
        </pc:sldMkLst>
      </pc:sldChg>
      <pc:sldChg chg="delSp del mod">
        <pc:chgData name="Leonie Smith" userId="fed1330f33f5650e" providerId="LiveId" clId="{27794B7F-5EC0-4EF2-B65C-932B69BACC08}" dt="2023-07-07T04:03:51.433" v="38" actId="2696"/>
        <pc:sldMkLst>
          <pc:docMk/>
          <pc:sldMk cId="2390376940" sldId="276"/>
        </pc:sldMkLst>
      </pc:sldChg>
      <pc:sldChg chg="delSp del mod">
        <pc:chgData name="Leonie Smith" userId="fed1330f33f5650e" providerId="LiveId" clId="{27794B7F-5EC0-4EF2-B65C-932B69BACC08}" dt="2023-07-07T04:03:59.673" v="42" actId="2696"/>
        <pc:sldMkLst>
          <pc:docMk/>
          <pc:sldMk cId="4265919077" sldId="277"/>
        </pc:sldMkLst>
      </pc:sldChg>
      <pc:sldChg chg="delSp del mod">
        <pc:chgData name="Leonie Smith" userId="fed1330f33f5650e" providerId="LiveId" clId="{27794B7F-5EC0-4EF2-B65C-932B69BACC08}" dt="2023-07-07T04:04:07.891" v="46" actId="2696"/>
        <pc:sldMkLst>
          <pc:docMk/>
          <pc:sldMk cId="210266664" sldId="278"/>
        </pc:sldMkLst>
      </pc:sldChg>
      <pc:sldChg chg="delSp del mod">
        <pc:chgData name="Leonie Smith" userId="fed1330f33f5650e" providerId="LiveId" clId="{27794B7F-5EC0-4EF2-B65C-932B69BACC08}" dt="2023-07-07T04:04:16.079" v="50" actId="2696"/>
        <pc:sldMkLst>
          <pc:docMk/>
          <pc:sldMk cId="888433145" sldId="279"/>
        </pc:sldMkLst>
      </pc:sldChg>
      <pc:sldChg chg="addSp delSp modSp mod">
        <pc:chgData name="Leonie Smith" userId="fed1330f33f5650e" providerId="LiveId" clId="{27794B7F-5EC0-4EF2-B65C-932B69BACC08}" dt="2023-07-07T04:11:08.749" v="133" actId="21"/>
        <pc:sldMkLst>
          <pc:docMk/>
          <pc:sldMk cId="1922139011" sldId="281"/>
        </pc:sldMkLst>
      </pc:sldChg>
      <pc:sldChg chg="delSp del mod">
        <pc:chgData name="Leonie Smith" userId="fed1330f33f5650e" providerId="LiveId" clId="{27794B7F-5EC0-4EF2-B65C-932B69BACC08}" dt="2023-07-07T04:04:23.969" v="54" actId="2696"/>
        <pc:sldMkLst>
          <pc:docMk/>
          <pc:sldMk cId="1126511635" sldId="282"/>
        </pc:sldMkLst>
      </pc:sldChg>
      <pc:sldChg chg="addSp delSp modSp mod">
        <pc:chgData name="Leonie Smith" userId="fed1330f33f5650e" providerId="LiveId" clId="{27794B7F-5EC0-4EF2-B65C-932B69BACC08}" dt="2023-07-07T04:11:20.154" v="137" actId="21"/>
        <pc:sldMkLst>
          <pc:docMk/>
          <pc:sldMk cId="3166251957" sldId="283"/>
        </pc:sldMkLst>
      </pc:sldChg>
      <pc:sldChg chg="delSp del mod">
        <pc:chgData name="Leonie Smith" userId="fed1330f33f5650e" providerId="LiveId" clId="{27794B7F-5EC0-4EF2-B65C-932B69BACC08}" dt="2023-07-07T04:04:32.117" v="58" actId="2696"/>
        <pc:sldMkLst>
          <pc:docMk/>
          <pc:sldMk cId="3922583308" sldId="284"/>
        </pc:sldMkLst>
      </pc:sldChg>
      <pc:sldChg chg="delSp del mod">
        <pc:chgData name="Leonie Smith" userId="fed1330f33f5650e" providerId="LiveId" clId="{27794B7F-5EC0-4EF2-B65C-932B69BACC08}" dt="2023-07-07T04:02:24.625" v="5" actId="2696"/>
        <pc:sldMkLst>
          <pc:docMk/>
          <pc:sldMk cId="1005573579" sldId="285"/>
        </pc:sldMkLst>
      </pc:sldChg>
      <pc:sldChg chg="delSp del mod">
        <pc:chgData name="Leonie Smith" userId="fed1330f33f5650e" providerId="LiveId" clId="{27794B7F-5EC0-4EF2-B65C-932B69BACC08}" dt="2023-07-07T04:04:41.140" v="62" actId="2696"/>
        <pc:sldMkLst>
          <pc:docMk/>
          <pc:sldMk cId="1650193177" sldId="286"/>
        </pc:sldMkLst>
      </pc:sldChg>
      <pc:sldChg chg="addSp delSp modSp mod">
        <pc:chgData name="Leonie Smith" userId="fed1330f33f5650e" providerId="LiveId" clId="{27794B7F-5EC0-4EF2-B65C-932B69BACC08}" dt="2023-07-07T04:09:01.350" v="91" actId="21"/>
        <pc:sldMkLst>
          <pc:docMk/>
          <pc:sldMk cId="1175485467" sldId="287"/>
        </pc:sldMkLst>
      </pc:sldChg>
      <pc:sldChg chg="delSp add del mod">
        <pc:chgData name="Leonie Smith" userId="fed1330f33f5650e" providerId="LiveId" clId="{27794B7F-5EC0-4EF2-B65C-932B69BACC08}" dt="2023-07-07T04:02:43.956" v="11" actId="2696"/>
        <pc:sldMkLst>
          <pc:docMk/>
          <pc:sldMk cId="2328634745" sldId="288"/>
        </pc:sldMkLst>
      </pc:sldChg>
      <pc:sldChg chg="addSp modSp new">
        <pc:chgData name="Leonie Smith" userId="fed1330f33f5650e" providerId="LiveId" clId="{27794B7F-5EC0-4EF2-B65C-932B69BACC08}" dt="2023-07-07T04:08:13.402" v="80"/>
        <pc:sldMkLst>
          <pc:docMk/>
          <pc:sldMk cId="3940980528" sldId="288"/>
        </pc:sldMkLst>
      </pc:sldChg>
      <pc:sldChg chg="addSp modSp add">
        <pc:chgData name="Leonie Smith" userId="fed1330f33f5650e" providerId="LiveId" clId="{27794B7F-5EC0-4EF2-B65C-932B69BACC08}" dt="2023-07-07T04:08:31.653" v="84"/>
        <pc:sldMkLst>
          <pc:docMk/>
          <pc:sldMk cId="248100270" sldId="289"/>
        </pc:sldMkLst>
      </pc:sldChg>
      <pc:sldChg chg="addSp modSp add">
        <pc:chgData name="Leonie Smith" userId="fed1330f33f5650e" providerId="LiveId" clId="{27794B7F-5EC0-4EF2-B65C-932B69BACC08}" dt="2023-07-07T04:08:41.977" v="87"/>
        <pc:sldMkLst>
          <pc:docMk/>
          <pc:sldMk cId="1042051939" sldId="290"/>
        </pc:sldMkLst>
      </pc:sldChg>
      <pc:sldChg chg="addSp modSp add">
        <pc:chgData name="Leonie Smith" userId="fed1330f33f5650e" providerId="LiveId" clId="{27794B7F-5EC0-4EF2-B65C-932B69BACC08}" dt="2023-07-07T04:08:57.819" v="90"/>
        <pc:sldMkLst>
          <pc:docMk/>
          <pc:sldMk cId="2725275221" sldId="291"/>
        </pc:sldMkLst>
      </pc:sldChg>
      <pc:sldChg chg="addSp modSp add">
        <pc:chgData name="Leonie Smith" userId="fed1330f33f5650e" providerId="LiveId" clId="{27794B7F-5EC0-4EF2-B65C-932B69BACC08}" dt="2023-07-07T04:09:10.696" v="94"/>
        <pc:sldMkLst>
          <pc:docMk/>
          <pc:sldMk cId="3050392191" sldId="292"/>
        </pc:sldMkLst>
      </pc:sldChg>
      <pc:sldChg chg="addSp modSp add">
        <pc:chgData name="Leonie Smith" userId="fed1330f33f5650e" providerId="LiveId" clId="{27794B7F-5EC0-4EF2-B65C-932B69BACC08}" dt="2023-07-07T04:09:22.031" v="98"/>
        <pc:sldMkLst>
          <pc:docMk/>
          <pc:sldMk cId="1870158490" sldId="293"/>
        </pc:sldMkLst>
      </pc:sldChg>
      <pc:sldChg chg="addSp modSp add">
        <pc:chgData name="Leonie Smith" userId="fed1330f33f5650e" providerId="LiveId" clId="{27794B7F-5EC0-4EF2-B65C-932B69BACC08}" dt="2023-07-07T04:09:33.890" v="102"/>
        <pc:sldMkLst>
          <pc:docMk/>
          <pc:sldMk cId="705186656" sldId="294"/>
        </pc:sldMkLst>
      </pc:sldChg>
      <pc:sldChg chg="addSp modSp add">
        <pc:chgData name="Leonie Smith" userId="fed1330f33f5650e" providerId="LiveId" clId="{27794B7F-5EC0-4EF2-B65C-932B69BACC08}" dt="2023-07-07T04:09:46.490" v="106"/>
        <pc:sldMkLst>
          <pc:docMk/>
          <pc:sldMk cId="2503711048" sldId="295"/>
        </pc:sldMkLst>
      </pc:sldChg>
      <pc:sldChg chg="addSp modSp add">
        <pc:chgData name="Leonie Smith" userId="fed1330f33f5650e" providerId="LiveId" clId="{27794B7F-5EC0-4EF2-B65C-932B69BACC08}" dt="2023-07-07T04:09:58.178" v="110"/>
        <pc:sldMkLst>
          <pc:docMk/>
          <pc:sldMk cId="1711897922" sldId="296"/>
        </pc:sldMkLst>
      </pc:sldChg>
      <pc:sldChg chg="addSp modSp add">
        <pc:chgData name="Leonie Smith" userId="fed1330f33f5650e" providerId="LiveId" clId="{27794B7F-5EC0-4EF2-B65C-932B69BACC08}" dt="2023-07-07T04:10:09.980" v="114"/>
        <pc:sldMkLst>
          <pc:docMk/>
          <pc:sldMk cId="832856084" sldId="297"/>
        </pc:sldMkLst>
      </pc:sldChg>
      <pc:sldChg chg="addSp modSp add">
        <pc:chgData name="Leonie Smith" userId="fed1330f33f5650e" providerId="LiveId" clId="{27794B7F-5EC0-4EF2-B65C-932B69BACC08}" dt="2023-07-07T04:10:22.424" v="118"/>
        <pc:sldMkLst>
          <pc:docMk/>
          <pc:sldMk cId="579395022" sldId="298"/>
        </pc:sldMkLst>
      </pc:sldChg>
      <pc:sldChg chg="addSp modSp add">
        <pc:chgData name="Leonie Smith" userId="fed1330f33f5650e" providerId="LiveId" clId="{27794B7F-5EC0-4EF2-B65C-932B69BACC08}" dt="2023-07-07T04:10:39.827" v="124"/>
        <pc:sldMkLst>
          <pc:docMk/>
          <pc:sldMk cId="4242532812" sldId="299"/>
        </pc:sldMkLst>
      </pc:sldChg>
      <pc:sldChg chg="addSp modSp add">
        <pc:chgData name="Leonie Smith" userId="fed1330f33f5650e" providerId="LiveId" clId="{27794B7F-5EC0-4EF2-B65C-932B69BACC08}" dt="2023-07-07T04:10:54.939" v="128"/>
        <pc:sldMkLst>
          <pc:docMk/>
          <pc:sldMk cId="4140190397" sldId="300"/>
        </pc:sldMkLst>
      </pc:sldChg>
      <pc:sldChg chg="addSp modSp add">
        <pc:chgData name="Leonie Smith" userId="fed1330f33f5650e" providerId="LiveId" clId="{27794B7F-5EC0-4EF2-B65C-932B69BACC08}" dt="2023-07-07T04:11:06.099" v="132"/>
        <pc:sldMkLst>
          <pc:docMk/>
          <pc:sldMk cId="3728906042" sldId="301"/>
        </pc:sldMkLst>
      </pc:sldChg>
      <pc:sldChg chg="addSp modSp add">
        <pc:chgData name="Leonie Smith" userId="fed1330f33f5650e" providerId="LiveId" clId="{27794B7F-5EC0-4EF2-B65C-932B69BACC08}" dt="2023-07-07T04:11:17.872" v="136"/>
        <pc:sldMkLst>
          <pc:docMk/>
          <pc:sldMk cId="391738475" sldId="302"/>
        </pc:sldMkLst>
      </pc:sldChg>
    </pc:docChg>
  </pc:docChgLst>
  <pc:docChgLst>
    <pc:chgData name="Alfred Smith" userId="3c60a3631c0db8ad" providerId="LiveId" clId="{E61C21B1-05F8-4B2E-ADF4-2FCC00A0216D}"/>
    <pc:docChg chg="undo custSel modSld">
      <pc:chgData name="Alfred Smith" userId="3c60a3631c0db8ad" providerId="LiveId" clId="{E61C21B1-05F8-4B2E-ADF4-2FCC00A0216D}" dt="2025-04-22T07:58:26.972" v="41"/>
      <pc:docMkLst>
        <pc:docMk/>
      </pc:docMkLst>
      <pc:sldChg chg="addSp delSp modSp mod">
        <pc:chgData name="Alfred Smith" userId="3c60a3631c0db8ad" providerId="LiveId" clId="{E61C21B1-05F8-4B2E-ADF4-2FCC00A0216D}" dt="2025-04-22T07:50:42.402" v="2"/>
        <pc:sldMkLst>
          <pc:docMk/>
          <pc:sldMk cId="1499918570" sldId="257"/>
        </pc:sldMkLst>
        <pc:spChg chg="add mod">
          <ac:chgData name="Alfred Smith" userId="3c60a3631c0db8ad" providerId="LiveId" clId="{E61C21B1-05F8-4B2E-ADF4-2FCC00A0216D}" dt="2025-04-22T07:50:42.402" v="2"/>
          <ac:spMkLst>
            <pc:docMk/>
            <pc:sldMk cId="1499918570" sldId="257"/>
            <ac:spMk id="6" creationId="{E3366754-7C3D-EA90-1299-0B91A8FEEBA9}"/>
          </ac:spMkLst>
        </pc:spChg>
      </pc:sldChg>
      <pc:sldChg chg="addSp delSp modSp mod">
        <pc:chgData name="Alfred Smith" userId="3c60a3631c0db8ad" providerId="LiveId" clId="{E61C21B1-05F8-4B2E-ADF4-2FCC00A0216D}" dt="2025-04-22T07:55:05.271" v="14"/>
        <pc:sldMkLst>
          <pc:docMk/>
          <pc:sldMk cId="2346136586" sldId="260"/>
        </pc:sldMkLst>
        <pc:spChg chg="add del">
          <ac:chgData name="Alfred Smith" userId="3c60a3631c0db8ad" providerId="LiveId" clId="{E61C21B1-05F8-4B2E-ADF4-2FCC00A0216D}" dt="2025-04-22T07:52:10.193" v="7" actId="478"/>
          <ac:spMkLst>
            <pc:docMk/>
            <pc:sldMk cId="2346136586" sldId="260"/>
            <ac:spMk id="3" creationId="{A58184BD-88F1-BA02-40C1-D8403D0EEC0D}"/>
          </ac:spMkLst>
        </pc:spChg>
        <pc:spChg chg="add del mod">
          <ac:chgData name="Alfred Smith" userId="3c60a3631c0db8ad" providerId="LiveId" clId="{E61C21B1-05F8-4B2E-ADF4-2FCC00A0216D}" dt="2025-04-22T07:55:05.271" v="14"/>
          <ac:spMkLst>
            <pc:docMk/>
            <pc:sldMk cId="2346136586" sldId="260"/>
            <ac:spMk id="4" creationId="{EE2AC625-9141-A801-F431-DD5F79396320}"/>
          </ac:spMkLst>
        </pc:spChg>
      </pc:sldChg>
      <pc:sldChg chg="addSp delSp modSp mod">
        <pc:chgData name="Alfred Smith" userId="3c60a3631c0db8ad" providerId="LiveId" clId="{E61C21B1-05F8-4B2E-ADF4-2FCC00A0216D}" dt="2025-04-22T07:56:37.356" v="21"/>
        <pc:sldMkLst>
          <pc:docMk/>
          <pc:sldMk cId="4037329247" sldId="261"/>
        </pc:sldMkLst>
        <pc:spChg chg="add mod">
          <ac:chgData name="Alfred Smith" userId="3c60a3631c0db8ad" providerId="LiveId" clId="{E61C21B1-05F8-4B2E-ADF4-2FCC00A0216D}" dt="2025-04-22T07:56:37.356" v="21"/>
          <ac:spMkLst>
            <pc:docMk/>
            <pc:sldMk cId="4037329247" sldId="261"/>
            <ac:spMk id="2" creationId="{5D8B2B79-3852-6F4A-61C7-189A3051D713}"/>
          </ac:spMkLst>
        </pc:spChg>
        <pc:spChg chg="add mod">
          <ac:chgData name="Alfred Smith" userId="3c60a3631c0db8ad" providerId="LiveId" clId="{E61C21B1-05F8-4B2E-ADF4-2FCC00A0216D}" dt="2025-04-22T07:56:37.356" v="21"/>
          <ac:spMkLst>
            <pc:docMk/>
            <pc:sldMk cId="4037329247" sldId="261"/>
            <ac:spMk id="5" creationId="{6ED40ACA-B2AB-5A2D-B2A2-446DDE833DF8}"/>
          </ac:spMkLst>
        </pc:spChg>
      </pc:sldChg>
      <pc:sldChg chg="addSp delSp modSp mod">
        <pc:chgData name="Alfred Smith" userId="3c60a3631c0db8ad" providerId="LiveId" clId="{E61C21B1-05F8-4B2E-ADF4-2FCC00A0216D}" dt="2025-04-22T07:56:50.331" v="23"/>
        <pc:sldMkLst>
          <pc:docMk/>
          <pc:sldMk cId="1909638311" sldId="262"/>
        </pc:sldMkLst>
        <pc:spChg chg="add mod">
          <ac:chgData name="Alfred Smith" userId="3c60a3631c0db8ad" providerId="LiveId" clId="{E61C21B1-05F8-4B2E-ADF4-2FCC00A0216D}" dt="2025-04-22T07:56:50.331" v="23"/>
          <ac:spMkLst>
            <pc:docMk/>
            <pc:sldMk cId="1909638311" sldId="262"/>
            <ac:spMk id="2" creationId="{2931AFE8-E2B6-BE19-8517-1D9FA8E6617C}"/>
          </ac:spMkLst>
        </pc:spChg>
        <pc:spChg chg="add mod">
          <ac:chgData name="Alfred Smith" userId="3c60a3631c0db8ad" providerId="LiveId" clId="{E61C21B1-05F8-4B2E-ADF4-2FCC00A0216D}" dt="2025-04-22T07:56:50.331" v="23"/>
          <ac:spMkLst>
            <pc:docMk/>
            <pc:sldMk cId="1909638311" sldId="262"/>
            <ac:spMk id="5" creationId="{6E980151-D91F-53FC-7AC8-EB8FD9CCFF0A}"/>
          </ac:spMkLst>
        </pc:spChg>
      </pc:sldChg>
      <pc:sldChg chg="addSp delSp modSp mod">
        <pc:chgData name="Alfred Smith" userId="3c60a3631c0db8ad" providerId="LiveId" clId="{E61C21B1-05F8-4B2E-ADF4-2FCC00A0216D}" dt="2025-04-22T07:57:00.142" v="25"/>
        <pc:sldMkLst>
          <pc:docMk/>
          <pc:sldMk cId="641208035" sldId="263"/>
        </pc:sldMkLst>
        <pc:spChg chg="add mod">
          <ac:chgData name="Alfred Smith" userId="3c60a3631c0db8ad" providerId="LiveId" clId="{E61C21B1-05F8-4B2E-ADF4-2FCC00A0216D}" dt="2025-04-22T07:57:00.142" v="25"/>
          <ac:spMkLst>
            <pc:docMk/>
            <pc:sldMk cId="641208035" sldId="263"/>
            <ac:spMk id="2" creationId="{3B214407-3660-31A0-8694-C4C05C36B5C8}"/>
          </ac:spMkLst>
        </pc:spChg>
        <pc:spChg chg="add mod">
          <ac:chgData name="Alfred Smith" userId="3c60a3631c0db8ad" providerId="LiveId" clId="{E61C21B1-05F8-4B2E-ADF4-2FCC00A0216D}" dt="2025-04-22T07:57:00.142" v="25"/>
          <ac:spMkLst>
            <pc:docMk/>
            <pc:sldMk cId="641208035" sldId="263"/>
            <ac:spMk id="5" creationId="{F20B1B69-8EA0-71E2-9185-C09CF1D892B3}"/>
          </ac:spMkLst>
        </pc:spChg>
      </pc:sldChg>
      <pc:sldChg chg="addSp delSp modSp mod">
        <pc:chgData name="Alfred Smith" userId="3c60a3631c0db8ad" providerId="LiveId" clId="{E61C21B1-05F8-4B2E-ADF4-2FCC00A0216D}" dt="2025-04-22T07:57:14.072" v="27"/>
        <pc:sldMkLst>
          <pc:docMk/>
          <pc:sldMk cId="4044745628" sldId="264"/>
        </pc:sldMkLst>
        <pc:spChg chg="add mod">
          <ac:chgData name="Alfred Smith" userId="3c60a3631c0db8ad" providerId="LiveId" clId="{E61C21B1-05F8-4B2E-ADF4-2FCC00A0216D}" dt="2025-04-22T07:57:14.072" v="27"/>
          <ac:spMkLst>
            <pc:docMk/>
            <pc:sldMk cId="4044745628" sldId="264"/>
            <ac:spMk id="2" creationId="{119C0119-F71F-8F6D-4146-87B9CE7460F0}"/>
          </ac:spMkLst>
        </pc:spChg>
        <pc:spChg chg="add mod">
          <ac:chgData name="Alfred Smith" userId="3c60a3631c0db8ad" providerId="LiveId" clId="{E61C21B1-05F8-4B2E-ADF4-2FCC00A0216D}" dt="2025-04-22T07:57:14.072" v="27"/>
          <ac:spMkLst>
            <pc:docMk/>
            <pc:sldMk cId="4044745628" sldId="264"/>
            <ac:spMk id="5" creationId="{F6DCD472-108E-51D9-B6A2-3D6004CC4099}"/>
          </ac:spMkLst>
        </pc:spChg>
      </pc:sldChg>
      <pc:sldChg chg="addSp delSp modSp mod">
        <pc:chgData name="Alfred Smith" userId="3c60a3631c0db8ad" providerId="LiveId" clId="{E61C21B1-05F8-4B2E-ADF4-2FCC00A0216D}" dt="2025-04-22T07:57:22.010" v="29"/>
        <pc:sldMkLst>
          <pc:docMk/>
          <pc:sldMk cId="978260341" sldId="265"/>
        </pc:sldMkLst>
        <pc:spChg chg="add mod">
          <ac:chgData name="Alfred Smith" userId="3c60a3631c0db8ad" providerId="LiveId" clId="{E61C21B1-05F8-4B2E-ADF4-2FCC00A0216D}" dt="2025-04-22T07:57:22.010" v="29"/>
          <ac:spMkLst>
            <pc:docMk/>
            <pc:sldMk cId="978260341" sldId="265"/>
            <ac:spMk id="2" creationId="{FEDE9C95-33DC-6A1E-8E30-314A5F77900E}"/>
          </ac:spMkLst>
        </pc:spChg>
        <pc:spChg chg="add mod">
          <ac:chgData name="Alfred Smith" userId="3c60a3631c0db8ad" providerId="LiveId" clId="{E61C21B1-05F8-4B2E-ADF4-2FCC00A0216D}" dt="2025-04-22T07:57:22.010" v="29"/>
          <ac:spMkLst>
            <pc:docMk/>
            <pc:sldMk cId="978260341" sldId="265"/>
            <ac:spMk id="5" creationId="{7682F67B-9A57-2630-9580-F1D7BC88501F}"/>
          </ac:spMkLst>
        </pc:spChg>
      </pc:sldChg>
      <pc:sldChg chg="addSp delSp modSp mod">
        <pc:chgData name="Alfred Smith" userId="3c60a3631c0db8ad" providerId="LiveId" clId="{E61C21B1-05F8-4B2E-ADF4-2FCC00A0216D}" dt="2025-04-22T07:57:30.807" v="31"/>
        <pc:sldMkLst>
          <pc:docMk/>
          <pc:sldMk cId="3575870363" sldId="266"/>
        </pc:sldMkLst>
        <pc:spChg chg="add mod">
          <ac:chgData name="Alfred Smith" userId="3c60a3631c0db8ad" providerId="LiveId" clId="{E61C21B1-05F8-4B2E-ADF4-2FCC00A0216D}" dt="2025-04-22T07:57:30.807" v="31"/>
          <ac:spMkLst>
            <pc:docMk/>
            <pc:sldMk cId="3575870363" sldId="266"/>
            <ac:spMk id="2" creationId="{9C6E45D8-BDD3-4FAB-D0E6-358C08514422}"/>
          </ac:spMkLst>
        </pc:spChg>
        <pc:spChg chg="add mod">
          <ac:chgData name="Alfred Smith" userId="3c60a3631c0db8ad" providerId="LiveId" clId="{E61C21B1-05F8-4B2E-ADF4-2FCC00A0216D}" dt="2025-04-22T07:57:30.807" v="31"/>
          <ac:spMkLst>
            <pc:docMk/>
            <pc:sldMk cId="3575870363" sldId="266"/>
            <ac:spMk id="5" creationId="{CCA2FD24-934B-C812-B8D8-50BDE10A62F6}"/>
          </ac:spMkLst>
        </pc:spChg>
      </pc:sldChg>
      <pc:sldChg chg="addSp delSp modSp mod">
        <pc:chgData name="Alfred Smith" userId="3c60a3631c0db8ad" providerId="LiveId" clId="{E61C21B1-05F8-4B2E-ADF4-2FCC00A0216D}" dt="2025-04-22T07:57:39.230" v="33"/>
        <pc:sldMkLst>
          <pc:docMk/>
          <pc:sldMk cId="4017137865" sldId="267"/>
        </pc:sldMkLst>
        <pc:spChg chg="add mod">
          <ac:chgData name="Alfred Smith" userId="3c60a3631c0db8ad" providerId="LiveId" clId="{E61C21B1-05F8-4B2E-ADF4-2FCC00A0216D}" dt="2025-04-22T07:57:39.230" v="33"/>
          <ac:spMkLst>
            <pc:docMk/>
            <pc:sldMk cId="4017137865" sldId="267"/>
            <ac:spMk id="2" creationId="{891324EF-01E4-7E84-DA7D-389BBE2E2067}"/>
          </ac:spMkLst>
        </pc:spChg>
        <pc:spChg chg="add mod">
          <ac:chgData name="Alfred Smith" userId="3c60a3631c0db8ad" providerId="LiveId" clId="{E61C21B1-05F8-4B2E-ADF4-2FCC00A0216D}" dt="2025-04-22T07:57:39.230" v="33"/>
          <ac:spMkLst>
            <pc:docMk/>
            <pc:sldMk cId="4017137865" sldId="267"/>
            <ac:spMk id="5" creationId="{C29CA613-E154-76DE-1E11-45EA4C3FFF8C}"/>
          </ac:spMkLst>
        </pc:spChg>
      </pc:sldChg>
      <pc:sldChg chg="addSp delSp modSp mod">
        <pc:chgData name="Alfred Smith" userId="3c60a3631c0db8ad" providerId="LiveId" clId="{E61C21B1-05F8-4B2E-ADF4-2FCC00A0216D}" dt="2025-04-22T07:57:51.218" v="35"/>
        <pc:sldMkLst>
          <pc:docMk/>
          <pc:sldMk cId="3137811553" sldId="268"/>
        </pc:sldMkLst>
        <pc:spChg chg="add mod">
          <ac:chgData name="Alfred Smith" userId="3c60a3631c0db8ad" providerId="LiveId" clId="{E61C21B1-05F8-4B2E-ADF4-2FCC00A0216D}" dt="2025-04-22T07:57:51.218" v="35"/>
          <ac:spMkLst>
            <pc:docMk/>
            <pc:sldMk cId="3137811553" sldId="268"/>
            <ac:spMk id="2" creationId="{5A6A41A2-5981-E027-3B4B-8D68DAB5CA20}"/>
          </ac:spMkLst>
        </pc:spChg>
        <pc:spChg chg="add mod">
          <ac:chgData name="Alfred Smith" userId="3c60a3631c0db8ad" providerId="LiveId" clId="{E61C21B1-05F8-4B2E-ADF4-2FCC00A0216D}" dt="2025-04-22T07:57:51.218" v="35"/>
          <ac:spMkLst>
            <pc:docMk/>
            <pc:sldMk cId="3137811553" sldId="268"/>
            <ac:spMk id="5" creationId="{A2946F6F-C17D-0996-B4F1-76AA6054320D}"/>
          </ac:spMkLst>
        </pc:spChg>
      </pc:sldChg>
      <pc:sldChg chg="addSp delSp modSp mod">
        <pc:chgData name="Alfred Smith" userId="3c60a3631c0db8ad" providerId="LiveId" clId="{E61C21B1-05F8-4B2E-ADF4-2FCC00A0216D}" dt="2025-04-22T07:58:04.497" v="37"/>
        <pc:sldMkLst>
          <pc:docMk/>
          <pc:sldMk cId="100491716" sldId="269"/>
        </pc:sldMkLst>
        <pc:spChg chg="add mod">
          <ac:chgData name="Alfred Smith" userId="3c60a3631c0db8ad" providerId="LiveId" clId="{E61C21B1-05F8-4B2E-ADF4-2FCC00A0216D}" dt="2025-04-22T07:58:04.497" v="37"/>
          <ac:spMkLst>
            <pc:docMk/>
            <pc:sldMk cId="100491716" sldId="269"/>
            <ac:spMk id="2" creationId="{C3B42628-CA9B-6510-4D90-B4DC8949E9AF}"/>
          </ac:spMkLst>
        </pc:spChg>
        <pc:spChg chg="add mod">
          <ac:chgData name="Alfred Smith" userId="3c60a3631c0db8ad" providerId="LiveId" clId="{E61C21B1-05F8-4B2E-ADF4-2FCC00A0216D}" dt="2025-04-22T07:58:04.497" v="37"/>
          <ac:spMkLst>
            <pc:docMk/>
            <pc:sldMk cId="100491716" sldId="269"/>
            <ac:spMk id="5" creationId="{ACFE72B8-53AD-A238-5625-33630AB1DA59}"/>
          </ac:spMkLst>
        </pc:spChg>
      </pc:sldChg>
      <pc:sldChg chg="addSp delSp modSp mod">
        <pc:chgData name="Alfred Smith" userId="3c60a3631c0db8ad" providerId="LiveId" clId="{E61C21B1-05F8-4B2E-ADF4-2FCC00A0216D}" dt="2025-04-22T07:58:15.818" v="39"/>
        <pc:sldMkLst>
          <pc:docMk/>
          <pc:sldMk cId="1922139011" sldId="281"/>
        </pc:sldMkLst>
        <pc:spChg chg="add mod">
          <ac:chgData name="Alfred Smith" userId="3c60a3631c0db8ad" providerId="LiveId" clId="{E61C21B1-05F8-4B2E-ADF4-2FCC00A0216D}" dt="2025-04-22T07:58:15.818" v="39"/>
          <ac:spMkLst>
            <pc:docMk/>
            <pc:sldMk cId="1922139011" sldId="281"/>
            <ac:spMk id="2" creationId="{22699A64-FA58-893B-AC83-B1A8E3449461}"/>
          </ac:spMkLst>
        </pc:spChg>
        <pc:spChg chg="add mod">
          <ac:chgData name="Alfred Smith" userId="3c60a3631c0db8ad" providerId="LiveId" clId="{E61C21B1-05F8-4B2E-ADF4-2FCC00A0216D}" dt="2025-04-22T07:58:15.818" v="39"/>
          <ac:spMkLst>
            <pc:docMk/>
            <pc:sldMk cId="1922139011" sldId="281"/>
            <ac:spMk id="5" creationId="{BD689D4D-A272-C3F5-24A6-ADDBC09D5E7C}"/>
          </ac:spMkLst>
        </pc:spChg>
      </pc:sldChg>
      <pc:sldChg chg="addSp delSp modSp mod">
        <pc:chgData name="Alfred Smith" userId="3c60a3631c0db8ad" providerId="LiveId" clId="{E61C21B1-05F8-4B2E-ADF4-2FCC00A0216D}" dt="2025-04-22T07:58:26.972" v="41"/>
        <pc:sldMkLst>
          <pc:docMk/>
          <pc:sldMk cId="3166251957" sldId="283"/>
        </pc:sldMkLst>
        <pc:spChg chg="add mod">
          <ac:chgData name="Alfred Smith" userId="3c60a3631c0db8ad" providerId="LiveId" clId="{E61C21B1-05F8-4B2E-ADF4-2FCC00A0216D}" dt="2025-04-22T07:58:26.972" v="41"/>
          <ac:spMkLst>
            <pc:docMk/>
            <pc:sldMk cId="3166251957" sldId="283"/>
            <ac:spMk id="2" creationId="{85E41EAF-E10B-5421-6F8E-9D2247A59356}"/>
          </ac:spMkLst>
        </pc:spChg>
        <pc:spChg chg="add mod">
          <ac:chgData name="Alfred Smith" userId="3c60a3631c0db8ad" providerId="LiveId" clId="{E61C21B1-05F8-4B2E-ADF4-2FCC00A0216D}" dt="2025-04-22T07:58:26.972" v="41"/>
          <ac:spMkLst>
            <pc:docMk/>
            <pc:sldMk cId="3166251957" sldId="283"/>
            <ac:spMk id="5" creationId="{6F01B5BC-9C15-678F-796C-96FBF9E95C90}"/>
          </ac:spMkLst>
        </pc:spChg>
      </pc:sldChg>
      <pc:sldChg chg="addSp delSp modSp mod">
        <pc:chgData name="Alfred Smith" userId="3c60a3631c0db8ad" providerId="LiveId" clId="{E61C21B1-05F8-4B2E-ADF4-2FCC00A0216D}" dt="2025-04-22T07:56:28.837" v="19"/>
        <pc:sldMkLst>
          <pc:docMk/>
          <pc:sldMk cId="1175485467" sldId="287"/>
        </pc:sldMkLst>
        <pc:spChg chg="add mod">
          <ac:chgData name="Alfred Smith" userId="3c60a3631c0db8ad" providerId="LiveId" clId="{E61C21B1-05F8-4B2E-ADF4-2FCC00A0216D}" dt="2025-04-22T07:56:28.837" v="19"/>
          <ac:spMkLst>
            <pc:docMk/>
            <pc:sldMk cId="1175485467" sldId="287"/>
            <ac:spMk id="2" creationId="{60011796-822D-F161-B0D1-DB59DFB8F8D6}"/>
          </ac:spMkLst>
        </pc:spChg>
        <pc:spChg chg="add mod">
          <ac:chgData name="Alfred Smith" userId="3c60a3631c0db8ad" providerId="LiveId" clId="{E61C21B1-05F8-4B2E-ADF4-2FCC00A0216D}" dt="2025-04-22T07:56:28.837" v="19"/>
          <ac:spMkLst>
            <pc:docMk/>
            <pc:sldMk cId="1175485467" sldId="287"/>
            <ac:spMk id="5" creationId="{4BD388AD-E58A-DF70-D170-207813388F2E}"/>
          </ac:spMkLst>
        </pc:spChg>
      </pc:sldChg>
      <pc:sldChg chg="addSp delSp modSp mod">
        <pc:chgData name="Alfred Smith" userId="3c60a3631c0db8ad" providerId="LiveId" clId="{E61C21B1-05F8-4B2E-ADF4-2FCC00A0216D}" dt="2025-04-22T07:50:56.779" v="4"/>
        <pc:sldMkLst>
          <pc:docMk/>
          <pc:sldMk cId="248100270" sldId="289"/>
        </pc:sldMkLst>
        <pc:spChg chg="add mod">
          <ac:chgData name="Alfred Smith" userId="3c60a3631c0db8ad" providerId="LiveId" clId="{E61C21B1-05F8-4B2E-ADF4-2FCC00A0216D}" dt="2025-04-22T07:50:56.779" v="4"/>
          <ac:spMkLst>
            <pc:docMk/>
            <pc:sldMk cId="248100270" sldId="289"/>
            <ac:spMk id="4" creationId="{5B0C8EA5-A156-BCB6-9E5C-9AC25D5DDAB5}"/>
          </ac:spMkLst>
        </pc:spChg>
        <pc:spChg chg="add mod">
          <ac:chgData name="Alfred Smith" userId="3c60a3631c0db8ad" providerId="LiveId" clId="{E61C21B1-05F8-4B2E-ADF4-2FCC00A0216D}" dt="2025-04-22T07:50:56.779" v="4"/>
          <ac:spMkLst>
            <pc:docMk/>
            <pc:sldMk cId="248100270" sldId="289"/>
            <ac:spMk id="5" creationId="{A304A2A8-FF14-1464-28F1-ED4E2314BF25}"/>
          </ac:spMkLst>
        </pc:spChg>
      </pc:sldChg>
      <pc:sldChg chg="addSp modSp mod">
        <pc:chgData name="Alfred Smith" userId="3c60a3631c0db8ad" providerId="LiveId" clId="{E61C21B1-05F8-4B2E-ADF4-2FCC00A0216D}" dt="2025-04-22T07:55:46.457" v="17" actId="20577"/>
        <pc:sldMkLst>
          <pc:docMk/>
          <pc:sldMk cId="1042051939" sldId="290"/>
        </pc:sldMkLst>
        <pc:spChg chg="add mod">
          <ac:chgData name="Alfred Smith" userId="3c60a3631c0db8ad" providerId="LiveId" clId="{E61C21B1-05F8-4B2E-ADF4-2FCC00A0216D}" dt="2025-04-22T07:55:46.457" v="17" actId="20577"/>
          <ac:spMkLst>
            <pc:docMk/>
            <pc:sldMk cId="1042051939" sldId="290"/>
            <ac:spMk id="3" creationId="{2F46C296-C6CE-70AE-F015-10B2A1C257B7}"/>
          </ac:spMkLst>
        </pc:spChg>
      </pc:sldChg>
    </pc:docChg>
  </pc:docChgLst>
  <pc:docChgLst>
    <pc:chgData name="Leonie Smith" userId="fed1330f33f5650e" providerId="LiveId" clId="{3D7409D2-B7A7-455F-96F9-026D42A3F9DC}"/>
    <pc:docChg chg="modSld">
      <pc:chgData name="Leonie Smith" userId="fed1330f33f5650e" providerId="LiveId" clId="{3D7409D2-B7A7-455F-96F9-026D42A3F9DC}" dt="2023-02-17T05:21:26.463" v="54"/>
      <pc:docMkLst>
        <pc:docMk/>
      </pc:docMkLst>
      <pc:sldChg chg="modSp mod">
        <pc:chgData name="Leonie Smith" userId="fed1330f33f5650e" providerId="LiveId" clId="{3D7409D2-B7A7-455F-96F9-026D42A3F9DC}" dt="2023-02-17T04:59:50.856" v="0" actId="20577"/>
        <pc:sldMkLst>
          <pc:docMk/>
          <pc:sldMk cId="1499918570" sldId="257"/>
        </pc:sldMkLst>
      </pc:sldChg>
      <pc:sldChg chg="modSp mod">
        <pc:chgData name="Leonie Smith" userId="fed1330f33f5650e" providerId="LiveId" clId="{3D7409D2-B7A7-455F-96F9-026D42A3F9DC}" dt="2023-02-17T05:21:26.463" v="54"/>
        <pc:sldMkLst>
          <pc:docMk/>
          <pc:sldMk cId="454763615" sldId="259"/>
        </pc:sldMkLst>
      </pc:sldChg>
      <pc:sldChg chg="addSp modSp">
        <pc:chgData name="Leonie Smith" userId="fed1330f33f5650e" providerId="LiveId" clId="{3D7409D2-B7A7-455F-96F9-026D42A3F9DC}" dt="2023-02-17T05:02:39.249" v="13"/>
        <pc:sldMkLst>
          <pc:docMk/>
          <pc:sldMk cId="4120481681" sldId="270"/>
        </pc:sldMkLst>
      </pc:sldChg>
      <pc:sldChg chg="addSp modSp mod">
        <pc:chgData name="Leonie Smith" userId="fed1330f33f5650e" providerId="LiveId" clId="{3D7409D2-B7A7-455F-96F9-026D42A3F9DC}" dt="2023-02-17T05:03:15.096" v="29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3D7409D2-B7A7-455F-96F9-026D42A3F9DC}" dt="2023-02-17T05:03:26.211" v="31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3D7409D2-B7A7-455F-96F9-026D42A3F9DC}" dt="2023-02-17T05:03:34.694" v="33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3D7409D2-B7A7-455F-96F9-026D42A3F9DC}" dt="2023-02-17T05:03:44.187" v="35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3D7409D2-B7A7-455F-96F9-026D42A3F9DC}" dt="2023-02-17T05:03:54.588" v="37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3D7409D2-B7A7-455F-96F9-026D42A3F9DC}" dt="2023-02-17T05:04:01.755" v="39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3D7409D2-B7A7-455F-96F9-026D42A3F9DC}" dt="2023-02-17T05:04:08.240" v="41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3D7409D2-B7A7-455F-96F9-026D42A3F9DC}" dt="2023-02-17T05:04:16.536" v="43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3D7409D2-B7A7-455F-96F9-026D42A3F9DC}" dt="2023-02-17T05:04:23.124" v="45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3D7409D2-B7A7-455F-96F9-026D42A3F9DC}" dt="2023-02-17T05:04:32.399" v="48" actId="1076"/>
        <pc:sldMkLst>
          <pc:docMk/>
          <pc:sldMk cId="1126511635" sldId="282"/>
        </pc:sldMkLst>
      </pc:sldChg>
      <pc:sldChg chg="addSp modSp mod">
        <pc:chgData name="Leonie Smith" userId="fed1330f33f5650e" providerId="LiveId" clId="{3D7409D2-B7A7-455F-96F9-026D42A3F9DC}" dt="2023-02-17T05:04:39.791" v="50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3D7409D2-B7A7-455F-96F9-026D42A3F9DC}" dt="2023-02-17T05:02:34.617" v="12" actId="14100"/>
        <pc:sldMkLst>
          <pc:docMk/>
          <pc:sldMk cId="1005573579" sldId="285"/>
        </pc:sldMkLst>
      </pc:sldChg>
      <pc:sldChg chg="addSp modSp mod">
        <pc:chgData name="Leonie Smith" userId="fed1330f33f5650e" providerId="LiveId" clId="{3D7409D2-B7A7-455F-96F9-026D42A3F9DC}" dt="2023-02-17T05:04:46.378" v="52" actId="20577"/>
        <pc:sldMkLst>
          <pc:docMk/>
          <pc:sldMk cId="1650193177" sldId="286"/>
        </pc:sldMkLst>
      </pc:sldChg>
    </pc:docChg>
  </pc:docChgLst>
  <pc:docChgLst>
    <pc:chgData name="Alfred Smith" userId="3c60a3631c0db8ad" providerId="LiveId" clId="{CC976DEA-E606-4DF0-B12D-3BF20E7301FC}"/>
    <pc:docChg chg="custSel modSld">
      <pc:chgData name="Alfred Smith" userId="3c60a3631c0db8ad" providerId="LiveId" clId="{CC976DEA-E606-4DF0-B12D-3BF20E7301FC}" dt="2025-05-06T08:50:53.632" v="2"/>
      <pc:docMkLst>
        <pc:docMk/>
      </pc:docMkLst>
      <pc:sldChg chg="modSp mod">
        <pc:chgData name="Alfred Smith" userId="3c60a3631c0db8ad" providerId="LiveId" clId="{CC976DEA-E606-4DF0-B12D-3BF20E7301FC}" dt="2025-05-06T08:49:45.262" v="1" actId="27636"/>
        <pc:sldMkLst>
          <pc:docMk/>
          <pc:sldMk cId="1499918570" sldId="257"/>
        </pc:sldMkLst>
        <pc:spChg chg="mod">
          <ac:chgData name="Alfred Smith" userId="3c60a3631c0db8ad" providerId="LiveId" clId="{CC976DEA-E606-4DF0-B12D-3BF20E7301FC}" dt="2025-05-06T08:49:45.262" v="1" actId="27636"/>
          <ac:spMkLst>
            <pc:docMk/>
            <pc:sldMk cId="1499918570" sldId="257"/>
            <ac:spMk id="6" creationId="{E3366754-7C3D-EA90-1299-0B91A8FEEBA9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454763615" sldId="259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3940980528" sldId="288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3940980528" sldId="288"/>
            <ac:spMk id="3" creationId="{43BD2BAF-9078-6784-D107-8F8377A1DBA2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248100270" sldId="289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248100270" sldId="289"/>
            <ac:spMk id="4" creationId="{5B0C8EA5-A156-BCB6-9E5C-9AC25D5DDAB5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1042051939" sldId="290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1042051939" sldId="290"/>
            <ac:spMk id="3" creationId="{2F46C296-C6CE-70AE-F015-10B2A1C257B7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2725275221" sldId="291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2725275221" sldId="291"/>
            <ac:spMk id="3" creationId="{3AEFED8C-B521-7B5B-ADFA-08C4F93FD0F5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3050392191" sldId="292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3050392191" sldId="292"/>
            <ac:spMk id="3" creationId="{28820A5D-1397-A823-6ACE-B6652165011D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1870158490" sldId="293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1870158490" sldId="293"/>
            <ac:spMk id="3" creationId="{A3163B41-463F-E7DC-36F4-D8ED9190BA80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705186656" sldId="294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705186656" sldId="294"/>
            <ac:spMk id="3" creationId="{453785DD-FBBD-2CCB-6D26-92D49C5A215D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2503711048" sldId="295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2503711048" sldId="295"/>
            <ac:spMk id="3" creationId="{9959ED48-5E3A-D778-76C1-DCDF9B5CE1F0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1711897922" sldId="296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1711897922" sldId="296"/>
            <ac:spMk id="3" creationId="{2103CE8D-D1D0-5F6D-85B1-854EC128B24E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832856084" sldId="297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832856084" sldId="297"/>
            <ac:spMk id="3" creationId="{9A233769-05F9-9B03-ECDB-39D6B6277FBF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579395022" sldId="298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579395022" sldId="298"/>
            <ac:spMk id="3" creationId="{5D8A9189-ED80-7B80-1721-1714879C86AF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4242532812" sldId="299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4242532812" sldId="299"/>
            <ac:spMk id="3" creationId="{FBCA1AAD-54AA-DB6E-A388-BF2636C6B1E3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4140190397" sldId="300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4140190397" sldId="300"/>
            <ac:spMk id="3" creationId="{49DABD72-3A59-2AB0-5E7F-E79B73CF6671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3728906042" sldId="301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3728906042" sldId="301"/>
            <ac:spMk id="3" creationId="{F37F949E-D04D-6756-C04A-0CB631CB80B9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391738475" sldId="302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391738475" sldId="302"/>
            <ac:spMk id="3" creationId="{BE2AD4F3-ABEE-E5E7-B4A8-EF28D25527C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52 </a:t>
            </a:r>
            <a:r>
              <a:rPr lang="en-IN" sz="1200" b="1" i="0" u="none" strike="noStrike" baseline="0" dirty="0">
                <a:latin typeface="TimesNewRomanPS-BoldMT"/>
              </a:rPr>
              <a:t>Paul’s 2nd Journey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Paul and Barnabas go separate ways – Acts 15:36-41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Led by the Holy Spirit – Acts 16:1-12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Meeting Lydia in Philippi– Acts 16:13-15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Demonized slave girl – Acts 16:16-19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Paul and Silas beaten and imprisoned – Acts 16:20-24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Worship in the Jail – Acts 16:25-27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Jailer believes – Acts 16:28-34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The chief magistrates beg Paul and Silas to leave – Acts 16:35-40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5503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52-2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DA29ECD-B83C-8F3D-1C1B-064AF90C92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366754-7C3D-EA90-1299-0B91A8FEE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5"/>
    </mc:Choice>
    <mc:Fallback xmlns="">
      <p:transition spd="slow" advTm="3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799FDC-F4E2-034C-DF01-B5CC1FFAF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9958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820A5D-1397-A823-6ACE-B6652165011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16:14</a:t>
            </a:r>
          </a:p>
        </p:txBody>
      </p:sp>
    </p:spTree>
    <p:extLst>
      <p:ext uri="{BB962C8B-B14F-4D97-AF65-F5344CB8AC3E}">
        <p14:creationId xmlns:p14="http://schemas.microsoft.com/office/powerpoint/2010/main" val="3050392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F9E5887-7460-31FE-9160-4A25B60AD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31AFE8-E2B6-BE19-8517-1D9FA8E6617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་མོས་རང་གི་ནང་མི་དང་བཅས་པར་ཁྲུས་གསོལ་ལེན་པའི་རྗེས་སུ་“གལ་ཏེ་ཁྱེད་ཀྱིས་ང་གཙོ་བོ་ལ་དད་པ་བྱེད་མཁན་ཞིག་ཡིན་པར་བརྩིས་ན། ངའི་ཁང་པར་ཕེབས་ནས་བཞུགས་དང་”ཞེས་ནན་གྱིས་བསྐུལ་ནས་ང་ཚོ་དེར་འཁྲིད།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980151-D91F-53FC-7AC8-EB8FD9CCFF0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15And when she and her household had been baptized, she urged us, “If you consider me a believer in the Lord, come and stay at my house.” And she persuaded us.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5"/>
    </mc:Choice>
    <mc:Fallback xmlns="">
      <p:transition spd="slow" advTm="14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A4322B-2ED3-C7F2-9A83-2E3EC48F8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87031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163B41-463F-E7DC-36F4-D8ED9190BA8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16:15</a:t>
            </a:r>
          </a:p>
        </p:txBody>
      </p:sp>
    </p:spTree>
    <p:extLst>
      <p:ext uri="{BB962C8B-B14F-4D97-AF65-F5344CB8AC3E}">
        <p14:creationId xmlns:p14="http://schemas.microsoft.com/office/powerpoint/2010/main" val="1870158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6039FA1-095E-B5F0-6AEE-94604F507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214407-3660-31A0-8694-C4C05C36B5C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ཉིན་ཞིག་ལ་སྨོན་ལམ་འདེབས་སར་འགྲོ་དུས་སྔོན་ཤེས་དང་ལྡན་པའི་གདོན་འདྲེ་ཡིས་ཟིན་པའི་བྲན་མོ་ཞིག་ང་ཚོ་དང་ཕྲད། ཁོ་མོས་སྔོན་ཤེས་བཤད་པའི་སྒོ་ནས་རང་གི་བདག་པོ་རྣམས་ལ་དངུལ་མང་པོ་ཐོབ།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0B1B69-8EA0-71E2-9185-C09CF1D892B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16One day as we were going to the place of prayer, we were met by a slave girl with a spirit of divination, who earned a large income for her masters by fortune-telling.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17"/>
    </mc:Choice>
    <mc:Fallback xmlns="">
      <p:transition spd="slow" advTm="14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92F21A-BBBE-3B98-A68D-7488D25BA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72156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3785DD-FBBD-2CCB-6D26-92D49C5A215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16:16</a:t>
            </a:r>
          </a:p>
        </p:txBody>
      </p:sp>
    </p:spTree>
    <p:extLst>
      <p:ext uri="{BB962C8B-B14F-4D97-AF65-F5344CB8AC3E}">
        <p14:creationId xmlns:p14="http://schemas.microsoft.com/office/powerpoint/2010/main" val="705186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AEEA3226-584F-3BB6-D79F-72A15635A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9C0119-F71F-8F6D-4146-87B9CE7460F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་མོ་པའུ་ལུ་དང་ང་ཚོའི་རྗེས་སུ་འབྲང་དུས་སྐད་ཆེན་པོས་“མི་འདི་རྣམས་བླ་ན་མེད་པའི་དཀོན་མཆོག་གི་ཞབས་ཕྱི་དང༌། ཁྱེད་རྣམས་ལ་ཐར་བའི་ལམ་སྟོན་མཁན་ཡིན་”ཞེས་ཡང་ཡང་བརྗོད།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DCD472-108E-51D9-B6A2-3D6004CC409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17This girl followed Paul and the rest of us, shouting, “These men are servants of the Most High God, who are proclaiming to you the way of salvation!”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5"/>
    </mc:Choice>
    <mc:Fallback xmlns="">
      <p:transition spd="slow" advTm="15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E4F949-9EDA-2CC7-3260-41A80D5EF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2745"/>
            <a:ext cx="12192000" cy="71307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59ED48-5E3A-D778-76C1-DCDF9B5CE1F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16:17</a:t>
            </a:r>
          </a:p>
        </p:txBody>
      </p:sp>
    </p:spTree>
    <p:extLst>
      <p:ext uri="{BB962C8B-B14F-4D97-AF65-F5344CB8AC3E}">
        <p14:creationId xmlns:p14="http://schemas.microsoft.com/office/powerpoint/2010/main" val="2503711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DCF7604C-BA5E-B205-413B-990B2C5DC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E9C95-33DC-6A1E-8E30-314A5F77900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18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ཉིན་མང་པོའི་རིང་ལ་དེ་ལྟར་བྱས་པས་པའུ་ལུ་སུན་སྣང་ཆེན་པོ་སྐྱེས་ནས་ཁ་ཚུར་གཅུས་ཏེ་གདོན་འདྲེ་དེ་ལ་“ངས་གཙོ་བོ་ཡེ་ཤུ་མཱ་ཤི་ཀའི་མཚན་ཐོག་ནས་ཁྱོད་ལ་མོ་ནས་ཕྱིར་ཐོན་པའི་བཀའ་གཏོང་”ཞེས་གསུངས་མ་ཐག་གདོན་འདྲེ་དེ་ཕྱིར་ཐོ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82F67B-9A57-2630-9580-F1D7BC88501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18She continued this for many days. Eventually Paul grew so aggravated that he turned and said to the spirit, “In the name of Jesus Christ I command you to come out of her!” And the spirit left her at that very moment.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66"/>
    </mc:Choice>
    <mc:Fallback xmlns="">
      <p:transition spd="slow" advTm="23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593618-A160-98E5-EC74-5C66E9539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082" y="0"/>
            <a:ext cx="1243208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03CE8D-D1D0-5F6D-85B1-854EC128B24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16:18</a:t>
            </a:r>
          </a:p>
        </p:txBody>
      </p:sp>
    </p:spTree>
    <p:extLst>
      <p:ext uri="{BB962C8B-B14F-4D97-AF65-F5344CB8AC3E}">
        <p14:creationId xmlns:p14="http://schemas.microsoft.com/office/powerpoint/2010/main" val="1711897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5562DDB-7EC5-5746-84E3-73ACFAE23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6E45D8-BDD3-4FAB-D0E6-358C0851442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བྲན་མོ་དེའི་བདག་པོ་རྣམས་ཀྱིས་དངུལ་འཐོབ་པའི་རེ་བ་མེད་པར་གྱུར་བ་ཤེས་ནས། ཁོ་ཚོས་པའུ་ལུ་དང་སི་ལཱ་གཉིས་བཟུང་ནས་ཁྲོམ་ལ་ཡོད་པའི་དཔོན་པོ་རྣམས་ཀྱི་དྲུང་དུ་དྲུད།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A2FD24-934B-C812-B8D8-50BDE10A62F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19When the girl’s owners saw that their hope of making money was gone, they seized Paul and Silas and dragged them before the authorities in the marketplace.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1"/>
    </mc:Choice>
    <mc:Fallback xmlns="">
      <p:transition spd="slow" advTm="13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6B3FB8-2CA5-7865-FD89-1F760C7E9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8651"/>
            <a:ext cx="12192000" cy="7036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BD2BAF-9078-6784-D107-8F8377A1DBA2}"/>
              </a:ext>
            </a:extLst>
          </p:cNvPr>
          <p:cNvSpPr txBox="1"/>
          <p:nvPr/>
        </p:nvSpPr>
        <p:spPr>
          <a:xfrm>
            <a:off x="584200" y="4127500"/>
            <a:ext cx="8966200" cy="2730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མཛད་པ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པའུ་ལུ་དང་སི་ལཱ་བཙོན་ཁང་དུ་བཅུག་པ།</a:t>
            </a:r>
            <a:endParaRPr lang="en-IN" sz="8000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980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EE02B1-8D54-DB20-AC91-236F76694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40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233769-05F9-9B03-ECDB-39D6B6277FBF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16:19</a:t>
            </a:r>
          </a:p>
        </p:txBody>
      </p:sp>
    </p:spTree>
    <p:extLst>
      <p:ext uri="{BB962C8B-B14F-4D97-AF65-F5344CB8AC3E}">
        <p14:creationId xmlns:p14="http://schemas.microsoft.com/office/powerpoint/2010/main" val="832856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B7C90F49-1697-1523-39DD-D44722EA6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1324EF-01E4-7E84-DA7D-389BBE2E206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20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ང་ཁྲིམས་དཔོན་རྣམས་ཀྱི་དྲུང་དུ་འཁྲིད་ནས་ཁོ་ཚོས་“མི་འདི་གཉིས་ཡ་ཧུ་དཱ་པ་ཡིན་ཞིང་ང་ཚོའི་གྲོང་ཁྱེར་དཀྲུག་པ་ད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9CA613-E154-76DE-1E11-45EA4C3FFF8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20They brought them to the magistrates and said, “These men are Jews and are throwing our city into turmoil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2"/>
    </mc:Choice>
    <mc:Fallback xmlns="">
      <p:transition spd="slow" advTm="7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8C5B68-4F7D-6611-386A-5FB4A4805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06" y="-114299"/>
            <a:ext cx="12232906" cy="6972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8A9189-ED80-7B80-1721-1714879C86AF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16:20</a:t>
            </a:r>
          </a:p>
        </p:txBody>
      </p:sp>
    </p:spTree>
    <p:extLst>
      <p:ext uri="{BB962C8B-B14F-4D97-AF65-F5344CB8AC3E}">
        <p14:creationId xmlns:p14="http://schemas.microsoft.com/office/powerpoint/2010/main" val="579395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D6BBE21-A548-5549-E7CE-DA07AD0562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6A41A2-5981-E027-3B4B-8D68DAB5CA20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ངེད་རོ་མཱ་པ་རྣམས་ལ་ཁྲིམས་ལྟར་དང་ལེན་མི་བྱེད་པ་དང༌། སྲུང་མི་ཆོག་པའི་ལུགས་སྲོལ་སྒྲོག་བཞིན་འདུག་”ཅེས་སྨྲས།</a:t>
            </a:r>
            <a:endParaRPr lang="en-IN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946F6F-C17D-0996-B4F1-76AA6054320D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21by promoting customs that are unlawful for us Romans to adopt or practice.”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8"/>
    </mc:Choice>
    <mc:Fallback xmlns="">
      <p:transition spd="slow" advTm="10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CBBC5C-D61F-F347-233B-6443D9B62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55097"/>
            <a:ext cx="12192000" cy="7013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CA1AAD-54AA-DB6E-A388-BF2636C6B1E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16:21</a:t>
            </a:r>
          </a:p>
        </p:txBody>
      </p:sp>
    </p:spTree>
    <p:extLst>
      <p:ext uri="{BB962C8B-B14F-4D97-AF65-F5344CB8AC3E}">
        <p14:creationId xmlns:p14="http://schemas.microsoft.com/office/powerpoint/2010/main" val="424253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26AFC8A5-30C1-5500-21A7-870A31CDEA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B42628-CA9B-6510-4D90-B4DC8949E9A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མི་ཚོགས་ཀྱིས་ཀྱང་ཁོང་གཉིས་ལ་ངོ་རྒོལ་བྱས་པས་ཁྲིམས་དཔོན་རྣམས་ཀྱིས་པའུ་ལུ་དང་སི་ལཱ་ཡི་ཕྱི་གོས་འབུད་དུ་བཅུག་ནས་དབྱུག་པ་ཡིས་རྡུང་བའི་བཀའ་བསྒོ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FE72B8-53AD-A238-5625-33630AB1DA5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22The crowd joined in the attack against Paul and Silas, and the magistrates ordered that they be stripped and beaten with rods.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4"/>
    </mc:Choice>
    <mc:Fallback xmlns="">
      <p:transition spd="slow" advTm="11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978245-C90C-78E9-22B0-A5A6E62FD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0"/>
            <a:ext cx="1306901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DABD72-3A59-2AB0-5E7F-E79B73CF6671}"/>
              </a:ext>
            </a:extLst>
          </p:cNvPr>
          <p:cNvSpPr txBox="1"/>
          <p:nvPr/>
        </p:nvSpPr>
        <p:spPr>
          <a:xfrm>
            <a:off x="903054" y="3191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16:22</a:t>
            </a:r>
          </a:p>
        </p:txBody>
      </p:sp>
    </p:spTree>
    <p:extLst>
      <p:ext uri="{BB962C8B-B14F-4D97-AF65-F5344CB8AC3E}">
        <p14:creationId xmlns:p14="http://schemas.microsoft.com/office/powerpoint/2010/main" val="4140190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B942A8F-99BD-8A97-79C0-AEE6E6762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699A64-FA58-893B-AC83-B1A8E344946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ཁོང་ཚོ་དྲག་པོ་བརྡུངས་ནས་བཙོན་ཁང་དུ་བཅུག་པ་དང༌། བཙོན་སྲུང་དཔོན་ལ་དམ་པོར་སྲུང་དགོས་པའི་བཀའ་བཏང༌།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689D4D-A272-C3F5-24A6-ADDBC09D5E7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23And after striking them with many blows, they threw them into prison and ordered the jailer to guard them securely.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9"/>
    </mc:Choice>
    <mc:Fallback xmlns="">
      <p:transition spd="slow" advTm="8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7778DE-2492-960E-CD2A-CEE17B4FF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827"/>
            <a:ext cx="12192000" cy="72499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7F949E-D04D-6756-C04A-0CB631CB80B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16:23</a:t>
            </a:r>
          </a:p>
        </p:txBody>
      </p:sp>
    </p:spTree>
    <p:extLst>
      <p:ext uri="{BB962C8B-B14F-4D97-AF65-F5344CB8AC3E}">
        <p14:creationId xmlns:p14="http://schemas.microsoft.com/office/powerpoint/2010/main" val="3728906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624BC956-DFFB-403C-F6CC-F190ABFF0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E41EAF-E10B-5421-6F8E-9D2247A5935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བཀའ་དེ་བཞིན་དུ་བཙོན་སྲུང་དཔོན་གྱིས་ཁོང་ཚོ་བཙོན་ཁང་གི་ཕུགས་ལ་བཅུག་ནས་ཁོ་ཚོའི་རྐང་པར་ཤིང་སྒྲོག་བརྒྱབ་ནས་བཞག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01B5BC-9C15-678F-796C-96FBF9E95C9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24On receiving this order, he placed them in the inner cell and fastened their feet in the stocks.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19"/>
    </mc:Choice>
    <mc:Fallback xmlns="">
      <p:transition spd="slow" advTm="12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མཛད་པ 16</a:t>
            </a:r>
          </a:p>
          <a:p>
            <a:r>
              <a:rPr lang="bo-CN" sz="8000" b="1" i="0" dirty="0"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པའུ་ལུ་དང་སི་ལཱ་བཙོན་ཁང་དུ་བཅུག་པ།</a:t>
            </a:r>
            <a:endParaRPr lang="en-IN" sz="8000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latin typeface="TimesNewRomanPSMT"/>
              </a:rPr>
              <a:t>Paul and Silas Put in Prison– Acts 16:13-24 </a:t>
            </a:r>
            <a:endParaRPr lang="en-IN" sz="60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E7D6761-DBC8-F664-D836-A6B1B16BD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8"/>
    </mc:Choice>
    <mc:Fallback xmlns="">
      <p:transition spd="slow" advTm="5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B087C3-5D22-0BAE-3221-154144ECA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8651"/>
            <a:ext cx="12192000" cy="7036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2AD4F3-ABEE-E5E7-B4A8-EF28D25527C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16:24</a:t>
            </a:r>
          </a:p>
        </p:txBody>
      </p:sp>
    </p:spTree>
    <p:extLst>
      <p:ext uri="{BB962C8B-B14F-4D97-AF65-F5344CB8AC3E}">
        <p14:creationId xmlns:p14="http://schemas.microsoft.com/office/powerpoint/2010/main" val="391738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5D6541-7E27-1E33-8046-CF5898027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8651"/>
            <a:ext cx="12192000" cy="70366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0C8EA5-A156-BCB6-9E5C-9AC25D5DDAB5}"/>
              </a:ext>
            </a:extLst>
          </p:cNvPr>
          <p:cNvSpPr txBox="1"/>
          <p:nvPr/>
        </p:nvSpPr>
        <p:spPr>
          <a:xfrm>
            <a:off x="633896" y="3792682"/>
            <a:ext cx="8966200" cy="2730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མཛད་པ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པའུ་ལུ་དང་སི་ལཱ་བཙོན་ཁང་དུ་བཅུག་པ།</a:t>
            </a:r>
            <a:endParaRPr lang="en-IN" sz="8000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04A2A8-FF14-1464-28F1-ED4E2314BF25}"/>
              </a:ext>
            </a:extLst>
          </p:cNvPr>
          <p:cNvSpPr txBox="1"/>
          <p:nvPr/>
        </p:nvSpPr>
        <p:spPr>
          <a:xfrm>
            <a:off x="-91325" y="6343160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00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དེ་ནས་མ་ཀེ་དོན་ཡཱ་ཡུལ་གྱི་གལ་ཆེན་གྲོང་ཁྱེར་ཕི་ལིབ་པཱི་ལ་སླེབས། གྲོང་ཁྱེར་དེ་ནི་རོ་མཱའི་རྒྱལ་ཁབ་ཀྱི་ཁོངས་གཏོགས་ཡིན་ཞིང་དེར་ང་ཚོ་ཉིན་ཤས་བསྡད། </a:t>
            </a:r>
            <a:endParaRPr lang="en-IN" sz="6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 16:</a:t>
            </a:r>
            <a:r>
              <a:rPr lang="en-US" sz="3600" dirty="0"/>
              <a:t>12From there we went to the Roman colony of Philippi, the leading city of that district of Macedonia. And we stayed there several days.</a:t>
            </a:r>
            <a:endParaRPr lang="en-IN" sz="3600" dirty="0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C1E840BA-224E-6652-EBAA-20A12D800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2"/>
    </mc:Choice>
    <mc:Fallback xmlns="">
      <p:transition spd="slow" advTm="11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CE2A40-1CF2-B47B-9F43-44076CA35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-195749"/>
            <a:ext cx="12801600" cy="70537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46C296-C6CE-70AE-F015-10B2A1C257B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16:12</a:t>
            </a:r>
          </a:p>
        </p:txBody>
      </p:sp>
    </p:spTree>
    <p:extLst>
      <p:ext uri="{BB962C8B-B14F-4D97-AF65-F5344CB8AC3E}">
        <p14:creationId xmlns:p14="http://schemas.microsoft.com/office/powerpoint/2010/main" val="1042051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D4BC75A-6FB3-39DD-31DE-B8CADCD52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011796-822D-F161-B0D1-DB59DFB8F8D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ངལ་གསོ་བའི་ཉིན་མོར་ང་ཚོ་གྲོང་ཁྱེར་གྱི་སྒོའི་ཕྱི་ཕྱོགས་གཙང་པོའི་འགྲམ་དུ་སྨོན་ལམ་འདེབས་ས་ཡིན་པར་བསམས་ནས། དེ་ལ་ཕྱིན་ཏེ་བསྡད་པ་དང༌། དེར་འཛོམས་ཡོད་པའི་བུད་མེད་རྣམས་ལ་ཆོས་བཤད།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388AD-E58A-DF70-D170-207813388F2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13On the Sabbath we went outside the city gate along the river, where it was customary to find a place of prayer. After sitting down, we spoke to the women who had gathered there.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117548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79"/>
    </mc:Choice>
    <mc:Fallback xmlns="">
      <p:transition spd="slow" advTm="12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7D8CA6-DD8A-55CD-0CA7-5CCC1DEA9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-195749"/>
            <a:ext cx="12801600" cy="70537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EFED8C-B521-7B5B-ADFA-08C4F93FD0F5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16:13</a:t>
            </a:r>
          </a:p>
        </p:txBody>
      </p:sp>
    </p:spTree>
    <p:extLst>
      <p:ext uri="{BB962C8B-B14F-4D97-AF65-F5344CB8AC3E}">
        <p14:creationId xmlns:p14="http://schemas.microsoft.com/office/powerpoint/2010/main" val="2725275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7CA05464-36C8-79F1-17ED-C0391456C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8B2B79-3852-6F4A-61C7-189A3051D71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ནང་ནས་གྲོང་ཁྱེར་ཐི་ཡ་ཏི་རཱ་ནས་ཡིན་པའི་མདོག་རྒྱ་སྨུག་ཅན་གྱི་རས་འཚོང་མཁན་ལི་དི་ཡཱ་ཞེས་བྱ་བའི་བུད་མེད་ཅིག་གིས་ང་ཚོའི་གཏམ་ལ་ཉན། ཁོ་མོ་ནི་དཀོན་མཆོག་ལ་བསྙེན་བཀུར་བྱེད་མཁན་ཡིན་ལ། པའུ་ལུས་གསུངས་པའི་བཀའ་ལ་ཉན་པའི་ཕྱིར་གཙོ་བོས་ཁོ་མོའི་བློ་སྒོ་ཕྱེ།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40ACA-B2AB-5A2D-B2A2-446DDE833DF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14Among those listening was a woman named Lydia, a dealer in purple cloth from the city of Thyatira, who was a worshiper of God. The Lord opened her heart to respond to Paul’s message.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8399</TotalTime>
  <Words>1302</Words>
  <Application>Microsoft Office PowerPoint</Application>
  <PresentationFormat>Widescreen</PresentationFormat>
  <Paragraphs>68</Paragraphs>
  <Slides>30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52-2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2025-05-06T08:50:56Z</dcterms:modified>
</cp:coreProperties>
</file>