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80" r:id="rId23"/>
    <p:sldId id="269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96" r:id="rId32"/>
    <p:sldId id="297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ACE9A-F9F2-4D3B-B066-5E9071C7A216}" v="18" dt="2025-05-28T10:40:45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118" autoAdjust="0"/>
  </p:normalViewPr>
  <p:slideViewPr>
    <p:cSldViewPr snapToGrid="0">
      <p:cViewPr varScale="1">
        <p:scale>
          <a:sx n="48" d="100"/>
          <a:sy n="48" d="100"/>
        </p:scale>
        <p:origin x="67" y="83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20ACE9A-F9F2-4D3B-B066-5E9071C7A216}"/>
    <pc:docChg chg="custSel modSld">
      <pc:chgData name="Alfred Smith" userId="3c60a3631c0db8ad" providerId="LiveId" clId="{720ACE9A-F9F2-4D3B-B066-5E9071C7A216}" dt="2025-05-28T10:40:45.383" v="36"/>
      <pc:docMkLst>
        <pc:docMk/>
      </pc:docMkLst>
      <pc:sldChg chg="modSp mod">
        <pc:chgData name="Alfred Smith" userId="3c60a3631c0db8ad" providerId="LiveId" clId="{720ACE9A-F9F2-4D3B-B066-5E9071C7A216}" dt="2025-05-28T10:26:30.118" v="1" actId="27636"/>
        <pc:sldMkLst>
          <pc:docMk/>
          <pc:sldMk cId="1499918570" sldId="257"/>
        </pc:sldMkLst>
        <pc:spChg chg="mod">
          <ac:chgData name="Alfred Smith" userId="3c60a3631c0db8ad" providerId="LiveId" clId="{720ACE9A-F9F2-4D3B-B066-5E9071C7A216}" dt="2025-05-28T10:26:30.118" v="1" actId="27636"/>
          <ac:spMkLst>
            <pc:docMk/>
            <pc:sldMk cId="1499918570" sldId="257"/>
            <ac:spMk id="6" creationId="{A50BF6F3-8B32-2676-528E-C473D7D510D4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3788111665" sldId="258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3788111665" sldId="258"/>
            <ac:spMk id="4" creationId="{E9726E02-C363-C6EC-CF7D-057040211472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454763615" sldId="259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20ACE9A-F9F2-4D3B-B066-5E9071C7A216}" dt="2025-05-28T10:28:09.123" v="4"/>
        <pc:sldMkLst>
          <pc:docMk/>
          <pc:sldMk cId="2346136586" sldId="260"/>
        </pc:sldMkLst>
        <pc:spChg chg="del">
          <ac:chgData name="Alfred Smith" userId="3c60a3631c0db8ad" providerId="LiveId" clId="{720ACE9A-F9F2-4D3B-B066-5E9071C7A216}" dt="2025-05-28T10:28:08.513" v="3" actId="478"/>
          <ac:spMkLst>
            <pc:docMk/>
            <pc:sldMk cId="2346136586" sldId="260"/>
            <ac:spMk id="2" creationId="{A2C753FD-2998-D65E-8846-440982BA0520}"/>
          </ac:spMkLst>
        </pc:spChg>
        <pc:spChg chg="add mod">
          <ac:chgData name="Alfred Smith" userId="3c60a3631c0db8ad" providerId="LiveId" clId="{720ACE9A-F9F2-4D3B-B066-5E9071C7A216}" dt="2025-05-28T10:28:09.123" v="4"/>
          <ac:spMkLst>
            <pc:docMk/>
            <pc:sldMk cId="2346136586" sldId="260"/>
            <ac:spMk id="3" creationId="{84E4BF01-C841-B594-4AD1-7F1FA2B7825D}"/>
          </ac:spMkLst>
        </pc:spChg>
        <pc:spChg chg="add mod">
          <ac:chgData name="Alfred Smith" userId="3c60a3631c0db8ad" providerId="LiveId" clId="{720ACE9A-F9F2-4D3B-B066-5E9071C7A216}" dt="2025-05-28T10:28:09.123" v="4"/>
          <ac:spMkLst>
            <pc:docMk/>
            <pc:sldMk cId="2346136586" sldId="260"/>
            <ac:spMk id="4" creationId="{DDE5EA2C-A0A4-002A-154B-8D922349E855}"/>
          </ac:spMkLst>
        </pc:spChg>
        <pc:spChg chg="del">
          <ac:chgData name="Alfred Smith" userId="3c60a3631c0db8ad" providerId="LiveId" clId="{720ACE9A-F9F2-4D3B-B066-5E9071C7A216}" dt="2025-05-28T10:28:08.513" v="3" actId="478"/>
          <ac:spMkLst>
            <pc:docMk/>
            <pc:sldMk cId="2346136586" sldId="260"/>
            <ac:spMk id="5" creationId="{3C4B62F3-E131-E165-DBE0-CEB22034F5A8}"/>
          </ac:spMkLst>
        </pc:spChg>
      </pc:sldChg>
      <pc:sldChg chg="addSp delSp modSp mod">
        <pc:chgData name="Alfred Smith" userId="3c60a3631c0db8ad" providerId="LiveId" clId="{720ACE9A-F9F2-4D3B-B066-5E9071C7A216}" dt="2025-05-28T10:28:33.399" v="6"/>
        <pc:sldMkLst>
          <pc:docMk/>
          <pc:sldMk cId="4037329247" sldId="261"/>
        </pc:sldMkLst>
        <pc:spChg chg="del">
          <ac:chgData name="Alfred Smith" userId="3c60a3631c0db8ad" providerId="LiveId" clId="{720ACE9A-F9F2-4D3B-B066-5E9071C7A216}" dt="2025-05-28T10:28:32.645" v="5" actId="478"/>
          <ac:spMkLst>
            <pc:docMk/>
            <pc:sldMk cId="4037329247" sldId="261"/>
            <ac:spMk id="2" creationId="{B114365F-8839-3881-956D-4FE2CD844E94}"/>
          </ac:spMkLst>
        </pc:spChg>
        <pc:spChg chg="add mod">
          <ac:chgData name="Alfred Smith" userId="3c60a3631c0db8ad" providerId="LiveId" clId="{720ACE9A-F9F2-4D3B-B066-5E9071C7A216}" dt="2025-05-28T10:28:33.399" v="6"/>
          <ac:spMkLst>
            <pc:docMk/>
            <pc:sldMk cId="4037329247" sldId="261"/>
            <ac:spMk id="3" creationId="{C648C5AE-E5CB-E303-860D-FF1FDA7B9D7C}"/>
          </ac:spMkLst>
        </pc:spChg>
        <pc:spChg chg="add mod">
          <ac:chgData name="Alfred Smith" userId="3c60a3631c0db8ad" providerId="LiveId" clId="{720ACE9A-F9F2-4D3B-B066-5E9071C7A216}" dt="2025-05-28T10:28:33.399" v="6"/>
          <ac:spMkLst>
            <pc:docMk/>
            <pc:sldMk cId="4037329247" sldId="261"/>
            <ac:spMk id="4" creationId="{0DE8D556-CC54-AB5E-9798-4269BA3EB785}"/>
          </ac:spMkLst>
        </pc:spChg>
        <pc:spChg chg="del">
          <ac:chgData name="Alfred Smith" userId="3c60a3631c0db8ad" providerId="LiveId" clId="{720ACE9A-F9F2-4D3B-B066-5E9071C7A216}" dt="2025-05-28T10:28:32.645" v="5" actId="478"/>
          <ac:spMkLst>
            <pc:docMk/>
            <pc:sldMk cId="4037329247" sldId="261"/>
            <ac:spMk id="5" creationId="{2CF5B39E-C051-0919-BDFD-E03AAF20313D}"/>
          </ac:spMkLst>
        </pc:spChg>
      </pc:sldChg>
      <pc:sldChg chg="addSp delSp modSp mod">
        <pc:chgData name="Alfred Smith" userId="3c60a3631c0db8ad" providerId="LiveId" clId="{720ACE9A-F9F2-4D3B-B066-5E9071C7A216}" dt="2025-05-28T10:28:54.604" v="8"/>
        <pc:sldMkLst>
          <pc:docMk/>
          <pc:sldMk cId="1909638311" sldId="262"/>
        </pc:sldMkLst>
        <pc:spChg chg="del">
          <ac:chgData name="Alfred Smith" userId="3c60a3631c0db8ad" providerId="LiveId" clId="{720ACE9A-F9F2-4D3B-B066-5E9071C7A216}" dt="2025-05-28T10:28:54.020" v="7" actId="478"/>
          <ac:spMkLst>
            <pc:docMk/>
            <pc:sldMk cId="1909638311" sldId="262"/>
            <ac:spMk id="2" creationId="{B5A8F4DA-B305-7EE0-E248-2CC03F31A44F}"/>
          </ac:spMkLst>
        </pc:spChg>
        <pc:spChg chg="add mod">
          <ac:chgData name="Alfred Smith" userId="3c60a3631c0db8ad" providerId="LiveId" clId="{720ACE9A-F9F2-4D3B-B066-5E9071C7A216}" dt="2025-05-28T10:28:54.604" v="8"/>
          <ac:spMkLst>
            <pc:docMk/>
            <pc:sldMk cId="1909638311" sldId="262"/>
            <ac:spMk id="3" creationId="{A0AF9F4D-CAE8-00C4-F49F-FF4C0061A645}"/>
          </ac:spMkLst>
        </pc:spChg>
        <pc:spChg chg="add mod">
          <ac:chgData name="Alfred Smith" userId="3c60a3631c0db8ad" providerId="LiveId" clId="{720ACE9A-F9F2-4D3B-B066-5E9071C7A216}" dt="2025-05-28T10:28:54.604" v="8"/>
          <ac:spMkLst>
            <pc:docMk/>
            <pc:sldMk cId="1909638311" sldId="262"/>
            <ac:spMk id="4" creationId="{6A4FEDF9-A70E-AE2C-FC28-000A8086572A}"/>
          </ac:spMkLst>
        </pc:spChg>
        <pc:spChg chg="del">
          <ac:chgData name="Alfred Smith" userId="3c60a3631c0db8ad" providerId="LiveId" clId="{720ACE9A-F9F2-4D3B-B066-5E9071C7A216}" dt="2025-05-28T10:28:54.020" v="7" actId="478"/>
          <ac:spMkLst>
            <pc:docMk/>
            <pc:sldMk cId="1909638311" sldId="262"/>
            <ac:spMk id="5" creationId="{BEB2CC9E-9685-392F-380E-848A0D5C7848}"/>
          </ac:spMkLst>
        </pc:spChg>
      </pc:sldChg>
      <pc:sldChg chg="addSp delSp modSp mod">
        <pc:chgData name="Alfred Smith" userId="3c60a3631c0db8ad" providerId="LiveId" clId="{720ACE9A-F9F2-4D3B-B066-5E9071C7A216}" dt="2025-05-28T10:29:11.134" v="10"/>
        <pc:sldMkLst>
          <pc:docMk/>
          <pc:sldMk cId="641208035" sldId="263"/>
        </pc:sldMkLst>
        <pc:spChg chg="del">
          <ac:chgData name="Alfred Smith" userId="3c60a3631c0db8ad" providerId="LiveId" clId="{720ACE9A-F9F2-4D3B-B066-5E9071C7A216}" dt="2025-05-28T10:29:10.516" v="9" actId="478"/>
          <ac:spMkLst>
            <pc:docMk/>
            <pc:sldMk cId="641208035" sldId="263"/>
            <ac:spMk id="2" creationId="{4149E370-2FDF-E37A-AA2A-4972FDDF43BB}"/>
          </ac:spMkLst>
        </pc:spChg>
        <pc:spChg chg="add mod">
          <ac:chgData name="Alfred Smith" userId="3c60a3631c0db8ad" providerId="LiveId" clId="{720ACE9A-F9F2-4D3B-B066-5E9071C7A216}" dt="2025-05-28T10:29:11.134" v="10"/>
          <ac:spMkLst>
            <pc:docMk/>
            <pc:sldMk cId="641208035" sldId="263"/>
            <ac:spMk id="3" creationId="{8DCBF26D-7528-4881-F922-A9FA2C3B0DBD}"/>
          </ac:spMkLst>
        </pc:spChg>
        <pc:spChg chg="add mod">
          <ac:chgData name="Alfred Smith" userId="3c60a3631c0db8ad" providerId="LiveId" clId="{720ACE9A-F9F2-4D3B-B066-5E9071C7A216}" dt="2025-05-28T10:29:11.134" v="10"/>
          <ac:spMkLst>
            <pc:docMk/>
            <pc:sldMk cId="641208035" sldId="263"/>
            <ac:spMk id="4" creationId="{562BE0B5-7197-DFF7-6047-F1D483F39D86}"/>
          </ac:spMkLst>
        </pc:spChg>
        <pc:spChg chg="del">
          <ac:chgData name="Alfred Smith" userId="3c60a3631c0db8ad" providerId="LiveId" clId="{720ACE9A-F9F2-4D3B-B066-5E9071C7A216}" dt="2025-05-28T10:29:10.516" v="9" actId="478"/>
          <ac:spMkLst>
            <pc:docMk/>
            <pc:sldMk cId="641208035" sldId="263"/>
            <ac:spMk id="5" creationId="{4A50AEF7-A5AA-5D5C-9D44-C0050BD2CD94}"/>
          </ac:spMkLst>
        </pc:spChg>
      </pc:sldChg>
      <pc:sldChg chg="addSp delSp modSp mod">
        <pc:chgData name="Alfred Smith" userId="3c60a3631c0db8ad" providerId="LiveId" clId="{720ACE9A-F9F2-4D3B-B066-5E9071C7A216}" dt="2025-05-28T10:29:32.328" v="12"/>
        <pc:sldMkLst>
          <pc:docMk/>
          <pc:sldMk cId="4044745628" sldId="264"/>
        </pc:sldMkLst>
        <pc:spChg chg="del">
          <ac:chgData name="Alfred Smith" userId="3c60a3631c0db8ad" providerId="LiveId" clId="{720ACE9A-F9F2-4D3B-B066-5E9071C7A216}" dt="2025-05-28T10:29:31.687" v="11" actId="478"/>
          <ac:spMkLst>
            <pc:docMk/>
            <pc:sldMk cId="4044745628" sldId="264"/>
            <ac:spMk id="2" creationId="{C99816C3-3570-3CDE-4395-1BC475CFE6B2}"/>
          </ac:spMkLst>
        </pc:spChg>
        <pc:spChg chg="add mod">
          <ac:chgData name="Alfred Smith" userId="3c60a3631c0db8ad" providerId="LiveId" clId="{720ACE9A-F9F2-4D3B-B066-5E9071C7A216}" dt="2025-05-28T10:29:32.328" v="12"/>
          <ac:spMkLst>
            <pc:docMk/>
            <pc:sldMk cId="4044745628" sldId="264"/>
            <ac:spMk id="3" creationId="{982993AE-DB87-33C5-1E46-EFBB90B01013}"/>
          </ac:spMkLst>
        </pc:spChg>
        <pc:spChg chg="add mod">
          <ac:chgData name="Alfred Smith" userId="3c60a3631c0db8ad" providerId="LiveId" clId="{720ACE9A-F9F2-4D3B-B066-5E9071C7A216}" dt="2025-05-28T10:29:32.328" v="12"/>
          <ac:spMkLst>
            <pc:docMk/>
            <pc:sldMk cId="4044745628" sldId="264"/>
            <ac:spMk id="4" creationId="{901839BE-0C83-C428-2C7C-F0D78F631D13}"/>
          </ac:spMkLst>
        </pc:spChg>
        <pc:spChg chg="del">
          <ac:chgData name="Alfred Smith" userId="3c60a3631c0db8ad" providerId="LiveId" clId="{720ACE9A-F9F2-4D3B-B066-5E9071C7A216}" dt="2025-05-28T10:29:31.687" v="11" actId="478"/>
          <ac:spMkLst>
            <pc:docMk/>
            <pc:sldMk cId="4044745628" sldId="264"/>
            <ac:spMk id="5" creationId="{566727C2-852C-0156-DF6E-57B07F7DDCE2}"/>
          </ac:spMkLst>
        </pc:spChg>
      </pc:sldChg>
      <pc:sldChg chg="addSp delSp modSp mod">
        <pc:chgData name="Alfred Smith" userId="3c60a3631c0db8ad" providerId="LiveId" clId="{720ACE9A-F9F2-4D3B-B066-5E9071C7A216}" dt="2025-05-28T10:30:39.875" v="14"/>
        <pc:sldMkLst>
          <pc:docMk/>
          <pc:sldMk cId="978260341" sldId="265"/>
        </pc:sldMkLst>
        <pc:spChg chg="del">
          <ac:chgData name="Alfred Smith" userId="3c60a3631c0db8ad" providerId="LiveId" clId="{720ACE9A-F9F2-4D3B-B066-5E9071C7A216}" dt="2025-05-28T10:30:38.993" v="13" actId="478"/>
          <ac:spMkLst>
            <pc:docMk/>
            <pc:sldMk cId="978260341" sldId="265"/>
            <ac:spMk id="2" creationId="{05805563-B9C1-4713-9C07-F6E3BD6B6D63}"/>
          </ac:spMkLst>
        </pc:spChg>
        <pc:spChg chg="add mod">
          <ac:chgData name="Alfred Smith" userId="3c60a3631c0db8ad" providerId="LiveId" clId="{720ACE9A-F9F2-4D3B-B066-5E9071C7A216}" dt="2025-05-28T10:30:39.875" v="14"/>
          <ac:spMkLst>
            <pc:docMk/>
            <pc:sldMk cId="978260341" sldId="265"/>
            <ac:spMk id="3" creationId="{E92D1431-E743-60A9-AFBE-AD8EBB7659FE}"/>
          </ac:spMkLst>
        </pc:spChg>
        <pc:spChg chg="add mod">
          <ac:chgData name="Alfred Smith" userId="3c60a3631c0db8ad" providerId="LiveId" clId="{720ACE9A-F9F2-4D3B-B066-5E9071C7A216}" dt="2025-05-28T10:30:39.875" v="14"/>
          <ac:spMkLst>
            <pc:docMk/>
            <pc:sldMk cId="978260341" sldId="265"/>
            <ac:spMk id="4" creationId="{4A70507F-2208-A124-3F55-6D4B07017D1F}"/>
          </ac:spMkLst>
        </pc:spChg>
        <pc:spChg chg="del">
          <ac:chgData name="Alfred Smith" userId="3c60a3631c0db8ad" providerId="LiveId" clId="{720ACE9A-F9F2-4D3B-B066-5E9071C7A216}" dt="2025-05-28T10:30:38.993" v="13" actId="478"/>
          <ac:spMkLst>
            <pc:docMk/>
            <pc:sldMk cId="978260341" sldId="265"/>
            <ac:spMk id="5" creationId="{5ECD9289-99B9-8882-1A01-31510D35DC2F}"/>
          </ac:spMkLst>
        </pc:spChg>
      </pc:sldChg>
      <pc:sldChg chg="addSp delSp modSp mod">
        <pc:chgData name="Alfred Smith" userId="3c60a3631c0db8ad" providerId="LiveId" clId="{720ACE9A-F9F2-4D3B-B066-5E9071C7A216}" dt="2025-05-28T10:31:04.560" v="16"/>
        <pc:sldMkLst>
          <pc:docMk/>
          <pc:sldMk cId="3575870363" sldId="266"/>
        </pc:sldMkLst>
        <pc:spChg chg="del">
          <ac:chgData name="Alfred Smith" userId="3c60a3631c0db8ad" providerId="LiveId" clId="{720ACE9A-F9F2-4D3B-B066-5E9071C7A216}" dt="2025-05-28T10:31:03.899" v="15" actId="478"/>
          <ac:spMkLst>
            <pc:docMk/>
            <pc:sldMk cId="3575870363" sldId="266"/>
            <ac:spMk id="2" creationId="{585F8A62-041D-0E45-4090-7D8251D29B0C}"/>
          </ac:spMkLst>
        </pc:spChg>
        <pc:spChg chg="add mod">
          <ac:chgData name="Alfred Smith" userId="3c60a3631c0db8ad" providerId="LiveId" clId="{720ACE9A-F9F2-4D3B-B066-5E9071C7A216}" dt="2025-05-28T10:31:04.560" v="16"/>
          <ac:spMkLst>
            <pc:docMk/>
            <pc:sldMk cId="3575870363" sldId="266"/>
            <ac:spMk id="3" creationId="{5ECA8F9B-8CBF-AD52-D4EF-D9AAD3FDE01B}"/>
          </ac:spMkLst>
        </pc:spChg>
        <pc:spChg chg="add mod">
          <ac:chgData name="Alfred Smith" userId="3c60a3631c0db8ad" providerId="LiveId" clId="{720ACE9A-F9F2-4D3B-B066-5E9071C7A216}" dt="2025-05-28T10:31:04.560" v="16"/>
          <ac:spMkLst>
            <pc:docMk/>
            <pc:sldMk cId="3575870363" sldId="266"/>
            <ac:spMk id="4" creationId="{894D0B7C-64CC-8121-C42C-69C8D197AFDB}"/>
          </ac:spMkLst>
        </pc:spChg>
        <pc:spChg chg="del">
          <ac:chgData name="Alfred Smith" userId="3c60a3631c0db8ad" providerId="LiveId" clId="{720ACE9A-F9F2-4D3B-B066-5E9071C7A216}" dt="2025-05-28T10:31:03.899" v="15" actId="478"/>
          <ac:spMkLst>
            <pc:docMk/>
            <pc:sldMk cId="3575870363" sldId="266"/>
            <ac:spMk id="5" creationId="{0C8F815B-C1BE-5F71-0CCA-BB3C411E71D0}"/>
          </ac:spMkLst>
        </pc:spChg>
      </pc:sldChg>
      <pc:sldChg chg="addSp delSp modSp mod">
        <pc:chgData name="Alfred Smith" userId="3c60a3631c0db8ad" providerId="LiveId" clId="{720ACE9A-F9F2-4D3B-B066-5E9071C7A216}" dt="2025-05-28T10:31:33.996" v="18"/>
        <pc:sldMkLst>
          <pc:docMk/>
          <pc:sldMk cId="4017137865" sldId="267"/>
        </pc:sldMkLst>
        <pc:spChg chg="del">
          <ac:chgData name="Alfred Smith" userId="3c60a3631c0db8ad" providerId="LiveId" clId="{720ACE9A-F9F2-4D3B-B066-5E9071C7A216}" dt="2025-05-28T10:31:33.393" v="17" actId="478"/>
          <ac:spMkLst>
            <pc:docMk/>
            <pc:sldMk cId="4017137865" sldId="267"/>
            <ac:spMk id="2" creationId="{E5B43DC4-5E4D-6D19-604A-A8A01165072E}"/>
          </ac:spMkLst>
        </pc:spChg>
        <pc:spChg chg="add mod">
          <ac:chgData name="Alfred Smith" userId="3c60a3631c0db8ad" providerId="LiveId" clId="{720ACE9A-F9F2-4D3B-B066-5E9071C7A216}" dt="2025-05-28T10:31:33.996" v="18"/>
          <ac:spMkLst>
            <pc:docMk/>
            <pc:sldMk cId="4017137865" sldId="267"/>
            <ac:spMk id="3" creationId="{3F052210-B7C0-500E-B1D4-79C5E637E985}"/>
          </ac:spMkLst>
        </pc:spChg>
        <pc:spChg chg="add mod">
          <ac:chgData name="Alfred Smith" userId="3c60a3631c0db8ad" providerId="LiveId" clId="{720ACE9A-F9F2-4D3B-B066-5E9071C7A216}" dt="2025-05-28T10:31:33.996" v="18"/>
          <ac:spMkLst>
            <pc:docMk/>
            <pc:sldMk cId="4017137865" sldId="267"/>
            <ac:spMk id="4" creationId="{FEA2A3D7-0325-F9C5-8FF3-E3C0D9EB5566}"/>
          </ac:spMkLst>
        </pc:spChg>
        <pc:spChg chg="del">
          <ac:chgData name="Alfred Smith" userId="3c60a3631c0db8ad" providerId="LiveId" clId="{720ACE9A-F9F2-4D3B-B066-5E9071C7A216}" dt="2025-05-28T10:31:33.393" v="17" actId="478"/>
          <ac:spMkLst>
            <pc:docMk/>
            <pc:sldMk cId="4017137865" sldId="267"/>
            <ac:spMk id="5" creationId="{5AAE6AFD-5B6C-828C-38C7-B8D4C67DF4E5}"/>
          </ac:spMkLst>
        </pc:spChg>
      </pc:sldChg>
      <pc:sldChg chg="addSp delSp modSp mod">
        <pc:chgData name="Alfred Smith" userId="3c60a3631c0db8ad" providerId="LiveId" clId="{720ACE9A-F9F2-4D3B-B066-5E9071C7A216}" dt="2025-05-28T10:32:16.749" v="20"/>
        <pc:sldMkLst>
          <pc:docMk/>
          <pc:sldMk cId="3137811553" sldId="268"/>
        </pc:sldMkLst>
        <pc:spChg chg="del">
          <ac:chgData name="Alfred Smith" userId="3c60a3631c0db8ad" providerId="LiveId" clId="{720ACE9A-F9F2-4D3B-B066-5E9071C7A216}" dt="2025-05-28T10:32:16.163" v="19" actId="478"/>
          <ac:spMkLst>
            <pc:docMk/>
            <pc:sldMk cId="3137811553" sldId="268"/>
            <ac:spMk id="2" creationId="{FC6A3457-2FE3-A902-ACF5-0EC9273B7483}"/>
          </ac:spMkLst>
        </pc:spChg>
        <pc:spChg chg="add mod">
          <ac:chgData name="Alfred Smith" userId="3c60a3631c0db8ad" providerId="LiveId" clId="{720ACE9A-F9F2-4D3B-B066-5E9071C7A216}" dt="2025-05-28T10:32:16.749" v="20"/>
          <ac:spMkLst>
            <pc:docMk/>
            <pc:sldMk cId="3137811553" sldId="268"/>
            <ac:spMk id="3" creationId="{4B9492AB-E843-A35E-A9AB-A2BC6666EEC0}"/>
          </ac:spMkLst>
        </pc:spChg>
        <pc:spChg chg="add mod">
          <ac:chgData name="Alfred Smith" userId="3c60a3631c0db8ad" providerId="LiveId" clId="{720ACE9A-F9F2-4D3B-B066-5E9071C7A216}" dt="2025-05-28T10:32:16.749" v="20"/>
          <ac:spMkLst>
            <pc:docMk/>
            <pc:sldMk cId="3137811553" sldId="268"/>
            <ac:spMk id="4" creationId="{F63B1FD4-0FFD-9F40-FD08-AF091395EA8F}"/>
          </ac:spMkLst>
        </pc:spChg>
        <pc:spChg chg="del">
          <ac:chgData name="Alfred Smith" userId="3c60a3631c0db8ad" providerId="LiveId" clId="{720ACE9A-F9F2-4D3B-B066-5E9071C7A216}" dt="2025-05-28T10:32:16.163" v="19" actId="478"/>
          <ac:spMkLst>
            <pc:docMk/>
            <pc:sldMk cId="3137811553" sldId="268"/>
            <ac:spMk id="5" creationId="{00BA6809-2305-7286-B026-E023B020BDBD}"/>
          </ac:spMkLst>
        </pc:spChg>
      </pc:sldChg>
      <pc:sldChg chg="addSp delSp modSp mod">
        <pc:chgData name="Alfred Smith" userId="3c60a3631c0db8ad" providerId="LiveId" clId="{720ACE9A-F9F2-4D3B-B066-5E9071C7A216}" dt="2025-05-28T10:33:03.839" v="22"/>
        <pc:sldMkLst>
          <pc:docMk/>
          <pc:sldMk cId="100491716" sldId="269"/>
        </pc:sldMkLst>
        <pc:spChg chg="del">
          <ac:chgData name="Alfred Smith" userId="3c60a3631c0db8ad" providerId="LiveId" clId="{720ACE9A-F9F2-4D3B-B066-5E9071C7A216}" dt="2025-05-28T10:33:03.263" v="21" actId="478"/>
          <ac:spMkLst>
            <pc:docMk/>
            <pc:sldMk cId="100491716" sldId="269"/>
            <ac:spMk id="2" creationId="{AF166375-3B44-B468-84F2-CEBC6D90AF36}"/>
          </ac:spMkLst>
        </pc:spChg>
        <pc:spChg chg="add mod">
          <ac:chgData name="Alfred Smith" userId="3c60a3631c0db8ad" providerId="LiveId" clId="{720ACE9A-F9F2-4D3B-B066-5E9071C7A216}" dt="2025-05-28T10:33:03.839" v="22"/>
          <ac:spMkLst>
            <pc:docMk/>
            <pc:sldMk cId="100491716" sldId="269"/>
            <ac:spMk id="3" creationId="{8576D3EF-A584-3486-D960-630188F7D3B8}"/>
          </ac:spMkLst>
        </pc:spChg>
        <pc:spChg chg="add mod">
          <ac:chgData name="Alfred Smith" userId="3c60a3631c0db8ad" providerId="LiveId" clId="{720ACE9A-F9F2-4D3B-B066-5E9071C7A216}" dt="2025-05-28T10:33:03.839" v="22"/>
          <ac:spMkLst>
            <pc:docMk/>
            <pc:sldMk cId="100491716" sldId="269"/>
            <ac:spMk id="4" creationId="{34012959-19F9-E73B-DC60-146D1955F2FA}"/>
          </ac:spMkLst>
        </pc:spChg>
        <pc:spChg chg="del">
          <ac:chgData name="Alfred Smith" userId="3c60a3631c0db8ad" providerId="LiveId" clId="{720ACE9A-F9F2-4D3B-B066-5E9071C7A216}" dt="2025-05-28T10:33:03.263" v="21" actId="478"/>
          <ac:spMkLst>
            <pc:docMk/>
            <pc:sldMk cId="100491716" sldId="269"/>
            <ac:spMk id="5" creationId="{0E7C485C-43A5-A2C5-412E-66B14405DE97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4120481681" sldId="270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4120481681" sldId="270"/>
            <ac:spMk id="7" creationId="{FDF43B45-FD12-5B00-3B32-D4834ABF3809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939110669" sldId="271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939110669" sldId="271"/>
            <ac:spMk id="4" creationId="{6C4A3BCA-9926-A0B6-91F0-26DB9A57929A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4024569785" sldId="272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4024569785" sldId="272"/>
            <ac:spMk id="4" creationId="{1B007AB4-C460-8994-D60C-92ED3E307388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487179600" sldId="273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487179600" sldId="273"/>
            <ac:spMk id="6" creationId="{9991E8CA-F8C7-39C9-2FF5-992E6C31EDED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2168401200" sldId="274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2168401200" sldId="274"/>
            <ac:spMk id="4" creationId="{B191A30F-0126-81B2-FD92-111F525A7143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2996969115" sldId="275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2996969115" sldId="275"/>
            <ac:spMk id="4" creationId="{66CE8CD6-5E1E-034A-AA3D-429129B65922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2390376940" sldId="276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2390376940" sldId="276"/>
            <ac:spMk id="4" creationId="{3FF5C90E-5280-5DA5-416E-05022655DB98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4265919077" sldId="277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4265919077" sldId="277"/>
            <ac:spMk id="8" creationId="{31E98A30-C78A-82F1-143C-FE4CDAA7D19A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210266664" sldId="278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210266664" sldId="278"/>
            <ac:spMk id="8" creationId="{5085449A-BB9A-A4BF-9C97-1E96FF2C5210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888433145" sldId="279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888433145" sldId="279"/>
            <ac:spMk id="6" creationId="{96A2A4AB-6B7B-0F1A-27D4-04940CA030B5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791300187" sldId="280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791300187" sldId="280"/>
            <ac:spMk id="4" creationId="{7B1D85A9-8A37-027A-151A-9AC34901B2D6}"/>
          </ac:spMkLst>
        </pc:spChg>
      </pc:sldChg>
      <pc:sldChg chg="addSp delSp modSp mod">
        <pc:chgData name="Alfred Smith" userId="3c60a3631c0db8ad" providerId="LiveId" clId="{720ACE9A-F9F2-4D3B-B066-5E9071C7A216}" dt="2025-05-28T10:33:22.763" v="24"/>
        <pc:sldMkLst>
          <pc:docMk/>
          <pc:sldMk cId="1922139011" sldId="281"/>
        </pc:sldMkLst>
        <pc:spChg chg="del">
          <ac:chgData name="Alfred Smith" userId="3c60a3631c0db8ad" providerId="LiveId" clId="{720ACE9A-F9F2-4D3B-B066-5E9071C7A216}" dt="2025-05-28T10:33:22.236" v="23" actId="478"/>
          <ac:spMkLst>
            <pc:docMk/>
            <pc:sldMk cId="1922139011" sldId="281"/>
            <ac:spMk id="2" creationId="{61A1E6D0-7EB8-19D3-F914-64029343E9D6}"/>
          </ac:spMkLst>
        </pc:spChg>
        <pc:spChg chg="add mod">
          <ac:chgData name="Alfred Smith" userId="3c60a3631c0db8ad" providerId="LiveId" clId="{720ACE9A-F9F2-4D3B-B066-5E9071C7A216}" dt="2025-05-28T10:33:22.763" v="24"/>
          <ac:spMkLst>
            <pc:docMk/>
            <pc:sldMk cId="1922139011" sldId="281"/>
            <ac:spMk id="3" creationId="{D296026F-370D-1663-1870-8FFE28CA02B3}"/>
          </ac:spMkLst>
        </pc:spChg>
        <pc:spChg chg="add mod">
          <ac:chgData name="Alfred Smith" userId="3c60a3631c0db8ad" providerId="LiveId" clId="{720ACE9A-F9F2-4D3B-B066-5E9071C7A216}" dt="2025-05-28T10:33:22.763" v="24"/>
          <ac:spMkLst>
            <pc:docMk/>
            <pc:sldMk cId="1922139011" sldId="281"/>
            <ac:spMk id="4" creationId="{A778790F-4B62-BB6F-C910-0BBD02C94A4B}"/>
          </ac:spMkLst>
        </pc:spChg>
        <pc:spChg chg="del">
          <ac:chgData name="Alfred Smith" userId="3c60a3631c0db8ad" providerId="LiveId" clId="{720ACE9A-F9F2-4D3B-B066-5E9071C7A216}" dt="2025-05-28T10:33:22.236" v="23" actId="478"/>
          <ac:spMkLst>
            <pc:docMk/>
            <pc:sldMk cId="1922139011" sldId="281"/>
            <ac:spMk id="5" creationId="{8A2D3363-DAA5-BF21-79D7-E7D1DB565741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1126511635" sldId="282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1126511635" sldId="282"/>
            <ac:spMk id="4" creationId="{DC544BC0-37C2-02A1-F0ED-3D4D29E1D907}"/>
          </ac:spMkLst>
        </pc:spChg>
      </pc:sldChg>
      <pc:sldChg chg="addSp delSp modSp mod">
        <pc:chgData name="Alfred Smith" userId="3c60a3631c0db8ad" providerId="LiveId" clId="{720ACE9A-F9F2-4D3B-B066-5E9071C7A216}" dt="2025-05-28T10:33:45.145" v="26"/>
        <pc:sldMkLst>
          <pc:docMk/>
          <pc:sldMk cId="3166251957" sldId="283"/>
        </pc:sldMkLst>
        <pc:spChg chg="del">
          <ac:chgData name="Alfred Smith" userId="3c60a3631c0db8ad" providerId="LiveId" clId="{720ACE9A-F9F2-4D3B-B066-5E9071C7A216}" dt="2025-05-28T10:33:44.608" v="25" actId="478"/>
          <ac:spMkLst>
            <pc:docMk/>
            <pc:sldMk cId="3166251957" sldId="283"/>
            <ac:spMk id="2" creationId="{BB0F25EA-D8A6-9F98-F32E-48ADFFF68E5F}"/>
          </ac:spMkLst>
        </pc:spChg>
        <pc:spChg chg="add mod">
          <ac:chgData name="Alfred Smith" userId="3c60a3631c0db8ad" providerId="LiveId" clId="{720ACE9A-F9F2-4D3B-B066-5E9071C7A216}" dt="2025-05-28T10:33:45.145" v="26"/>
          <ac:spMkLst>
            <pc:docMk/>
            <pc:sldMk cId="3166251957" sldId="283"/>
            <ac:spMk id="3" creationId="{1CED1281-D306-1FB7-26EC-8D50B65BF57E}"/>
          </ac:spMkLst>
        </pc:spChg>
        <pc:spChg chg="add mod">
          <ac:chgData name="Alfred Smith" userId="3c60a3631c0db8ad" providerId="LiveId" clId="{720ACE9A-F9F2-4D3B-B066-5E9071C7A216}" dt="2025-05-28T10:33:45.145" v="26"/>
          <ac:spMkLst>
            <pc:docMk/>
            <pc:sldMk cId="3166251957" sldId="283"/>
            <ac:spMk id="4" creationId="{026DDC1E-A1EB-5598-645C-9B5A4DD65432}"/>
          </ac:spMkLst>
        </pc:spChg>
        <pc:spChg chg="del">
          <ac:chgData name="Alfred Smith" userId="3c60a3631c0db8ad" providerId="LiveId" clId="{720ACE9A-F9F2-4D3B-B066-5E9071C7A216}" dt="2025-05-28T10:33:44.608" v="25" actId="478"/>
          <ac:spMkLst>
            <pc:docMk/>
            <pc:sldMk cId="3166251957" sldId="283"/>
            <ac:spMk id="5" creationId="{D0131AE9-E979-A629-9BA9-9755B8568D54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3922583308" sldId="284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3922583308" sldId="284"/>
            <ac:spMk id="4" creationId="{93F8770E-01F8-9434-788D-FDBE0FD92AFD}"/>
          </ac:spMkLst>
        </pc:spChg>
      </pc:sldChg>
      <pc:sldChg chg="addSp delSp modSp mod">
        <pc:chgData name="Alfred Smith" userId="3c60a3631c0db8ad" providerId="LiveId" clId="{720ACE9A-F9F2-4D3B-B066-5E9071C7A216}" dt="2025-05-28T10:38:55.776" v="28"/>
        <pc:sldMkLst>
          <pc:docMk/>
          <pc:sldMk cId="1522780631" sldId="285"/>
        </pc:sldMkLst>
        <pc:spChg chg="del">
          <ac:chgData name="Alfred Smith" userId="3c60a3631c0db8ad" providerId="LiveId" clId="{720ACE9A-F9F2-4D3B-B066-5E9071C7A216}" dt="2025-05-28T10:38:55.222" v="27" actId="478"/>
          <ac:spMkLst>
            <pc:docMk/>
            <pc:sldMk cId="1522780631" sldId="285"/>
            <ac:spMk id="2" creationId="{DD58E688-FD31-300B-8A21-A3AB7B3560ED}"/>
          </ac:spMkLst>
        </pc:spChg>
        <pc:spChg chg="add mod">
          <ac:chgData name="Alfred Smith" userId="3c60a3631c0db8ad" providerId="LiveId" clId="{720ACE9A-F9F2-4D3B-B066-5E9071C7A216}" dt="2025-05-28T10:38:55.776" v="28"/>
          <ac:spMkLst>
            <pc:docMk/>
            <pc:sldMk cId="1522780631" sldId="285"/>
            <ac:spMk id="3" creationId="{5F5DF1A0-E1F9-8266-5AB2-F2B3C72DACF2}"/>
          </ac:spMkLst>
        </pc:spChg>
        <pc:spChg chg="add mod">
          <ac:chgData name="Alfred Smith" userId="3c60a3631c0db8ad" providerId="LiveId" clId="{720ACE9A-F9F2-4D3B-B066-5E9071C7A216}" dt="2025-05-28T10:38:55.776" v="28"/>
          <ac:spMkLst>
            <pc:docMk/>
            <pc:sldMk cId="1522780631" sldId="285"/>
            <ac:spMk id="4" creationId="{8056D6C4-0341-03E4-E0D1-EA4FAB44EC6E}"/>
          </ac:spMkLst>
        </pc:spChg>
        <pc:spChg chg="del">
          <ac:chgData name="Alfred Smith" userId="3c60a3631c0db8ad" providerId="LiveId" clId="{720ACE9A-F9F2-4D3B-B066-5E9071C7A216}" dt="2025-05-28T10:38:55.222" v="27" actId="478"/>
          <ac:spMkLst>
            <pc:docMk/>
            <pc:sldMk cId="1522780631" sldId="285"/>
            <ac:spMk id="5" creationId="{1F6BB03D-126A-40B0-D131-7089AC5F3EA3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1850742486" sldId="286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1850742486" sldId="286"/>
            <ac:spMk id="4" creationId="{23116060-9D64-8BCB-7D15-F8028CC6C360}"/>
          </ac:spMkLst>
        </pc:spChg>
      </pc:sldChg>
      <pc:sldChg chg="addSp delSp modSp mod">
        <pc:chgData name="Alfred Smith" userId="3c60a3631c0db8ad" providerId="LiveId" clId="{720ACE9A-F9F2-4D3B-B066-5E9071C7A216}" dt="2025-05-28T10:40:04.436" v="32"/>
        <pc:sldMkLst>
          <pc:docMk/>
          <pc:sldMk cId="2332778949" sldId="287"/>
        </pc:sldMkLst>
        <pc:spChg chg="del">
          <ac:chgData name="Alfred Smith" userId="3c60a3631c0db8ad" providerId="LiveId" clId="{720ACE9A-F9F2-4D3B-B066-5E9071C7A216}" dt="2025-05-28T10:40:03.855" v="31" actId="478"/>
          <ac:spMkLst>
            <pc:docMk/>
            <pc:sldMk cId="2332778949" sldId="287"/>
            <ac:spMk id="2" creationId="{9A477C84-D87F-6078-BB03-051891769220}"/>
          </ac:spMkLst>
        </pc:spChg>
        <pc:spChg chg="add mod">
          <ac:chgData name="Alfred Smith" userId="3c60a3631c0db8ad" providerId="LiveId" clId="{720ACE9A-F9F2-4D3B-B066-5E9071C7A216}" dt="2025-05-28T10:40:04.436" v="32"/>
          <ac:spMkLst>
            <pc:docMk/>
            <pc:sldMk cId="2332778949" sldId="287"/>
            <ac:spMk id="3" creationId="{9EE487B2-C1F0-9879-1AC7-1DA3A254C371}"/>
          </ac:spMkLst>
        </pc:spChg>
        <pc:spChg chg="add mod">
          <ac:chgData name="Alfred Smith" userId="3c60a3631c0db8ad" providerId="LiveId" clId="{720ACE9A-F9F2-4D3B-B066-5E9071C7A216}" dt="2025-05-28T10:40:04.436" v="32"/>
          <ac:spMkLst>
            <pc:docMk/>
            <pc:sldMk cId="2332778949" sldId="287"/>
            <ac:spMk id="4" creationId="{94701093-A1C2-14F9-9FF2-B778FDB92182}"/>
          </ac:spMkLst>
        </pc:spChg>
        <pc:spChg chg="del">
          <ac:chgData name="Alfred Smith" userId="3c60a3631c0db8ad" providerId="LiveId" clId="{720ACE9A-F9F2-4D3B-B066-5E9071C7A216}" dt="2025-05-28T10:40:03.855" v="31" actId="478"/>
          <ac:spMkLst>
            <pc:docMk/>
            <pc:sldMk cId="2332778949" sldId="287"/>
            <ac:spMk id="5" creationId="{FB137F4F-415E-B85E-3B6D-B6AEE9FDCCAD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1828872212" sldId="288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1828872212" sldId="288"/>
            <ac:spMk id="4" creationId="{420D9BBA-EAFF-945F-6694-7D19D164A0DA}"/>
          </ac:spMkLst>
        </pc:spChg>
      </pc:sldChg>
      <pc:sldChg chg="addSp delSp modSp mod">
        <pc:chgData name="Alfred Smith" userId="3c60a3631c0db8ad" providerId="LiveId" clId="{720ACE9A-F9F2-4D3B-B066-5E9071C7A216}" dt="2025-05-28T10:40:25.862" v="34"/>
        <pc:sldMkLst>
          <pc:docMk/>
          <pc:sldMk cId="3153919605" sldId="289"/>
        </pc:sldMkLst>
        <pc:spChg chg="del">
          <ac:chgData name="Alfred Smith" userId="3c60a3631c0db8ad" providerId="LiveId" clId="{720ACE9A-F9F2-4D3B-B066-5E9071C7A216}" dt="2025-05-28T10:40:25.248" v="33" actId="478"/>
          <ac:spMkLst>
            <pc:docMk/>
            <pc:sldMk cId="3153919605" sldId="289"/>
            <ac:spMk id="2" creationId="{61379517-8306-6676-45F7-D5575F25450D}"/>
          </ac:spMkLst>
        </pc:spChg>
        <pc:spChg chg="add mod">
          <ac:chgData name="Alfred Smith" userId="3c60a3631c0db8ad" providerId="LiveId" clId="{720ACE9A-F9F2-4D3B-B066-5E9071C7A216}" dt="2025-05-28T10:40:25.862" v="34"/>
          <ac:spMkLst>
            <pc:docMk/>
            <pc:sldMk cId="3153919605" sldId="289"/>
            <ac:spMk id="3" creationId="{75B63118-9715-C313-4438-C57DAD2069AD}"/>
          </ac:spMkLst>
        </pc:spChg>
        <pc:spChg chg="add mod">
          <ac:chgData name="Alfred Smith" userId="3c60a3631c0db8ad" providerId="LiveId" clId="{720ACE9A-F9F2-4D3B-B066-5E9071C7A216}" dt="2025-05-28T10:40:25.862" v="34"/>
          <ac:spMkLst>
            <pc:docMk/>
            <pc:sldMk cId="3153919605" sldId="289"/>
            <ac:spMk id="4" creationId="{0122433E-62EA-A90E-B7A6-36097645BF9A}"/>
          </ac:spMkLst>
        </pc:spChg>
        <pc:spChg chg="del">
          <ac:chgData name="Alfred Smith" userId="3c60a3631c0db8ad" providerId="LiveId" clId="{720ACE9A-F9F2-4D3B-B066-5E9071C7A216}" dt="2025-05-28T10:40:25.248" v="33" actId="478"/>
          <ac:spMkLst>
            <pc:docMk/>
            <pc:sldMk cId="3153919605" sldId="289"/>
            <ac:spMk id="5" creationId="{F7613141-F11E-C047-A3BE-797E535DA273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1292473336" sldId="290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1292473336" sldId="290"/>
            <ac:spMk id="4" creationId="{2A62A424-DB64-294D-376A-15A4533AD197}"/>
          </ac:spMkLst>
        </pc:spChg>
      </pc:sldChg>
      <pc:sldChg chg="addSp delSp modSp mod">
        <pc:chgData name="Alfred Smith" userId="3c60a3631c0db8ad" providerId="LiveId" clId="{720ACE9A-F9F2-4D3B-B066-5E9071C7A216}" dt="2025-05-28T10:40:45.383" v="36"/>
        <pc:sldMkLst>
          <pc:docMk/>
          <pc:sldMk cId="1878919862" sldId="291"/>
        </pc:sldMkLst>
        <pc:spChg chg="del">
          <ac:chgData name="Alfred Smith" userId="3c60a3631c0db8ad" providerId="LiveId" clId="{720ACE9A-F9F2-4D3B-B066-5E9071C7A216}" dt="2025-05-28T10:40:44.844" v="35" actId="478"/>
          <ac:spMkLst>
            <pc:docMk/>
            <pc:sldMk cId="1878919862" sldId="291"/>
            <ac:spMk id="2" creationId="{523763FF-C28E-23F3-9D4B-FAD5971A472B}"/>
          </ac:spMkLst>
        </pc:spChg>
        <pc:spChg chg="add mod">
          <ac:chgData name="Alfred Smith" userId="3c60a3631c0db8ad" providerId="LiveId" clId="{720ACE9A-F9F2-4D3B-B066-5E9071C7A216}" dt="2025-05-28T10:40:45.383" v="36"/>
          <ac:spMkLst>
            <pc:docMk/>
            <pc:sldMk cId="1878919862" sldId="291"/>
            <ac:spMk id="3" creationId="{CD6143A8-4BA6-6BED-E11A-5B8994C01F06}"/>
          </ac:spMkLst>
        </pc:spChg>
        <pc:spChg chg="add mod">
          <ac:chgData name="Alfred Smith" userId="3c60a3631c0db8ad" providerId="LiveId" clId="{720ACE9A-F9F2-4D3B-B066-5E9071C7A216}" dt="2025-05-28T10:40:45.383" v="36"/>
          <ac:spMkLst>
            <pc:docMk/>
            <pc:sldMk cId="1878919862" sldId="291"/>
            <ac:spMk id="4" creationId="{39A9CA45-9CF3-5DA8-80C9-FC0B1C7C042A}"/>
          </ac:spMkLst>
        </pc:spChg>
        <pc:spChg chg="del">
          <ac:chgData name="Alfred Smith" userId="3c60a3631c0db8ad" providerId="LiveId" clId="{720ACE9A-F9F2-4D3B-B066-5E9071C7A216}" dt="2025-05-28T10:40:44.844" v="35" actId="478"/>
          <ac:spMkLst>
            <pc:docMk/>
            <pc:sldMk cId="1878919862" sldId="291"/>
            <ac:spMk id="5" creationId="{A2D16A99-6CC3-3596-E31F-74A635DCE580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1014080634" sldId="292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1014080634" sldId="292"/>
            <ac:spMk id="3" creationId="{77EDFC1E-BDE3-79F9-F9C2-6FFDBC397720}"/>
          </ac:spMkLst>
        </pc:spChg>
      </pc:sldChg>
      <pc:sldChg chg="addSp delSp modSp mod">
        <pc:chgData name="Alfred Smith" userId="3c60a3631c0db8ad" providerId="LiveId" clId="{720ACE9A-F9F2-4D3B-B066-5E9071C7A216}" dt="2025-05-28T10:39:33.468" v="30"/>
        <pc:sldMkLst>
          <pc:docMk/>
          <pc:sldMk cId="2104757652" sldId="296"/>
        </pc:sldMkLst>
        <pc:spChg chg="del">
          <ac:chgData name="Alfred Smith" userId="3c60a3631c0db8ad" providerId="LiveId" clId="{720ACE9A-F9F2-4D3B-B066-5E9071C7A216}" dt="2025-05-28T10:39:32.872" v="29" actId="478"/>
          <ac:spMkLst>
            <pc:docMk/>
            <pc:sldMk cId="2104757652" sldId="296"/>
            <ac:spMk id="2" creationId="{C0AD27C5-294F-6359-B464-0ED97D27DAB4}"/>
          </ac:spMkLst>
        </pc:spChg>
        <pc:spChg chg="add mod">
          <ac:chgData name="Alfred Smith" userId="3c60a3631c0db8ad" providerId="LiveId" clId="{720ACE9A-F9F2-4D3B-B066-5E9071C7A216}" dt="2025-05-28T10:39:33.468" v="30"/>
          <ac:spMkLst>
            <pc:docMk/>
            <pc:sldMk cId="2104757652" sldId="296"/>
            <ac:spMk id="3" creationId="{8B14955A-92B9-8563-8E1A-C04F65EF7FBA}"/>
          </ac:spMkLst>
        </pc:spChg>
        <pc:spChg chg="add mod">
          <ac:chgData name="Alfred Smith" userId="3c60a3631c0db8ad" providerId="LiveId" clId="{720ACE9A-F9F2-4D3B-B066-5E9071C7A216}" dt="2025-05-28T10:39:33.468" v="30"/>
          <ac:spMkLst>
            <pc:docMk/>
            <pc:sldMk cId="2104757652" sldId="296"/>
            <ac:spMk id="4" creationId="{4AE47EAB-0E21-517D-0553-FDE62A45EA55}"/>
          </ac:spMkLst>
        </pc:spChg>
        <pc:spChg chg="del">
          <ac:chgData name="Alfred Smith" userId="3c60a3631c0db8ad" providerId="LiveId" clId="{720ACE9A-F9F2-4D3B-B066-5E9071C7A216}" dt="2025-05-28T10:39:32.872" v="29" actId="478"/>
          <ac:spMkLst>
            <pc:docMk/>
            <pc:sldMk cId="2104757652" sldId="296"/>
            <ac:spMk id="5" creationId="{29CBE720-08DD-B43B-99DE-6B2ACF960F05}"/>
          </ac:spMkLst>
        </pc:spChg>
      </pc:sldChg>
      <pc:sldChg chg="modSp">
        <pc:chgData name="Alfred Smith" userId="3c60a3631c0db8ad" providerId="LiveId" clId="{720ACE9A-F9F2-4D3B-B066-5E9071C7A216}" dt="2025-05-28T10:27:18.977" v="2"/>
        <pc:sldMkLst>
          <pc:docMk/>
          <pc:sldMk cId="3433742760" sldId="297"/>
        </pc:sldMkLst>
        <pc:spChg chg="mod">
          <ac:chgData name="Alfred Smith" userId="3c60a3631c0db8ad" providerId="LiveId" clId="{720ACE9A-F9F2-4D3B-B066-5E9071C7A216}" dt="2025-05-28T10:27:18.977" v="2"/>
          <ac:spMkLst>
            <pc:docMk/>
            <pc:sldMk cId="3433742760" sldId="297"/>
            <ac:spMk id="4" creationId="{60B5260B-6111-3542-B189-AFBC1CCFEE52}"/>
          </ac:spMkLst>
        </pc:spChg>
      </pc:sldChg>
    </pc:docChg>
  </pc:docChgLst>
  <pc:docChgLst>
    <pc:chgData name="Leonie Smith" userId="fed1330f33f5650e" providerId="LiveId" clId="{EC09CC62-B491-4730-93C6-72740A2E6F84}"/>
    <pc:docChg chg="custSel modSld">
      <pc:chgData name="Leonie Smith" userId="fed1330f33f5650e" providerId="LiveId" clId="{EC09CC62-B491-4730-93C6-72740A2E6F84}" dt="2023-07-07T04:14:29.917" v="173" actId="14100"/>
      <pc:docMkLst>
        <pc:docMk/>
      </pc:docMkLst>
      <pc:sldChg chg="addSp delSp modSp mod modTransition modAnim modNotesTx">
        <pc:chgData name="Leonie Smith" userId="fed1330f33f5650e" providerId="LiveId" clId="{EC09CC62-B491-4730-93C6-72740A2E6F84}" dt="2023-04-11T03:40:06.700" v="170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EC09CC62-B491-4730-93C6-72740A2E6F84}" dt="2023-04-10T05:05:36.242" v="164" actId="207"/>
        <pc:sldMkLst>
          <pc:docMk/>
          <pc:sldMk cId="3788111665" sldId="258"/>
        </pc:sldMkLst>
      </pc:sldChg>
      <pc:sldChg chg="addSp modSp mod">
        <pc:chgData name="Leonie Smith" userId="fed1330f33f5650e" providerId="LiveId" clId="{EC09CC62-B491-4730-93C6-72740A2E6F84}" dt="2023-04-10T05:05:17.318" v="162" actId="11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C09CC62-B491-4730-93C6-72740A2E6F84}" dt="2023-04-10T04:21:33.816" v="16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C09CC62-B491-4730-93C6-72740A2E6F84}" dt="2023-04-10T04:23:19.308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C09CC62-B491-4730-93C6-72740A2E6F84}" dt="2023-04-10T04:26:34.686" v="2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C09CC62-B491-4730-93C6-72740A2E6F84}" dt="2023-04-10T04:29:46.822" v="3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C09CC62-B491-4730-93C6-72740A2E6F84}" dt="2023-04-10T04:31:37.805" v="4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C09CC62-B491-4730-93C6-72740A2E6F84}" dt="2023-04-10T04:33:46.691" v="6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C09CC62-B491-4730-93C6-72740A2E6F84}" dt="2023-04-10T04:38:03.037" v="7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C09CC62-B491-4730-93C6-72740A2E6F84}" dt="2023-04-10T04:39:02.860" v="7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C09CC62-B491-4730-93C6-72740A2E6F84}" dt="2023-04-10T04:42:08.492" v="79"/>
        <pc:sldMkLst>
          <pc:docMk/>
          <pc:sldMk cId="3137811553" sldId="268"/>
        </pc:sldMkLst>
      </pc:sldChg>
      <pc:sldChg chg="addSp modSp">
        <pc:chgData name="Leonie Smith" userId="fed1330f33f5650e" providerId="LiveId" clId="{EC09CC62-B491-4730-93C6-72740A2E6F84}" dt="2023-04-10T04:43:29.361" v="80"/>
        <pc:sldMkLst>
          <pc:docMk/>
          <pc:sldMk cId="100491716" sldId="269"/>
        </pc:sldMkLst>
      </pc:sldChg>
      <pc:sldChg chg="addSp delSp modSp mod">
        <pc:chgData name="Leonie Smith" userId="fed1330f33f5650e" providerId="LiveId" clId="{EC09CC62-B491-4730-93C6-72740A2E6F84}" dt="2023-04-10T05:05:48.117" v="16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EC09CC62-B491-4730-93C6-72740A2E6F84}" dt="2023-07-07T04:14:29.917" v="173" actId="14100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EC09CC62-B491-4730-93C6-72740A2E6F84}" dt="2023-04-10T04:51:00.760" v="11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EC09CC62-B491-4730-93C6-72740A2E6F84}" dt="2023-04-10T04:49:10.013" v="112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EC09CC62-B491-4730-93C6-72740A2E6F84}" dt="2023-04-10T04:55:03.659" v="131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EC09CC62-B491-4730-93C6-72740A2E6F84}" dt="2023-04-10T04:58:26.531" v="139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EC09CC62-B491-4730-93C6-72740A2E6F84}" dt="2023-04-10T05:00:27.969" v="143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EC09CC62-B491-4730-93C6-72740A2E6F84}" dt="2023-04-10T05:02:53.694" v="156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EC09CC62-B491-4730-93C6-72740A2E6F84}" dt="2023-04-10T04:56:35.979" v="135"/>
        <pc:sldMkLst>
          <pc:docMk/>
          <pc:sldMk cId="2104757652" sldId="296"/>
        </pc:sldMkLst>
      </pc:sldChg>
    </pc:docChg>
  </pc:docChgLst>
  <pc:docChgLst>
    <pc:chgData name="Alfred Smith" userId="3c60a3631c0db8ad" providerId="LiveId" clId="{33CA810D-611B-4145-B60D-ACC51FB179DF}"/>
    <pc:docChg chg="custSel modSld">
      <pc:chgData name="Alfred Smith" userId="3c60a3631c0db8ad" providerId="LiveId" clId="{33CA810D-611B-4145-B60D-ACC51FB179DF}" dt="2025-05-06T08:50:33.554" v="41"/>
      <pc:docMkLst>
        <pc:docMk/>
      </pc:docMkLst>
      <pc:sldChg chg="addSp delSp modSp mod">
        <pc:chgData name="Alfred Smith" userId="3c60a3631c0db8ad" providerId="LiveId" clId="{33CA810D-611B-4145-B60D-ACC51FB179DF}" dt="2025-05-06T08:49:57.439" v="40" actId="27636"/>
        <pc:sldMkLst>
          <pc:docMk/>
          <pc:sldMk cId="1499918570" sldId="257"/>
        </pc:sldMkLst>
        <pc:spChg chg="add mod">
          <ac:chgData name="Alfred Smith" userId="3c60a3631c0db8ad" providerId="LiveId" clId="{33CA810D-611B-4145-B60D-ACC51FB179DF}" dt="2025-05-06T08:49:57.439" v="40" actId="27636"/>
          <ac:spMkLst>
            <pc:docMk/>
            <pc:sldMk cId="1499918570" sldId="257"/>
            <ac:spMk id="6" creationId="{A50BF6F3-8B32-2676-528E-C473D7D510D4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3788111665" sldId="258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3788111665" sldId="258"/>
            <ac:spMk id="4" creationId="{E9726E02-C363-C6EC-CF7D-057040211472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54763615" sldId="259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3CA810D-611B-4145-B60D-ACC51FB179DF}" dt="2025-04-22T08:00:18.357" v="5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33CA810D-611B-4145-B60D-ACC51FB179DF}" dt="2025-04-22T08:00:26.974" v="7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33CA810D-611B-4145-B60D-ACC51FB179DF}" dt="2025-04-22T08:00:35.843" v="9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33CA810D-611B-4145-B60D-ACC51FB179DF}" dt="2025-04-22T08:00:44.973" v="11"/>
        <pc:sldMkLst>
          <pc:docMk/>
          <pc:sldMk cId="641208035" sldId="263"/>
        </pc:sldMkLst>
      </pc:sldChg>
      <pc:sldChg chg="addSp delSp modSp mod">
        <pc:chgData name="Alfred Smith" userId="3c60a3631c0db8ad" providerId="LiveId" clId="{33CA810D-611B-4145-B60D-ACC51FB179DF}" dt="2025-04-22T08:00:55.116" v="13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33CA810D-611B-4145-B60D-ACC51FB179DF}" dt="2025-04-22T08:01:06.823" v="15"/>
        <pc:sldMkLst>
          <pc:docMk/>
          <pc:sldMk cId="978260341" sldId="265"/>
        </pc:sldMkLst>
      </pc:sldChg>
      <pc:sldChg chg="addSp delSp modSp mod">
        <pc:chgData name="Alfred Smith" userId="3c60a3631c0db8ad" providerId="LiveId" clId="{33CA810D-611B-4145-B60D-ACC51FB179DF}" dt="2025-04-22T08:01:15.344" v="18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33CA810D-611B-4145-B60D-ACC51FB179DF}" dt="2025-04-22T08:01:24.033" v="20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33CA810D-611B-4145-B60D-ACC51FB179DF}" dt="2025-04-22T08:01:33.521" v="22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33CA810D-611B-4145-B60D-ACC51FB179DF}" dt="2025-04-22T08:01:42.506" v="24"/>
        <pc:sldMkLst>
          <pc:docMk/>
          <pc:sldMk cId="100491716" sldId="269"/>
        </pc:sldMkLst>
      </pc:sldChg>
      <pc:sldChg chg="addSp modSp">
        <pc:chgData name="Alfred Smith" userId="3c60a3631c0db8ad" providerId="LiveId" clId="{33CA810D-611B-4145-B60D-ACC51FB179DF}" dt="2025-05-06T08:50:33.554" v="41"/>
        <pc:sldMkLst>
          <pc:docMk/>
          <pc:sldMk cId="4120481681" sldId="270"/>
        </pc:sldMkLst>
        <pc:spChg chg="add mod">
          <ac:chgData name="Alfred Smith" userId="3c60a3631c0db8ad" providerId="LiveId" clId="{33CA810D-611B-4145-B60D-ACC51FB179DF}" dt="2025-04-22T08:00:05.150" v="3"/>
          <ac:spMkLst>
            <pc:docMk/>
            <pc:sldMk cId="4120481681" sldId="270"/>
            <ac:spMk id="3" creationId="{6A747DEF-D03F-F407-7138-0DBA438CF74A}"/>
          </ac:spMkLst>
        </pc:spChg>
        <pc:spChg chg="mod">
          <ac:chgData name="Alfred Smith" userId="3c60a3631c0db8ad" providerId="LiveId" clId="{33CA810D-611B-4145-B60D-ACC51FB179DF}" dt="2025-05-06T08:50:33.554" v="41"/>
          <ac:spMkLst>
            <pc:docMk/>
            <pc:sldMk cId="4120481681" sldId="270"/>
            <ac:spMk id="7" creationId="{FDF43B45-FD12-5B00-3B32-D4834ABF3809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939110669" sldId="271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939110669" sldId="271"/>
            <ac:spMk id="4" creationId="{6C4A3BCA-9926-A0B6-91F0-26DB9A57929A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024569785" sldId="272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024569785" sldId="272"/>
            <ac:spMk id="4" creationId="{1B007AB4-C460-8994-D60C-92ED3E307388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87179600" sldId="273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87179600" sldId="273"/>
            <ac:spMk id="6" creationId="{9991E8CA-F8C7-39C9-2FF5-992E6C31EDED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168401200" sldId="274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168401200" sldId="274"/>
            <ac:spMk id="4" creationId="{B191A30F-0126-81B2-FD92-111F525A7143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996969115" sldId="275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996969115" sldId="275"/>
            <ac:spMk id="4" creationId="{66CE8CD6-5E1E-034A-AA3D-429129B65922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390376940" sldId="276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390376940" sldId="276"/>
            <ac:spMk id="4" creationId="{3FF5C90E-5280-5DA5-416E-05022655DB98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4265919077" sldId="277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4265919077" sldId="277"/>
            <ac:spMk id="8" creationId="{31E98A30-C78A-82F1-143C-FE4CDAA7D19A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210266664" sldId="278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210266664" sldId="278"/>
            <ac:spMk id="8" creationId="{5085449A-BB9A-A4BF-9C97-1E96FF2C5210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888433145" sldId="279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888433145" sldId="279"/>
            <ac:spMk id="6" creationId="{96A2A4AB-6B7B-0F1A-27D4-04940CA030B5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791300187" sldId="280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791300187" sldId="280"/>
            <ac:spMk id="4" creationId="{7B1D85A9-8A37-027A-151A-9AC34901B2D6}"/>
          </ac:spMkLst>
        </pc:spChg>
      </pc:sldChg>
      <pc:sldChg chg="addSp delSp modSp mod">
        <pc:chgData name="Alfred Smith" userId="3c60a3631c0db8ad" providerId="LiveId" clId="{33CA810D-611B-4145-B60D-ACC51FB179DF}" dt="2025-04-22T08:01:51.132" v="26"/>
        <pc:sldMkLst>
          <pc:docMk/>
          <pc:sldMk cId="1922139011" sldId="281"/>
        </pc:sldMkLst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126511635" sldId="282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126511635" sldId="282"/>
            <ac:spMk id="4" creationId="{DC544BC0-37C2-02A1-F0ED-3D4D29E1D907}"/>
          </ac:spMkLst>
        </pc:spChg>
      </pc:sldChg>
      <pc:sldChg chg="addSp delSp modSp mod">
        <pc:chgData name="Alfred Smith" userId="3c60a3631c0db8ad" providerId="LiveId" clId="{33CA810D-611B-4145-B60D-ACC51FB179DF}" dt="2025-04-22T08:02:00.255" v="28"/>
        <pc:sldMkLst>
          <pc:docMk/>
          <pc:sldMk cId="3166251957" sldId="283"/>
        </pc:sldMkLst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3922583308" sldId="284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3922583308" sldId="284"/>
            <ac:spMk id="4" creationId="{93F8770E-01F8-9434-788D-FDBE0FD92AFD}"/>
          </ac:spMkLst>
        </pc:spChg>
      </pc:sldChg>
      <pc:sldChg chg="addSp delSp modSp mod">
        <pc:chgData name="Alfred Smith" userId="3c60a3631c0db8ad" providerId="LiveId" clId="{33CA810D-611B-4145-B60D-ACC51FB179DF}" dt="2025-04-22T08:02:15.072" v="30"/>
        <pc:sldMkLst>
          <pc:docMk/>
          <pc:sldMk cId="1522780631" sldId="285"/>
        </pc:sldMkLst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850742486" sldId="286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850742486" sldId="286"/>
            <ac:spMk id="4" creationId="{23116060-9D64-8BCB-7D15-F8028CC6C360}"/>
          </ac:spMkLst>
        </pc:spChg>
      </pc:sldChg>
      <pc:sldChg chg="addSp delSp modSp mod">
        <pc:chgData name="Alfred Smith" userId="3c60a3631c0db8ad" providerId="LiveId" clId="{33CA810D-611B-4145-B60D-ACC51FB179DF}" dt="2025-04-22T08:02:36.038" v="34"/>
        <pc:sldMkLst>
          <pc:docMk/>
          <pc:sldMk cId="2332778949" sldId="287"/>
        </pc:sldMkLst>
        <pc:spChg chg="add mod">
          <ac:chgData name="Alfred Smith" userId="3c60a3631c0db8ad" providerId="LiveId" clId="{33CA810D-611B-4145-B60D-ACC51FB179DF}" dt="2025-04-22T08:02:36.038" v="34"/>
          <ac:spMkLst>
            <pc:docMk/>
            <pc:sldMk cId="2332778949" sldId="287"/>
            <ac:spMk id="2" creationId="{9A477C84-D87F-6078-BB03-051891769220}"/>
          </ac:spMkLst>
        </pc:spChg>
        <pc:spChg chg="add mod">
          <ac:chgData name="Alfred Smith" userId="3c60a3631c0db8ad" providerId="LiveId" clId="{33CA810D-611B-4145-B60D-ACC51FB179DF}" dt="2025-04-22T08:02:36.038" v="34"/>
          <ac:spMkLst>
            <pc:docMk/>
            <pc:sldMk cId="2332778949" sldId="287"/>
            <ac:spMk id="5" creationId="{FB137F4F-415E-B85E-3B6D-B6AEE9FDCCAD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828872212" sldId="288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828872212" sldId="288"/>
            <ac:spMk id="4" creationId="{420D9BBA-EAFF-945F-6694-7D19D164A0DA}"/>
          </ac:spMkLst>
        </pc:spChg>
      </pc:sldChg>
      <pc:sldChg chg="addSp delSp modSp mod">
        <pc:chgData name="Alfred Smith" userId="3c60a3631c0db8ad" providerId="LiveId" clId="{33CA810D-611B-4145-B60D-ACC51FB179DF}" dt="2025-04-22T08:02:45.016" v="36"/>
        <pc:sldMkLst>
          <pc:docMk/>
          <pc:sldMk cId="3153919605" sldId="289"/>
        </pc:sldMkLst>
        <pc:spChg chg="add mod">
          <ac:chgData name="Alfred Smith" userId="3c60a3631c0db8ad" providerId="LiveId" clId="{33CA810D-611B-4145-B60D-ACC51FB179DF}" dt="2025-04-22T08:02:45.016" v="36"/>
          <ac:spMkLst>
            <pc:docMk/>
            <pc:sldMk cId="3153919605" sldId="289"/>
            <ac:spMk id="2" creationId="{61379517-8306-6676-45F7-D5575F25450D}"/>
          </ac:spMkLst>
        </pc:spChg>
        <pc:spChg chg="add mod">
          <ac:chgData name="Alfred Smith" userId="3c60a3631c0db8ad" providerId="LiveId" clId="{33CA810D-611B-4145-B60D-ACC51FB179DF}" dt="2025-04-22T08:02:45.016" v="36"/>
          <ac:spMkLst>
            <pc:docMk/>
            <pc:sldMk cId="3153919605" sldId="289"/>
            <ac:spMk id="5" creationId="{F7613141-F11E-C047-A3BE-797E535DA273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292473336" sldId="290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292473336" sldId="290"/>
            <ac:spMk id="4" creationId="{2A62A424-DB64-294D-376A-15A4533AD197}"/>
          </ac:spMkLst>
        </pc:spChg>
      </pc:sldChg>
      <pc:sldChg chg="addSp delSp modSp mod">
        <pc:chgData name="Alfred Smith" userId="3c60a3631c0db8ad" providerId="LiveId" clId="{33CA810D-611B-4145-B60D-ACC51FB179DF}" dt="2025-04-22T08:02:54.841" v="38"/>
        <pc:sldMkLst>
          <pc:docMk/>
          <pc:sldMk cId="1878919862" sldId="291"/>
        </pc:sldMkLst>
        <pc:spChg chg="add mod">
          <ac:chgData name="Alfred Smith" userId="3c60a3631c0db8ad" providerId="LiveId" clId="{33CA810D-611B-4145-B60D-ACC51FB179DF}" dt="2025-04-22T08:02:54.841" v="38"/>
          <ac:spMkLst>
            <pc:docMk/>
            <pc:sldMk cId="1878919862" sldId="291"/>
            <ac:spMk id="2" creationId="{523763FF-C28E-23F3-9D4B-FAD5971A472B}"/>
          </ac:spMkLst>
        </pc:spChg>
        <pc:spChg chg="add mod">
          <ac:chgData name="Alfred Smith" userId="3c60a3631c0db8ad" providerId="LiveId" clId="{33CA810D-611B-4145-B60D-ACC51FB179DF}" dt="2025-04-22T08:02:54.841" v="38"/>
          <ac:spMkLst>
            <pc:docMk/>
            <pc:sldMk cId="1878919862" sldId="291"/>
            <ac:spMk id="5" creationId="{A2D16A99-6CC3-3596-E31F-74A635DCE580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1014080634" sldId="292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1014080634" sldId="292"/>
            <ac:spMk id="3" creationId="{77EDFC1E-BDE3-79F9-F9C2-6FFDBC397720}"/>
          </ac:spMkLst>
        </pc:spChg>
      </pc:sldChg>
      <pc:sldChg chg="addSp delSp modSp mod">
        <pc:chgData name="Alfred Smith" userId="3c60a3631c0db8ad" providerId="LiveId" clId="{33CA810D-611B-4145-B60D-ACC51FB179DF}" dt="2025-04-22T08:02:26.464" v="32"/>
        <pc:sldMkLst>
          <pc:docMk/>
          <pc:sldMk cId="2104757652" sldId="296"/>
        </pc:sldMkLst>
        <pc:spChg chg="add mod">
          <ac:chgData name="Alfred Smith" userId="3c60a3631c0db8ad" providerId="LiveId" clId="{33CA810D-611B-4145-B60D-ACC51FB179DF}" dt="2025-04-22T08:02:26.464" v="32"/>
          <ac:spMkLst>
            <pc:docMk/>
            <pc:sldMk cId="2104757652" sldId="296"/>
            <ac:spMk id="2" creationId="{C0AD27C5-294F-6359-B464-0ED97D27DAB4}"/>
          </ac:spMkLst>
        </pc:spChg>
        <pc:spChg chg="add mod">
          <ac:chgData name="Alfred Smith" userId="3c60a3631c0db8ad" providerId="LiveId" clId="{33CA810D-611B-4145-B60D-ACC51FB179DF}" dt="2025-04-22T08:02:26.464" v="32"/>
          <ac:spMkLst>
            <pc:docMk/>
            <pc:sldMk cId="2104757652" sldId="296"/>
            <ac:spMk id="5" creationId="{29CBE720-08DD-B43B-99DE-6B2ACF960F05}"/>
          </ac:spMkLst>
        </pc:spChg>
      </pc:sldChg>
      <pc:sldChg chg="modSp">
        <pc:chgData name="Alfred Smith" userId="3c60a3631c0db8ad" providerId="LiveId" clId="{33CA810D-611B-4145-B60D-ACC51FB179DF}" dt="2025-05-06T08:50:33.554" v="41"/>
        <pc:sldMkLst>
          <pc:docMk/>
          <pc:sldMk cId="3433742760" sldId="297"/>
        </pc:sldMkLst>
        <pc:spChg chg="mod">
          <ac:chgData name="Alfred Smith" userId="3c60a3631c0db8ad" providerId="LiveId" clId="{33CA810D-611B-4145-B60D-ACC51FB179DF}" dt="2025-05-06T08:50:33.554" v="41"/>
          <ac:spMkLst>
            <pc:docMk/>
            <pc:sldMk cId="3433742760" sldId="297"/>
            <ac:spMk id="4" creationId="{60B5260B-6111-3542-B189-AFBC1CCFEE52}"/>
          </ac:spMkLst>
        </pc:spChg>
      </pc:sldChg>
    </pc:docChg>
  </pc:docChgLst>
  <pc:docChgLst>
    <pc:chgData name="Leonie Smith" userId="fed1330f33f5650e" providerId="LiveId" clId="{DBF129C4-87D5-4C55-9DBD-C35DAB8219F6}"/>
    <pc:docChg chg="modSld">
      <pc:chgData name="Leonie Smith" userId="fed1330f33f5650e" providerId="LiveId" clId="{DBF129C4-87D5-4C55-9DBD-C35DAB8219F6}" dt="2023-02-17T07:14:36.383" v="68" actId="20577"/>
      <pc:docMkLst>
        <pc:docMk/>
      </pc:docMkLst>
      <pc:sldChg chg="addSp modSp mod">
        <pc:chgData name="Leonie Smith" userId="fed1330f33f5650e" providerId="LiveId" clId="{DBF129C4-87D5-4C55-9DBD-C35DAB8219F6}" dt="2023-02-17T07:11:51.511" v="2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DBF129C4-87D5-4C55-9DBD-C35DAB8219F6}" dt="2023-02-17T07:11:55.427" v="25"/>
        <pc:sldMkLst>
          <pc:docMk/>
          <pc:sldMk cId="4120481681" sldId="270"/>
        </pc:sldMkLst>
      </pc:sldChg>
      <pc:sldChg chg="addSp modSp mod">
        <pc:chgData name="Leonie Smith" userId="fed1330f33f5650e" providerId="LiveId" clId="{DBF129C4-87D5-4C55-9DBD-C35DAB8219F6}" dt="2023-02-17T07:12:04.306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DBF129C4-87D5-4C55-9DBD-C35DAB8219F6}" dt="2023-02-17T07:12:11.54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DBF129C4-87D5-4C55-9DBD-C35DAB8219F6}" dt="2023-02-17T07:12:30.041" v="34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DBF129C4-87D5-4C55-9DBD-C35DAB8219F6}" dt="2023-02-17T07:12:36.250" v="3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DBF129C4-87D5-4C55-9DBD-C35DAB8219F6}" dt="2023-02-17T07:12:45.313" v="3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DBF129C4-87D5-4C55-9DBD-C35DAB8219F6}" dt="2023-02-17T07:12:52.129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DBF129C4-87D5-4C55-9DBD-C35DAB8219F6}" dt="2023-02-17T07:13:02.518" v="4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DBF129C4-87D5-4C55-9DBD-C35DAB8219F6}" dt="2023-02-17T07:13:08.635" v="4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DBF129C4-87D5-4C55-9DBD-C35DAB8219F6}" dt="2023-02-17T07:13:28.825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DBF129C4-87D5-4C55-9DBD-C35DAB8219F6}" dt="2023-02-17T07:13:18.479" v="50" actId="1076"/>
        <pc:sldMkLst>
          <pc:docMk/>
          <pc:sldMk cId="791300187" sldId="280"/>
        </pc:sldMkLst>
      </pc:sldChg>
      <pc:sldChg chg="addSp modSp mod">
        <pc:chgData name="Leonie Smith" userId="fed1330f33f5650e" providerId="LiveId" clId="{DBF129C4-87D5-4C55-9DBD-C35DAB8219F6}" dt="2023-02-17T07:13:36.413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DBF129C4-87D5-4C55-9DBD-C35DAB8219F6}" dt="2023-02-17T07:13:43.899" v="5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DBF129C4-87D5-4C55-9DBD-C35DAB8219F6}" dt="2023-02-17T07:13:53.548" v="60" actId="1076"/>
        <pc:sldMkLst>
          <pc:docMk/>
          <pc:sldMk cId="1850742486" sldId="286"/>
        </pc:sldMkLst>
      </pc:sldChg>
      <pc:sldChg chg="addSp modSp mod">
        <pc:chgData name="Leonie Smith" userId="fed1330f33f5650e" providerId="LiveId" clId="{DBF129C4-87D5-4C55-9DBD-C35DAB8219F6}" dt="2023-02-17T07:14:10.961" v="64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DBF129C4-87D5-4C55-9DBD-C35DAB8219F6}" dt="2023-02-17T07:14:26.490" v="66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DBF129C4-87D5-4C55-9DBD-C35DAB8219F6}" dt="2023-02-17T07:14:36.383" v="68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DBF129C4-87D5-4C55-9DBD-C35DAB8219F6}" dt="2023-02-17T07:14:02.875" v="62" actId="20577"/>
        <pc:sldMkLst>
          <pc:docMk/>
          <pc:sldMk cId="3433742760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52 </a:t>
            </a:r>
            <a:r>
              <a:rPr lang="en-IN" sz="1200" b="1" i="0" u="none" strike="noStrike" baseline="0" dirty="0">
                <a:latin typeface="TimesNewRomanPS-BoldMT"/>
              </a:rPr>
              <a:t>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42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52-3</a:t>
            </a:r>
            <a:endParaRPr lang="en-IN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212BFD3-8900-295E-98C6-256D81CB9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0BF6F3-8B32-2676-528E-C473D7D51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"/>
    </mc:Choice>
    <mc:Fallback xmlns="">
      <p:transition spd="slow" advTm="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FA8E2-7D17-C0CC-DFC8-CEE1D32C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4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1E8CA-F8C7-39C9-2FF5-992E6C31EDED}"/>
              </a:ext>
            </a:extLst>
          </p:cNvPr>
          <p:cNvSpPr txBox="1"/>
          <p:nvPr/>
        </p:nvSpPr>
        <p:spPr>
          <a:xfrm>
            <a:off x="818678" y="583803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126ABF0-4474-6591-FD61-3515D3C18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BF26D-7528-4881-F922-A9FA2C3B0D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27དེ་ནས་བཙོན་སྲུང་དམག་གཉིད་ལས་སད་དེ་བཙོན་ཁང་གི་སྒོ་ཐམས་ཅད་ཕྱེས་ཡོད་པ་མཐོང༌ནས། བཙོན་པ་ཐམས་ཅད་བྲོས་སོ་སྙམ་སྟེ་རལ་གྲི་ཕྱུང་ནས་རང་སྲོག་གཅོད་པར་རྩོམ་པ༌ལ།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BE0B5-7197-DFF7-6047-F1D483F39D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27When the jailer woke up and saw the prison doors open, he drew his sword and was about to kill himself, presuming that the prisoners had escaped.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9"/>
    </mc:Choice>
    <mc:Fallback xmlns="">
      <p:transition spd="slow" advTm="1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5C2C0-0A74-5619-C8CF-0D622321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319"/>
            <a:ext cx="12192000" cy="7029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1A30F-0126-81B2-FD92-111F525A714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8239CA8-136F-AF17-71DC-B43EED49C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2993AE-DB87-33C5-1E46-EFBB90B010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28ཕོལ་ལོལ་གྱིས་སྐད་ཆེན་པོས་འདི་སྐད༌དུ། རང་ལ་གནོད་པ་མ༌བྱེད་ཅིག ངེད་ཅག་ཐམས་ཅད་འདི་རུ་ཡོད་ཅེས་བོས༌པ་རེད།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839BE-0C83-C428-2C7C-F0D78F631D1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28But Paul called out in a loud voice, “Do not harm yourself! We are all here!”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2"/>
    </mc:Choice>
    <mc:Fallback xmlns="">
      <p:transition spd="slow" advTm="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23116-BD1B-AA62-09CE-F935BC99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208" y="0"/>
            <a:ext cx="124342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E8CD6-5E1E-034A-AA3D-429129B6592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AE78E47-47D5-D14B-7654-01F87DB15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2D1431-E743-60A9-AFBE-AD8EBB7659F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29དེ་ནས་བཙོན་སྲུང་དམག་གིས་མི་གཞན་ལ་སྒྲོན་མེ་འཁྱེར་ཡོང་བར་བསྐུལ༌ཏེ། མྱུར་དུ་བཙོན་ཁང་ནང་དུ་སོང་ནས་སྐྲག་བཞིན་འདར་བཞིན་ཕོལ་ལོལ་དང་སི་ལཱ་གཉིས་ཀྱི་དྲུང་དུ་པུས་མོ་སར་བཙུགས༌ཤིང༌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0507F-2208-A124-3F55-6D4B07017D1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29Calling for lights, the jailer rushed in and fell trembling before Paul and Silas.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1"/>
    </mc:Choice>
    <mc:Fallback xmlns="">
      <p:transition spd="slow" advTm="1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3455C-70AB-ACA7-8564-954793DA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078" y="0"/>
            <a:ext cx="130520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5C90E-5280-5DA5-416E-05022655DB9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25431F-2E05-0135-C7DF-AE31895C4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CA8F9B-8CBF-AD52-D4EF-D9AAD3FDE0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30ཡང་ཁོང་གཉིས་བཙོན་ཁང་གི་ཕྱི་རོལ་ཏུ་ཁྲིད་དེ་ན༌རེ། ཇོ་བོ༌ལགས། བདག་ལ་ཐར་པ་འཐོབ་ཆེད་ངས་ཅི་ཞིག་བྱ་འོས་སམ་ཞེས་ཞུས་པ༌ལ། 31ཁོང་གཉིས་ཀྱིས་འདི་སྐད༌དུ། གཙོ་བོ་ཡེ་ཤུ་ལ་དད་པ་བྱོས༌དང༌། ཁྱོད་དང་ཁྱིམ་མི་ཐམས་ཅད་ལ་ཐར་པ་འཐོབ་ངེས་ཡིན་ཞེས་གསུངས་པ༌དང༌།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D0B7C-64CC-8121-C42C-69C8D197AFD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30Then he brought them out and asked, “Sirs, what must I do to be saved?”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31They replied, “Believe in the Lord Jesus and you will be saved, you and your household.”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5"/>
    </mc:Choice>
    <mc:Fallback xmlns="">
      <p:transition spd="slow" advTm="1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5EA2BE-EB1F-8667-A118-308820DD8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928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98A30-C78A-82F1-143C-FE4CDAA7D19A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16:30,31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11FA66-1335-B0FE-1F37-DA21CAF82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52210-B7C0-500E-B1D4-79C5E637E9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32ཁོང་གཉིས་ཀྱིས་གཙོ་བོའི་བཀའ་དེ་བཙོན་སྲུང་དམག་དང་ཁོའི་ཁྱིམ་མི་ཐམས་ཅད་ལ་གསུངས་སོ།།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2A3D7-0325-F9C5-8FF3-E3C0D9EB556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32Then Paul and Silas spoke the word of the Lord to him and to everyone in his house.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5"/>
    </mc:Choice>
    <mc:Fallback xmlns="">
      <p:transition spd="slow" advTm="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AEA91-F1DE-0598-4FD6-C4673B75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26E02-C363-C6EC-CF7D-057040211472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6AA79-3E11-02B8-BC4A-05C3040D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88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85449A-BB9A-A4BF-9C97-1E96FF2C521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16:32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AC64AC6-C650-82A7-9310-4353372E7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492AB-E843-A35E-A9AB-A2BC6666EEC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33ཉིན་དེའི་མཚན་མོར། བཙོན་སྲུང་དམག་དེས་ཕོལ་ལོལ་དང་སི་ལཱ་གཉིས་ཕྱིར་ཁྲིད་དེ་ལུས་སྟེང་གི་རྨ་ཁ་བཀྲུས༌ཤིང་། བཙོན་སྲུང་དམག་དང་ཁོའི་ཁྱིམ་མི་ཐམས་ཅད་ལའང་དེ་མ་ཐག་ཁྲུས་གསོལ་ཐོབ་པ་རེད།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B1FD4-0FFD-9F40-FD08-AF091395EA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33At that hour of the night, the jailer took them and washed their wounds. And without delay, he and all his household were baptized.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"/>
    </mc:Choice>
    <mc:Fallback xmlns="">
      <p:transition spd="slow" advTm="1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D85A9-8A37-027A-151A-9AC34901B2D6}"/>
              </a:ext>
            </a:extLst>
          </p:cNvPr>
          <p:cNvSpPr txBox="1"/>
          <p:nvPr/>
        </p:nvSpPr>
        <p:spPr>
          <a:xfrm>
            <a:off x="455423" y="56416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C6D99-E1FA-FF81-DE1E-81E9E373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E0C50B-5E71-C462-7E9A-4FE6C4735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6D3EF-A584-3486-D960-630188F7D3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34དེ་ནས་བཙོན་སྲུང་དམག་གིས་ཁོང་གཉིས་རང་ཁྱིམ་དུ་ཁྲིད་དེ་ཞལ་ཟས་དྲངས་པ༌དང༌། ཁོ་དང་ཁོའི་ཁྱིམ་མི་ཐམས་ཅད་དཀོན་མཆོག་ལ་དད་པར་གྱུར་པས་ཀུན་པོ་ཤིན་ཏུ་དགའ་བར་གྱུར༌ཏོ།།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12959-19F9-E73B-DC60-146D1955F2F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34Then he brought them into his home and set a meal before them. So he and all his household rejoiced that they had come to believe in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7"/>
    </mc:Choice>
    <mc:Fallback xmlns="">
      <p:transition spd="slow" advTm="1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47DAF-C1A6-AD1B-5000-88FF9EB0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123"/>
            <a:ext cx="12192000" cy="7080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2A4AB-6B7B-0F1A-27D4-04940CA030B5}"/>
              </a:ext>
            </a:extLst>
          </p:cNvPr>
          <p:cNvSpPr txBox="1"/>
          <p:nvPr/>
        </p:nvSpPr>
        <p:spPr>
          <a:xfrm>
            <a:off x="167324" y="57544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6C54997-65EF-2E67-B3F5-A4D44AFFB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6026F-370D-1663-1870-8FFE28CA02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35དེ་ཡང་ཕྱི་ཉིན་ནམ་ལངས་པ་དང་ཁྲིམས་དཔོན་དག་གིས་རང་རང་གི་ཁྲིམས་གཡོག་མངགས༌ཏེ། མི་དེ་གཉིས་བཙོན་ལས་ཐོངས་ཤིག་ཅེས་བཀའ་གནང་བ༌དང༌།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8790F-4B62-BB6F-C910-0BBD02C94A4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35When daylight came, the magistrates sent their officers with the order: “Release those men.”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5"/>
    </mc:Choice>
    <mc:Fallback xmlns="">
      <p:transition spd="slow" advTm="1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9125C-598E-5DC8-74F0-C2B89F20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558" y="1"/>
            <a:ext cx="124625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544BC0-37C2-02A1-F0ED-3D4D29E1D90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16:35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382A013-7588-3862-B252-E73371EA1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D1281-D306-1FB7-26EC-8D50B65BF57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པའུ་ལུ་ལ་གཏམ་དེ་བཤད་དེ་“ཁྲིམས་དཔོན་རྣམས་ཀྱིས་ཁྱེད་ཚོ་གློད་གྲོལ་གཏོང་བའི་བཀའ་བཙལ་བས། ཕྱི་རོལ་ཏུ་ཕེབས་ཤིང༌། ཞི་བདེའི་ངང་ནས་སོང་དང་”ཞེས་སྨྲས་ཀྱང༌།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DDC1E-A1EB-5598-645C-9B5A4DD654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 jailer informed Paul: “The magistrates have sent orders to release you. Now you may go on your way in peace.”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4"/>
    </mc:Choice>
    <mc:Fallback xmlns="">
      <p:transition spd="slow" advTm="1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AE4CB-3F8A-3A9D-7F30-92A01D8D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42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8770E-01F8-9434-788D-FDBE0FD92AF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16:36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F999CC5-97DE-B99F-D97D-4E93A2E2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DF1A0-E1F9-8266-5AB2-F2B3C72DAC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37འོན་ཀྱང་ཕོལ་ལོལ་གྱིས་འདི་ལྟར༌གསུངས་པ་སྟེ། ངེད་གཉིས་ནི་རོ་མཱ་པ་ཡིན༌ཡང༌། ཁྲིམས་དཔོན་དེ་དག་གིས་ངེད་གཉིས་ལ་ཉེས་སྐྱོན་མེད་པར་མི་གཞན་རྣམས་ཀྱི་མིག་མདུན་ནས་གཅར་རྡུང་བཏང་སྟེ་བཙོན་དུ༌བཅུག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6D6C4-0341-03E4-E0D1-EA4FAB44EC6E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Paul said to the officers, “They beat us publicly without a trial and threw us into prison, even though we are Roman citizens…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8"/>
    </mc:Choice>
    <mc:Fallback xmlns="">
      <p:transition spd="slow" advTm="1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1886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Worship in the Jail – Acts 16:24-40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6488E1-B73B-0F06-BD35-009FDA98D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8"/>
    </mc:Choice>
    <mc:Fallback xmlns="">
      <p:transition spd="slow" advTm="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CC230-A878-2475-CB8C-0399D20B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3" y="0"/>
            <a:ext cx="12879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16060-9D64-8BCB-7D15-F8028CC6C360}"/>
              </a:ext>
            </a:extLst>
          </p:cNvPr>
          <p:cNvSpPr txBox="1"/>
          <p:nvPr/>
        </p:nvSpPr>
        <p:spPr>
          <a:xfrm>
            <a:off x="0" y="57919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815B23-CAAD-4066-1BA7-1A344DD4E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14955A-92B9-8563-8E1A-C04F65EF7F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ད་ལྟ་གསང་བའི་ངང་ནས་ངེད་གཉིས་ཕྱི་རུ་འདོན༌ནམ། དེ་ལྟར་གཏན་ནས་བྱ་མི་ཆོག༌སྟེ། ཁོ་རྣམས་རང་ཉིད་ཡོང་ནས་ངེད་གཉིས་བཙོན་ཁང་ལས་ཕྱིར་འཁྲིད་དགོས་ཞེས་པ༌དང༌།</a:t>
            </a:r>
            <a:endParaRPr lang="en-IN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47EAB-0E21-517D-0553-FDE62A45EA55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And now do they want to send us away secretly? Absolutely not! Let them come themselves and escort us out!”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47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0"/>
    </mc:Choice>
    <mc:Fallback xmlns="">
      <p:transition spd="slow" advTm="1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22569-C7C0-E9A8-19CC-9EDE58260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216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5260B-6111-3542-B189-AFBC1CCFEE5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3433742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37E9D89-731F-513B-E0D7-27161F1EF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487B2-C1F0-9879-1AC7-1DA3A254C3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38ཁྲིམས་གཡོག་དེ་དག་གིས་ཀྱང་གསུང་དེ་ཁྲིམས་དཔོན་རྣམས་ལ་ཞུས༌ཤིང༌། དེ་རྣམས་ཀྱིས་ཀྱང་ཁོང་གཉིས་ནི་རོ་མཱ་པ་ཡིན་པ་ཐོས་ནས་འཇིགས་པར་གྱུར༌ཏེ།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01093-A1C2-14F9-9FF2-B778FDB9218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38So the officers relayed this message to the magistrates, who were alarmed to hear that Paul and Silas were Roman citizens.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3"/>
    </mc:Choice>
    <mc:Fallback xmlns="">
      <p:transition spd="slow" advTm="1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0C1E2-B179-0221-E7D4-5D084ED6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023"/>
            <a:ext cx="12192000" cy="7301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D9BBA-EAFF-945F-6694-7D19D164A0D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16:38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8C64ED9-0CA0-78CF-374C-CF84BC0AE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63118-9715-C313-4438-C57DAD2069A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ཁོང་གཉིས་ཀྱི་དྲུང་དུ་ཡོང་ནས་བསྐུལ་མ་བཏང་ཞིང་བཙོན་ཁང་ལས་ཕྱི་རོལ་ཏུ་ཁྲིད་པ་དང་གྲོང་ཁྱེར་དེ་དང་ཁ་འབྲལ་དགོས་ཞེས་ཞུ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22433E-62EA-A90E-B7A6-36097645BF9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39They came to appease them and led them out, requesting that they leave the city.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"/>
    </mc:Choice>
    <mc:Fallback xmlns="">
      <p:transition spd="slow" advTm="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19C15-D2EE-A174-EA32-BF9E3945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927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2A424-DB64-294D-376A-15A4533AD19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16:39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377ACE3-BCAE-C48A-AF19-2CC224A6D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143A8-4BA6-6BED-E11A-5B8994C01F0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40དེ་ནས་ཁོང་གཉིས་བཙོན་ཁང་ལས་ཕྱི་རུ་བུད་པ་དང་ལིད་ཡཱའི་ཁྱིམ་དུ་ཕེབས་ཤིང་སྤུན་ཟླ་རྣམས་དང་ལྷན་དུ༌འདུས། དེ་དག་ལ་སེམས་གསོ་བྱས་རྗེས་ཁ་བྲལ༌ཏོ།།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9CA45-9CF3-5DA8-80C9-FC0B1C7C042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40After Paul and Silas came out of the prison, they went to Lydia’s house to see the brothers and encourage them. Then they left the city.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9"/>
    </mc:Choice>
    <mc:Fallback xmlns="">
      <p:transition spd="slow" advTm="1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61D4F-3773-B74B-54E1-AC9A53F5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DFC1E-BDE3-79F9-F9C2-6FFDBC39772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16:40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EDCD2-846E-50B4-6D3A-67BA9055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43B45-FD12-5B00-3B32-D4834ABF3809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47DEF-D03F-F407-7138-0DBA438CF74A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30101CD-9665-4C8E-E53B-A66A6ABCD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4BF01-C841-B594-4AD1-7F1FA2B782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24བཙོན་སྲུང་དམག་གིས་ཀྱང་བཀའ་ལྟར་ཁོང་གཉིས་བཙོན་ཁང་གི་ཕུགས་སུ་བཅུག་པ་དང་ཨན་གཏད་བརྒྱབ་ནས་བཞག༌གོ།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5EA2C-A0A4-002A-154B-8D922349E85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(the jailer) placed them in the inner cell and fastened their feet in the stocks.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0"/>
    </mc:Choice>
    <mc:Fallback xmlns="">
      <p:transition spd="slow" advTm="1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B73C-C319-5B8A-07DA-1892B750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29"/>
            <a:ext cx="12192000" cy="6935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A3BCA-9926-A0B6-91F0-26DB9A5792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4C3FDF-8745-7D84-B9B2-BEA411C46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8C5AE-E5CB-E303-860D-FF1FDA7B9D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་ནས་ནམ་ཕྱེད་ཙམ་ལ་ཕོལ་ལོལ་དང་སི་ལཱ་གཉིས་ཀྱིས་དཀོན་མཆོག་ལ་གསོལ་བ་བཏབ་པ་དང་བསྟོད་དབྱངས་ཕུལ་བ༌ན། བཙོན་པ་གཞན་རྣམས་ཀྱིས་ཀྱང་རྣ་བ་བླགས་ཏེ་ཉན།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8D556-CC54-AB5E-9798-4269BA3EB78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25About midnight Paul and Silas were praying and singing hymns to God, and the other prisoners were listening to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8"/>
    </mc:Choice>
    <mc:Fallback xmlns="">
      <p:transition spd="slow" advTm="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593D6-3EDD-9BEF-C1DE-ED9E6C5B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0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07AB4-C460-8994-D60C-92ED3E30738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0573F10-1B06-C843-5D00-C30092A40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F9F4D-CAE8-00C4-F49F-FF4C0061A64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26གློ་བུར༌ཉིད་དུ་ས་འགུལ་དྲག་པོ་ཞིག་བྱུང་སྟེ་བཙོན་ཁང་གི་རྨང་གཞི་ཡང་ཤིན་ཏུ་གཡོས༌ཤིང༌། བཙོན་ཁང་གི་སྒོ་ཚང་མའང་དེ་མ་ཐག་ཕྱེས་ནས་བཙོན་པ་ཡོངས་ཀྱི་ལྕགས་ཐག་ཀྱང་ལྷོད་པར་གྱུར་ཏོ།།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FEDF9-A70E-AE2C-FC28-000A8086572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26Suddenly a strong earthquake shook the foundations of the prison. At once all the doors flew open and everyone’s chains came loose.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3"/>
    </mc:Choice>
    <mc:Fallback xmlns="">
      <p:transition spd="slow" advTm="1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1510</Words>
  <Application>Microsoft Office PowerPoint</Application>
  <PresentationFormat>Widescreen</PresentationFormat>
  <Paragraphs>82</Paragraphs>
  <Slides>38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2025-05-28T10:40:52Z</dcterms:modified>
</cp:coreProperties>
</file>