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99" r:id="rId18"/>
    <p:sldId id="300" r:id="rId19"/>
    <p:sldId id="266" r:id="rId20"/>
    <p:sldId id="277" r:id="rId21"/>
    <p:sldId id="267" r:id="rId22"/>
    <p:sldId id="278" r:id="rId23"/>
    <p:sldId id="268" r:id="rId24"/>
    <p:sldId id="304" r:id="rId25"/>
    <p:sldId id="302" r:id="rId26"/>
    <p:sldId id="279" r:id="rId27"/>
    <p:sldId id="26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305" r:id="rId43"/>
    <p:sldId id="303" r:id="rId44"/>
    <p:sldId id="294" r:id="rId45"/>
    <p:sldId id="295" r:id="rId46"/>
    <p:sldId id="296" r:id="rId47"/>
    <p:sldId id="297" r:id="rId48"/>
    <p:sldId id="301"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1830" autoAdjust="0"/>
  </p:normalViewPr>
  <p:slideViewPr>
    <p:cSldViewPr snapToGrid="0">
      <p:cViewPr varScale="1">
        <p:scale>
          <a:sx n="48" d="100"/>
          <a:sy n="48" d="100"/>
        </p:scale>
        <p:origin x="62" y="78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598F1A6-9763-4F9A-AE66-1008F3AB243C}"/>
    <pc:docChg chg="addSld modSld">
      <pc:chgData name="Leonie Smith" userId="fed1330f33f5650e" providerId="LiveId" clId="{4598F1A6-9763-4F9A-AE66-1008F3AB243C}" dt="2023-07-07T04:29:37.145" v="9" actId="20577"/>
      <pc:docMkLst>
        <pc:docMk/>
      </pc:docMkLst>
      <pc:sldChg chg="addSp modSp new mod">
        <pc:chgData name="Leonie Smith" userId="fed1330f33f5650e" providerId="LiveId" clId="{4598F1A6-9763-4F9A-AE66-1008F3AB243C}" dt="2023-07-07T04:28:58.430" v="4"/>
        <pc:sldMkLst>
          <pc:docMk/>
          <pc:sldMk cId="3869658600" sldId="304"/>
        </pc:sldMkLst>
      </pc:sldChg>
      <pc:sldChg chg="modSp add mod">
        <pc:chgData name="Leonie Smith" userId="fed1330f33f5650e" providerId="LiveId" clId="{4598F1A6-9763-4F9A-AE66-1008F3AB243C}" dt="2023-07-07T04:29:37.145" v="9" actId="20577"/>
        <pc:sldMkLst>
          <pc:docMk/>
          <pc:sldMk cId="4178860286" sldId="305"/>
        </pc:sldMkLst>
      </pc:sldChg>
    </pc:docChg>
  </pc:docChgLst>
  <pc:docChgLst>
    <pc:chgData name="Alfred Smith" userId="3c60a3631c0db8ad" providerId="LiveId" clId="{4E6F0D0C-846A-48BE-8C7E-27409283C00A}"/>
    <pc:docChg chg="undo custSel modSld">
      <pc:chgData name="Alfred Smith" userId="3c60a3631c0db8ad" providerId="LiveId" clId="{4E6F0D0C-846A-48BE-8C7E-27409283C00A}" dt="2025-05-06T09:16:22.616" v="51"/>
      <pc:docMkLst>
        <pc:docMk/>
      </pc:docMkLst>
      <pc:sldChg chg="addSp delSp modSp mod">
        <pc:chgData name="Alfred Smith" userId="3c60a3631c0db8ad" providerId="LiveId" clId="{4E6F0D0C-846A-48BE-8C7E-27409283C00A}" dt="2025-05-06T09:08:39.830" v="2"/>
        <pc:sldMkLst>
          <pc:docMk/>
          <pc:sldMk cId="1499918570" sldId="257"/>
        </pc:sldMkLst>
        <pc:spChg chg="add mod">
          <ac:chgData name="Alfred Smith" userId="3c60a3631c0db8ad" providerId="LiveId" clId="{4E6F0D0C-846A-48BE-8C7E-27409283C00A}" dt="2025-05-06T09:08:39.830" v="2"/>
          <ac:spMkLst>
            <pc:docMk/>
            <pc:sldMk cId="1499918570" sldId="257"/>
            <ac:spMk id="6" creationId="{BED318E2-7B7F-95B9-486F-00DD15AE1F51}"/>
          </ac:spMkLst>
        </pc:spChg>
      </pc:sldChg>
      <pc:sldChg chg="modSp">
        <pc:chgData name="Alfred Smith" userId="3c60a3631c0db8ad" providerId="LiveId" clId="{4E6F0D0C-846A-48BE-8C7E-27409283C00A}" dt="2025-05-06T09:09:30.423" v="3"/>
        <pc:sldMkLst>
          <pc:docMk/>
          <pc:sldMk cId="3788111665" sldId="258"/>
        </pc:sldMkLst>
        <pc:spChg chg="mod">
          <ac:chgData name="Alfred Smith" userId="3c60a3631c0db8ad" providerId="LiveId" clId="{4E6F0D0C-846A-48BE-8C7E-27409283C00A}" dt="2025-05-06T09:09:30.423" v="3"/>
          <ac:spMkLst>
            <pc:docMk/>
            <pc:sldMk cId="3788111665" sldId="258"/>
            <ac:spMk id="4" creationId="{578A281E-4CB5-26E9-1BFD-63D1BC684130}"/>
          </ac:spMkLst>
        </pc:spChg>
      </pc:sldChg>
      <pc:sldChg chg="modSp">
        <pc:chgData name="Alfred Smith" userId="3c60a3631c0db8ad" providerId="LiveId" clId="{4E6F0D0C-846A-48BE-8C7E-27409283C00A}" dt="2025-05-06T09:09:30.423" v="3"/>
        <pc:sldMkLst>
          <pc:docMk/>
          <pc:sldMk cId="454763615" sldId="259"/>
        </pc:sldMkLst>
        <pc:spChg chg="mod">
          <ac:chgData name="Alfred Smith" userId="3c60a3631c0db8ad" providerId="LiveId" clId="{4E6F0D0C-846A-48BE-8C7E-27409283C00A}" dt="2025-05-06T09:09:30.423" v="3"/>
          <ac:spMkLst>
            <pc:docMk/>
            <pc:sldMk cId="454763615" sldId="259"/>
            <ac:spMk id="3" creationId="{A58184BD-88F1-BA02-40C1-D8403D0EEC0D}"/>
          </ac:spMkLst>
        </pc:spChg>
      </pc:sldChg>
      <pc:sldChg chg="addSp delSp modSp mod">
        <pc:chgData name="Alfred Smith" userId="3c60a3631c0db8ad" providerId="LiveId" clId="{4E6F0D0C-846A-48BE-8C7E-27409283C00A}" dt="2025-05-06T09:10:24.344" v="6"/>
        <pc:sldMkLst>
          <pc:docMk/>
          <pc:sldMk cId="2346136586" sldId="260"/>
        </pc:sldMkLst>
        <pc:spChg chg="add mod">
          <ac:chgData name="Alfred Smith" userId="3c60a3631c0db8ad" providerId="LiveId" clId="{4E6F0D0C-846A-48BE-8C7E-27409283C00A}" dt="2025-05-06T09:10:24.344" v="6"/>
          <ac:spMkLst>
            <pc:docMk/>
            <pc:sldMk cId="2346136586" sldId="260"/>
            <ac:spMk id="2" creationId="{8E81BFD1-F60F-5526-713D-66C16404ADB0}"/>
          </ac:spMkLst>
        </pc:spChg>
        <pc:spChg chg="add mod">
          <ac:chgData name="Alfred Smith" userId="3c60a3631c0db8ad" providerId="LiveId" clId="{4E6F0D0C-846A-48BE-8C7E-27409283C00A}" dt="2025-05-06T09:10:24.344" v="6"/>
          <ac:spMkLst>
            <pc:docMk/>
            <pc:sldMk cId="2346136586" sldId="260"/>
            <ac:spMk id="5" creationId="{A0BA8D51-9E75-E278-9DF4-3871A743A334}"/>
          </ac:spMkLst>
        </pc:spChg>
      </pc:sldChg>
      <pc:sldChg chg="addSp delSp modSp mod">
        <pc:chgData name="Alfred Smith" userId="3c60a3631c0db8ad" providerId="LiveId" clId="{4E6F0D0C-846A-48BE-8C7E-27409283C00A}" dt="2025-05-06T09:10:35.087" v="8"/>
        <pc:sldMkLst>
          <pc:docMk/>
          <pc:sldMk cId="4037329247" sldId="261"/>
        </pc:sldMkLst>
        <pc:spChg chg="add mod">
          <ac:chgData name="Alfred Smith" userId="3c60a3631c0db8ad" providerId="LiveId" clId="{4E6F0D0C-846A-48BE-8C7E-27409283C00A}" dt="2025-05-06T09:10:35.087" v="8"/>
          <ac:spMkLst>
            <pc:docMk/>
            <pc:sldMk cId="4037329247" sldId="261"/>
            <ac:spMk id="2" creationId="{17A956AE-E26C-D373-8620-6FD24FB54305}"/>
          </ac:spMkLst>
        </pc:spChg>
        <pc:spChg chg="add mod">
          <ac:chgData name="Alfred Smith" userId="3c60a3631c0db8ad" providerId="LiveId" clId="{4E6F0D0C-846A-48BE-8C7E-27409283C00A}" dt="2025-05-06T09:10:35.087" v="8"/>
          <ac:spMkLst>
            <pc:docMk/>
            <pc:sldMk cId="4037329247" sldId="261"/>
            <ac:spMk id="5" creationId="{76E61ACB-4C86-17FA-BC2A-4FC0E1F9F425}"/>
          </ac:spMkLst>
        </pc:spChg>
      </pc:sldChg>
      <pc:sldChg chg="addSp delSp modSp mod">
        <pc:chgData name="Alfred Smith" userId="3c60a3631c0db8ad" providerId="LiveId" clId="{4E6F0D0C-846A-48BE-8C7E-27409283C00A}" dt="2025-05-06T09:10:45.927" v="11"/>
        <pc:sldMkLst>
          <pc:docMk/>
          <pc:sldMk cId="1909638311" sldId="262"/>
        </pc:sldMkLst>
        <pc:spChg chg="add mod">
          <ac:chgData name="Alfred Smith" userId="3c60a3631c0db8ad" providerId="LiveId" clId="{4E6F0D0C-846A-48BE-8C7E-27409283C00A}" dt="2025-05-06T09:10:45.927" v="11"/>
          <ac:spMkLst>
            <pc:docMk/>
            <pc:sldMk cId="1909638311" sldId="262"/>
            <ac:spMk id="2" creationId="{AA59F1EF-6D2F-64BF-3C27-9556703EA464}"/>
          </ac:spMkLst>
        </pc:spChg>
        <pc:spChg chg="add mod">
          <ac:chgData name="Alfred Smith" userId="3c60a3631c0db8ad" providerId="LiveId" clId="{4E6F0D0C-846A-48BE-8C7E-27409283C00A}" dt="2025-05-06T09:10:45.927" v="11"/>
          <ac:spMkLst>
            <pc:docMk/>
            <pc:sldMk cId="1909638311" sldId="262"/>
            <ac:spMk id="5" creationId="{A4640348-5B38-04A9-D8C4-EFBCD021CED1}"/>
          </ac:spMkLst>
        </pc:spChg>
      </pc:sldChg>
      <pc:sldChg chg="addSp delSp modSp mod">
        <pc:chgData name="Alfred Smith" userId="3c60a3631c0db8ad" providerId="LiveId" clId="{4E6F0D0C-846A-48BE-8C7E-27409283C00A}" dt="2025-05-06T09:11:01.529" v="14"/>
        <pc:sldMkLst>
          <pc:docMk/>
          <pc:sldMk cId="641208035" sldId="263"/>
        </pc:sldMkLst>
        <pc:spChg chg="add mod">
          <ac:chgData name="Alfred Smith" userId="3c60a3631c0db8ad" providerId="LiveId" clId="{4E6F0D0C-846A-48BE-8C7E-27409283C00A}" dt="2025-05-06T09:11:01.529" v="14"/>
          <ac:spMkLst>
            <pc:docMk/>
            <pc:sldMk cId="641208035" sldId="263"/>
            <ac:spMk id="2" creationId="{02CB72FB-D470-103A-2849-1C54D91015DF}"/>
          </ac:spMkLst>
        </pc:spChg>
        <pc:spChg chg="add mod">
          <ac:chgData name="Alfred Smith" userId="3c60a3631c0db8ad" providerId="LiveId" clId="{4E6F0D0C-846A-48BE-8C7E-27409283C00A}" dt="2025-05-06T09:11:01.529" v="14"/>
          <ac:spMkLst>
            <pc:docMk/>
            <pc:sldMk cId="641208035" sldId="263"/>
            <ac:spMk id="5" creationId="{52AB5765-51C1-2858-44C8-BDA671C19442}"/>
          </ac:spMkLst>
        </pc:spChg>
      </pc:sldChg>
      <pc:sldChg chg="addSp delSp modSp mod">
        <pc:chgData name="Alfred Smith" userId="3c60a3631c0db8ad" providerId="LiveId" clId="{4E6F0D0C-846A-48BE-8C7E-27409283C00A}" dt="2025-05-06T09:11:16.363" v="16"/>
        <pc:sldMkLst>
          <pc:docMk/>
          <pc:sldMk cId="4044745628" sldId="264"/>
        </pc:sldMkLst>
        <pc:spChg chg="add mod">
          <ac:chgData name="Alfred Smith" userId="3c60a3631c0db8ad" providerId="LiveId" clId="{4E6F0D0C-846A-48BE-8C7E-27409283C00A}" dt="2025-05-06T09:11:16.363" v="16"/>
          <ac:spMkLst>
            <pc:docMk/>
            <pc:sldMk cId="4044745628" sldId="264"/>
            <ac:spMk id="2" creationId="{1F3BC784-3A09-D701-2783-35A443B9D934}"/>
          </ac:spMkLst>
        </pc:spChg>
        <pc:spChg chg="add mod">
          <ac:chgData name="Alfred Smith" userId="3c60a3631c0db8ad" providerId="LiveId" clId="{4E6F0D0C-846A-48BE-8C7E-27409283C00A}" dt="2025-05-06T09:11:16.363" v="16"/>
          <ac:spMkLst>
            <pc:docMk/>
            <pc:sldMk cId="4044745628" sldId="264"/>
            <ac:spMk id="5" creationId="{3F65D08C-3B84-979D-E675-890A5E1EBDB2}"/>
          </ac:spMkLst>
        </pc:spChg>
      </pc:sldChg>
      <pc:sldChg chg="addSp delSp modSp mod">
        <pc:chgData name="Alfred Smith" userId="3c60a3631c0db8ad" providerId="LiveId" clId="{4E6F0D0C-846A-48BE-8C7E-27409283C00A}" dt="2025-05-06T09:11:38.969" v="18"/>
        <pc:sldMkLst>
          <pc:docMk/>
          <pc:sldMk cId="978260341" sldId="265"/>
        </pc:sldMkLst>
        <pc:spChg chg="add mod">
          <ac:chgData name="Alfred Smith" userId="3c60a3631c0db8ad" providerId="LiveId" clId="{4E6F0D0C-846A-48BE-8C7E-27409283C00A}" dt="2025-05-06T09:11:38.969" v="18"/>
          <ac:spMkLst>
            <pc:docMk/>
            <pc:sldMk cId="978260341" sldId="265"/>
            <ac:spMk id="2" creationId="{85A8103F-E017-AB79-8465-08D06DF03F9D}"/>
          </ac:spMkLst>
        </pc:spChg>
        <pc:spChg chg="add mod">
          <ac:chgData name="Alfred Smith" userId="3c60a3631c0db8ad" providerId="LiveId" clId="{4E6F0D0C-846A-48BE-8C7E-27409283C00A}" dt="2025-05-06T09:11:38.969" v="18"/>
          <ac:spMkLst>
            <pc:docMk/>
            <pc:sldMk cId="978260341" sldId="265"/>
            <ac:spMk id="5" creationId="{C9EC970D-4585-7A47-504C-7747720FB4C7}"/>
          </ac:spMkLst>
        </pc:spChg>
      </pc:sldChg>
      <pc:sldChg chg="addSp delSp modSp mod">
        <pc:chgData name="Alfred Smith" userId="3c60a3631c0db8ad" providerId="LiveId" clId="{4E6F0D0C-846A-48BE-8C7E-27409283C00A}" dt="2025-05-06T09:12:03.624" v="22"/>
        <pc:sldMkLst>
          <pc:docMk/>
          <pc:sldMk cId="3575870363" sldId="266"/>
        </pc:sldMkLst>
        <pc:spChg chg="add mod">
          <ac:chgData name="Alfred Smith" userId="3c60a3631c0db8ad" providerId="LiveId" clId="{4E6F0D0C-846A-48BE-8C7E-27409283C00A}" dt="2025-05-06T09:12:03.624" v="22"/>
          <ac:spMkLst>
            <pc:docMk/>
            <pc:sldMk cId="3575870363" sldId="266"/>
            <ac:spMk id="2" creationId="{605291DE-7731-414B-A7BF-ACB6BD2D1BB0}"/>
          </ac:spMkLst>
        </pc:spChg>
        <pc:spChg chg="add mod">
          <ac:chgData name="Alfred Smith" userId="3c60a3631c0db8ad" providerId="LiveId" clId="{4E6F0D0C-846A-48BE-8C7E-27409283C00A}" dt="2025-05-06T09:12:03.624" v="22"/>
          <ac:spMkLst>
            <pc:docMk/>
            <pc:sldMk cId="3575870363" sldId="266"/>
            <ac:spMk id="5" creationId="{86493B71-7C4F-CF22-827E-B7617E78A76C}"/>
          </ac:spMkLst>
        </pc:spChg>
      </pc:sldChg>
      <pc:sldChg chg="addSp delSp modSp mod">
        <pc:chgData name="Alfred Smith" userId="3c60a3631c0db8ad" providerId="LiveId" clId="{4E6F0D0C-846A-48BE-8C7E-27409283C00A}" dt="2025-05-06T09:12:20.149" v="24"/>
        <pc:sldMkLst>
          <pc:docMk/>
          <pc:sldMk cId="4017137865" sldId="267"/>
        </pc:sldMkLst>
        <pc:spChg chg="add mod">
          <ac:chgData name="Alfred Smith" userId="3c60a3631c0db8ad" providerId="LiveId" clId="{4E6F0D0C-846A-48BE-8C7E-27409283C00A}" dt="2025-05-06T09:12:20.149" v="24"/>
          <ac:spMkLst>
            <pc:docMk/>
            <pc:sldMk cId="4017137865" sldId="267"/>
            <ac:spMk id="2" creationId="{EB0B4699-3052-FEDF-1D52-751E428DA4CE}"/>
          </ac:spMkLst>
        </pc:spChg>
        <pc:spChg chg="add mod">
          <ac:chgData name="Alfred Smith" userId="3c60a3631c0db8ad" providerId="LiveId" clId="{4E6F0D0C-846A-48BE-8C7E-27409283C00A}" dt="2025-05-06T09:12:20.149" v="24"/>
          <ac:spMkLst>
            <pc:docMk/>
            <pc:sldMk cId="4017137865" sldId="267"/>
            <ac:spMk id="5" creationId="{EAFA1824-CE01-0A9C-E1E1-079622AB2B69}"/>
          </ac:spMkLst>
        </pc:spChg>
      </pc:sldChg>
      <pc:sldChg chg="addSp delSp modSp mod">
        <pc:chgData name="Alfred Smith" userId="3c60a3631c0db8ad" providerId="LiveId" clId="{4E6F0D0C-846A-48BE-8C7E-27409283C00A}" dt="2025-05-06T09:13:12.399" v="27" actId="478"/>
        <pc:sldMkLst>
          <pc:docMk/>
          <pc:sldMk cId="3137811553" sldId="268"/>
        </pc:sldMkLst>
        <pc:spChg chg="add del">
          <ac:chgData name="Alfred Smith" userId="3c60a3631c0db8ad" providerId="LiveId" clId="{4E6F0D0C-846A-48BE-8C7E-27409283C00A}" dt="2025-05-06T09:13:12.399" v="27" actId="478"/>
          <ac:spMkLst>
            <pc:docMk/>
            <pc:sldMk cId="3137811553" sldId="268"/>
            <ac:spMk id="3" creationId="{A58184BD-88F1-BA02-40C1-D8403D0EEC0D}"/>
          </ac:spMkLst>
        </pc:spChg>
        <pc:spChg chg="add del">
          <ac:chgData name="Alfred Smith" userId="3c60a3631c0db8ad" providerId="LiveId" clId="{4E6F0D0C-846A-48BE-8C7E-27409283C00A}" dt="2025-05-06T09:13:12.399" v="27" actId="478"/>
          <ac:spMkLst>
            <pc:docMk/>
            <pc:sldMk cId="3137811553" sldId="268"/>
            <ac:spMk id="4" creationId="{EE2AC625-9141-A801-F431-DD5F79396320}"/>
          </ac:spMkLst>
        </pc:spChg>
      </pc:sldChg>
      <pc:sldChg chg="addSp delSp modSp mod">
        <pc:chgData name="Alfred Smith" userId="3c60a3631c0db8ad" providerId="LiveId" clId="{4E6F0D0C-846A-48BE-8C7E-27409283C00A}" dt="2025-05-06T09:13:59.322" v="31"/>
        <pc:sldMkLst>
          <pc:docMk/>
          <pc:sldMk cId="100491716" sldId="269"/>
        </pc:sldMkLst>
        <pc:spChg chg="add mod">
          <ac:chgData name="Alfred Smith" userId="3c60a3631c0db8ad" providerId="LiveId" clId="{4E6F0D0C-846A-48BE-8C7E-27409283C00A}" dt="2025-05-06T09:13:59.322" v="31"/>
          <ac:spMkLst>
            <pc:docMk/>
            <pc:sldMk cId="100491716" sldId="269"/>
            <ac:spMk id="2" creationId="{40AEE9A7-4470-38E3-5C2B-D67D5379FB35}"/>
          </ac:spMkLst>
        </pc:spChg>
        <pc:spChg chg="add mod">
          <ac:chgData name="Alfred Smith" userId="3c60a3631c0db8ad" providerId="LiveId" clId="{4E6F0D0C-846A-48BE-8C7E-27409283C00A}" dt="2025-05-06T09:13:59.322" v="31"/>
          <ac:spMkLst>
            <pc:docMk/>
            <pc:sldMk cId="100491716" sldId="269"/>
            <ac:spMk id="5" creationId="{49430C6C-7795-AEAB-8A6E-A5CE1D9E0340}"/>
          </ac:spMkLst>
        </pc:spChg>
      </pc:sldChg>
      <pc:sldChg chg="addSp modSp">
        <pc:chgData name="Alfred Smith" userId="3c60a3631c0db8ad" providerId="LiveId" clId="{4E6F0D0C-846A-48BE-8C7E-27409283C00A}" dt="2025-05-06T09:09:49.123" v="4"/>
        <pc:sldMkLst>
          <pc:docMk/>
          <pc:sldMk cId="4120481681" sldId="270"/>
        </pc:sldMkLst>
        <pc:spChg chg="mod">
          <ac:chgData name="Alfred Smith" userId="3c60a3631c0db8ad" providerId="LiveId" clId="{4E6F0D0C-846A-48BE-8C7E-27409283C00A}" dt="2025-05-06T09:09:30.423" v="3"/>
          <ac:spMkLst>
            <pc:docMk/>
            <pc:sldMk cId="4120481681" sldId="270"/>
            <ac:spMk id="3" creationId="{8F0C0D8D-9D28-B540-A9A3-3C4E94860581}"/>
          </ac:spMkLst>
        </pc:spChg>
        <pc:spChg chg="add mod">
          <ac:chgData name="Alfred Smith" userId="3c60a3631c0db8ad" providerId="LiveId" clId="{4E6F0D0C-846A-48BE-8C7E-27409283C00A}" dt="2025-05-06T09:09:49.123" v="4"/>
          <ac:spMkLst>
            <pc:docMk/>
            <pc:sldMk cId="4120481681" sldId="270"/>
            <ac:spMk id="4" creationId="{3609A04B-58D7-C046-F3A9-D89D608B190B}"/>
          </ac:spMkLst>
        </pc:spChg>
      </pc:sldChg>
      <pc:sldChg chg="modSp">
        <pc:chgData name="Alfred Smith" userId="3c60a3631c0db8ad" providerId="LiveId" clId="{4E6F0D0C-846A-48BE-8C7E-27409283C00A}" dt="2025-05-06T09:09:30.423" v="3"/>
        <pc:sldMkLst>
          <pc:docMk/>
          <pc:sldMk cId="939110669" sldId="271"/>
        </pc:sldMkLst>
        <pc:spChg chg="mod">
          <ac:chgData name="Alfred Smith" userId="3c60a3631c0db8ad" providerId="LiveId" clId="{4E6F0D0C-846A-48BE-8C7E-27409283C00A}" dt="2025-05-06T09:09:30.423" v="3"/>
          <ac:spMkLst>
            <pc:docMk/>
            <pc:sldMk cId="939110669" sldId="271"/>
            <ac:spMk id="4" creationId="{A127D341-C222-0993-C1A1-E6F1985C7AD9}"/>
          </ac:spMkLst>
        </pc:spChg>
      </pc:sldChg>
      <pc:sldChg chg="modSp">
        <pc:chgData name="Alfred Smith" userId="3c60a3631c0db8ad" providerId="LiveId" clId="{4E6F0D0C-846A-48BE-8C7E-27409283C00A}" dt="2025-05-06T09:09:30.423" v="3"/>
        <pc:sldMkLst>
          <pc:docMk/>
          <pc:sldMk cId="4024569785" sldId="272"/>
        </pc:sldMkLst>
        <pc:spChg chg="mod">
          <ac:chgData name="Alfred Smith" userId="3c60a3631c0db8ad" providerId="LiveId" clId="{4E6F0D0C-846A-48BE-8C7E-27409283C00A}" dt="2025-05-06T09:09:30.423" v="3"/>
          <ac:spMkLst>
            <pc:docMk/>
            <pc:sldMk cId="4024569785" sldId="272"/>
            <ac:spMk id="4" creationId="{89AA170F-3747-A797-C070-EECDC6F31645}"/>
          </ac:spMkLst>
        </pc:spChg>
      </pc:sldChg>
      <pc:sldChg chg="modSp">
        <pc:chgData name="Alfred Smith" userId="3c60a3631c0db8ad" providerId="LiveId" clId="{4E6F0D0C-846A-48BE-8C7E-27409283C00A}" dt="2025-05-06T09:09:30.423" v="3"/>
        <pc:sldMkLst>
          <pc:docMk/>
          <pc:sldMk cId="487179600" sldId="273"/>
        </pc:sldMkLst>
        <pc:spChg chg="mod">
          <ac:chgData name="Alfred Smith" userId="3c60a3631c0db8ad" providerId="LiveId" clId="{4E6F0D0C-846A-48BE-8C7E-27409283C00A}" dt="2025-05-06T09:09:30.423" v="3"/>
          <ac:spMkLst>
            <pc:docMk/>
            <pc:sldMk cId="487179600" sldId="273"/>
            <ac:spMk id="4" creationId="{B2678132-6B6D-0A3E-5A29-A0642F37ADBA}"/>
          </ac:spMkLst>
        </pc:spChg>
      </pc:sldChg>
      <pc:sldChg chg="modSp">
        <pc:chgData name="Alfred Smith" userId="3c60a3631c0db8ad" providerId="LiveId" clId="{4E6F0D0C-846A-48BE-8C7E-27409283C00A}" dt="2025-05-06T09:09:30.423" v="3"/>
        <pc:sldMkLst>
          <pc:docMk/>
          <pc:sldMk cId="2168401200" sldId="274"/>
        </pc:sldMkLst>
        <pc:spChg chg="mod">
          <ac:chgData name="Alfred Smith" userId="3c60a3631c0db8ad" providerId="LiveId" clId="{4E6F0D0C-846A-48BE-8C7E-27409283C00A}" dt="2025-05-06T09:09:30.423" v="3"/>
          <ac:spMkLst>
            <pc:docMk/>
            <pc:sldMk cId="2168401200" sldId="274"/>
            <ac:spMk id="4" creationId="{ABD0C950-8F0E-8298-14B1-29598834CFA3}"/>
          </ac:spMkLst>
        </pc:spChg>
      </pc:sldChg>
      <pc:sldChg chg="modSp">
        <pc:chgData name="Alfred Smith" userId="3c60a3631c0db8ad" providerId="LiveId" clId="{4E6F0D0C-846A-48BE-8C7E-27409283C00A}" dt="2025-05-06T09:09:30.423" v="3"/>
        <pc:sldMkLst>
          <pc:docMk/>
          <pc:sldMk cId="2996969115" sldId="275"/>
        </pc:sldMkLst>
        <pc:spChg chg="mod">
          <ac:chgData name="Alfred Smith" userId="3c60a3631c0db8ad" providerId="LiveId" clId="{4E6F0D0C-846A-48BE-8C7E-27409283C00A}" dt="2025-05-06T09:09:30.423" v="3"/>
          <ac:spMkLst>
            <pc:docMk/>
            <pc:sldMk cId="2996969115" sldId="275"/>
            <ac:spMk id="4" creationId="{248FEC4E-3596-CE10-EEBA-CE5AF93D8C80}"/>
          </ac:spMkLst>
        </pc:spChg>
      </pc:sldChg>
      <pc:sldChg chg="modSp">
        <pc:chgData name="Alfred Smith" userId="3c60a3631c0db8ad" providerId="LiveId" clId="{4E6F0D0C-846A-48BE-8C7E-27409283C00A}" dt="2025-05-06T09:09:30.423" v="3"/>
        <pc:sldMkLst>
          <pc:docMk/>
          <pc:sldMk cId="2390376940" sldId="276"/>
        </pc:sldMkLst>
        <pc:spChg chg="mod">
          <ac:chgData name="Alfred Smith" userId="3c60a3631c0db8ad" providerId="LiveId" clId="{4E6F0D0C-846A-48BE-8C7E-27409283C00A}" dt="2025-05-06T09:09:30.423" v="3"/>
          <ac:spMkLst>
            <pc:docMk/>
            <pc:sldMk cId="2390376940" sldId="276"/>
            <ac:spMk id="6" creationId="{16B34667-D068-B428-DAFE-37FBB330AE8A}"/>
          </ac:spMkLst>
        </pc:spChg>
      </pc:sldChg>
      <pc:sldChg chg="modSp">
        <pc:chgData name="Alfred Smith" userId="3c60a3631c0db8ad" providerId="LiveId" clId="{4E6F0D0C-846A-48BE-8C7E-27409283C00A}" dt="2025-05-06T09:09:30.423" v="3"/>
        <pc:sldMkLst>
          <pc:docMk/>
          <pc:sldMk cId="4265919077" sldId="277"/>
        </pc:sldMkLst>
        <pc:spChg chg="mod">
          <ac:chgData name="Alfred Smith" userId="3c60a3631c0db8ad" providerId="LiveId" clId="{4E6F0D0C-846A-48BE-8C7E-27409283C00A}" dt="2025-05-06T09:09:30.423" v="3"/>
          <ac:spMkLst>
            <pc:docMk/>
            <pc:sldMk cId="4265919077" sldId="277"/>
            <ac:spMk id="6" creationId="{79A69FBC-189F-2811-137F-D3D961020BA1}"/>
          </ac:spMkLst>
        </pc:spChg>
      </pc:sldChg>
      <pc:sldChg chg="modSp">
        <pc:chgData name="Alfred Smith" userId="3c60a3631c0db8ad" providerId="LiveId" clId="{4E6F0D0C-846A-48BE-8C7E-27409283C00A}" dt="2025-05-06T09:09:30.423" v="3"/>
        <pc:sldMkLst>
          <pc:docMk/>
          <pc:sldMk cId="210266664" sldId="278"/>
        </pc:sldMkLst>
        <pc:spChg chg="mod">
          <ac:chgData name="Alfred Smith" userId="3c60a3631c0db8ad" providerId="LiveId" clId="{4E6F0D0C-846A-48BE-8C7E-27409283C00A}" dt="2025-05-06T09:09:30.423" v="3"/>
          <ac:spMkLst>
            <pc:docMk/>
            <pc:sldMk cId="210266664" sldId="278"/>
            <ac:spMk id="4" creationId="{A0093C73-D569-524D-CAE5-6AFFADC2FEF0}"/>
          </ac:spMkLst>
        </pc:spChg>
      </pc:sldChg>
      <pc:sldChg chg="modSp">
        <pc:chgData name="Alfred Smith" userId="3c60a3631c0db8ad" providerId="LiveId" clId="{4E6F0D0C-846A-48BE-8C7E-27409283C00A}" dt="2025-05-06T09:09:30.423" v="3"/>
        <pc:sldMkLst>
          <pc:docMk/>
          <pc:sldMk cId="888433145" sldId="279"/>
        </pc:sldMkLst>
        <pc:spChg chg="mod">
          <ac:chgData name="Alfred Smith" userId="3c60a3631c0db8ad" providerId="LiveId" clId="{4E6F0D0C-846A-48BE-8C7E-27409283C00A}" dt="2025-05-06T09:09:30.423" v="3"/>
          <ac:spMkLst>
            <pc:docMk/>
            <pc:sldMk cId="888433145" sldId="279"/>
            <ac:spMk id="4" creationId="{5070774F-A465-A6CE-18A7-56D3DDC9B635}"/>
          </ac:spMkLst>
        </pc:spChg>
      </pc:sldChg>
      <pc:sldChg chg="modSp">
        <pc:chgData name="Alfred Smith" userId="3c60a3631c0db8ad" providerId="LiveId" clId="{4E6F0D0C-846A-48BE-8C7E-27409283C00A}" dt="2025-05-06T09:09:30.423" v="3"/>
        <pc:sldMkLst>
          <pc:docMk/>
          <pc:sldMk cId="791300187" sldId="280"/>
        </pc:sldMkLst>
        <pc:spChg chg="mod">
          <ac:chgData name="Alfred Smith" userId="3c60a3631c0db8ad" providerId="LiveId" clId="{4E6F0D0C-846A-48BE-8C7E-27409283C00A}" dt="2025-05-06T09:09:30.423" v="3"/>
          <ac:spMkLst>
            <pc:docMk/>
            <pc:sldMk cId="791300187" sldId="280"/>
            <ac:spMk id="4" creationId="{0281090D-7499-887D-FADE-D5B2BC7B3D42}"/>
          </ac:spMkLst>
        </pc:spChg>
      </pc:sldChg>
      <pc:sldChg chg="addSp delSp modSp mod">
        <pc:chgData name="Alfred Smith" userId="3c60a3631c0db8ad" providerId="LiveId" clId="{4E6F0D0C-846A-48BE-8C7E-27409283C00A}" dt="2025-05-06T09:14:24.153" v="33"/>
        <pc:sldMkLst>
          <pc:docMk/>
          <pc:sldMk cId="1922139011" sldId="281"/>
        </pc:sldMkLst>
        <pc:spChg chg="add mod">
          <ac:chgData name="Alfred Smith" userId="3c60a3631c0db8ad" providerId="LiveId" clId="{4E6F0D0C-846A-48BE-8C7E-27409283C00A}" dt="2025-05-06T09:14:24.153" v="33"/>
          <ac:spMkLst>
            <pc:docMk/>
            <pc:sldMk cId="1922139011" sldId="281"/>
            <ac:spMk id="2" creationId="{6DD70F4F-D718-5E7A-DD2B-17736796B4C0}"/>
          </ac:spMkLst>
        </pc:spChg>
        <pc:spChg chg="add mod">
          <ac:chgData name="Alfred Smith" userId="3c60a3631c0db8ad" providerId="LiveId" clId="{4E6F0D0C-846A-48BE-8C7E-27409283C00A}" dt="2025-05-06T09:14:24.153" v="33"/>
          <ac:spMkLst>
            <pc:docMk/>
            <pc:sldMk cId="1922139011" sldId="281"/>
            <ac:spMk id="5" creationId="{89DF32EB-C508-CC25-4FF1-CB5E9C33E48D}"/>
          </ac:spMkLst>
        </pc:spChg>
      </pc:sldChg>
      <pc:sldChg chg="modSp">
        <pc:chgData name="Alfred Smith" userId="3c60a3631c0db8ad" providerId="LiveId" clId="{4E6F0D0C-846A-48BE-8C7E-27409283C00A}" dt="2025-05-06T09:09:30.423" v="3"/>
        <pc:sldMkLst>
          <pc:docMk/>
          <pc:sldMk cId="1126511635" sldId="282"/>
        </pc:sldMkLst>
        <pc:spChg chg="mod">
          <ac:chgData name="Alfred Smith" userId="3c60a3631c0db8ad" providerId="LiveId" clId="{4E6F0D0C-846A-48BE-8C7E-27409283C00A}" dt="2025-05-06T09:09:30.423" v="3"/>
          <ac:spMkLst>
            <pc:docMk/>
            <pc:sldMk cId="1126511635" sldId="282"/>
            <ac:spMk id="4" creationId="{263BADB0-215D-2708-CF66-5CE36BB44684}"/>
          </ac:spMkLst>
        </pc:spChg>
      </pc:sldChg>
      <pc:sldChg chg="addSp delSp modSp mod">
        <pc:chgData name="Alfred Smith" userId="3c60a3631c0db8ad" providerId="LiveId" clId="{4E6F0D0C-846A-48BE-8C7E-27409283C00A}" dt="2025-05-06T09:14:33.925" v="35"/>
        <pc:sldMkLst>
          <pc:docMk/>
          <pc:sldMk cId="3166251957" sldId="283"/>
        </pc:sldMkLst>
        <pc:spChg chg="add mod">
          <ac:chgData name="Alfred Smith" userId="3c60a3631c0db8ad" providerId="LiveId" clId="{4E6F0D0C-846A-48BE-8C7E-27409283C00A}" dt="2025-05-06T09:14:33.925" v="35"/>
          <ac:spMkLst>
            <pc:docMk/>
            <pc:sldMk cId="3166251957" sldId="283"/>
            <ac:spMk id="2" creationId="{1382F0EE-136D-94DD-0EAF-5ABDC8DB11B6}"/>
          </ac:spMkLst>
        </pc:spChg>
        <pc:spChg chg="add mod">
          <ac:chgData name="Alfred Smith" userId="3c60a3631c0db8ad" providerId="LiveId" clId="{4E6F0D0C-846A-48BE-8C7E-27409283C00A}" dt="2025-05-06T09:14:33.925" v="35"/>
          <ac:spMkLst>
            <pc:docMk/>
            <pc:sldMk cId="3166251957" sldId="283"/>
            <ac:spMk id="5" creationId="{6533046E-AFD4-19DB-4F5E-353AA4CED12C}"/>
          </ac:spMkLst>
        </pc:spChg>
      </pc:sldChg>
      <pc:sldChg chg="modSp">
        <pc:chgData name="Alfred Smith" userId="3c60a3631c0db8ad" providerId="LiveId" clId="{4E6F0D0C-846A-48BE-8C7E-27409283C00A}" dt="2025-05-06T09:09:30.423" v="3"/>
        <pc:sldMkLst>
          <pc:docMk/>
          <pc:sldMk cId="3922583308" sldId="284"/>
        </pc:sldMkLst>
        <pc:spChg chg="mod">
          <ac:chgData name="Alfred Smith" userId="3c60a3631c0db8ad" providerId="LiveId" clId="{4E6F0D0C-846A-48BE-8C7E-27409283C00A}" dt="2025-05-06T09:09:30.423" v="3"/>
          <ac:spMkLst>
            <pc:docMk/>
            <pc:sldMk cId="3922583308" sldId="284"/>
            <ac:spMk id="4" creationId="{CD38CC7A-C7DB-FE2A-D0B6-880568DC40B3}"/>
          </ac:spMkLst>
        </pc:spChg>
      </pc:sldChg>
      <pc:sldChg chg="addSp delSp modSp mod">
        <pc:chgData name="Alfred Smith" userId="3c60a3631c0db8ad" providerId="LiveId" clId="{4E6F0D0C-846A-48BE-8C7E-27409283C00A}" dt="2025-05-06T09:14:46.951" v="37"/>
        <pc:sldMkLst>
          <pc:docMk/>
          <pc:sldMk cId="1522780631" sldId="285"/>
        </pc:sldMkLst>
        <pc:spChg chg="add mod">
          <ac:chgData name="Alfred Smith" userId="3c60a3631c0db8ad" providerId="LiveId" clId="{4E6F0D0C-846A-48BE-8C7E-27409283C00A}" dt="2025-05-06T09:14:46.951" v="37"/>
          <ac:spMkLst>
            <pc:docMk/>
            <pc:sldMk cId="1522780631" sldId="285"/>
            <ac:spMk id="2" creationId="{9821FA5F-6569-7635-C4CB-73A951FBE969}"/>
          </ac:spMkLst>
        </pc:spChg>
        <pc:spChg chg="add mod">
          <ac:chgData name="Alfred Smith" userId="3c60a3631c0db8ad" providerId="LiveId" clId="{4E6F0D0C-846A-48BE-8C7E-27409283C00A}" dt="2025-05-06T09:14:46.951" v="37"/>
          <ac:spMkLst>
            <pc:docMk/>
            <pc:sldMk cId="1522780631" sldId="285"/>
            <ac:spMk id="5" creationId="{A41C0BC9-902E-00BD-1A67-FAF80E16AA41}"/>
          </ac:spMkLst>
        </pc:spChg>
      </pc:sldChg>
      <pc:sldChg chg="modSp">
        <pc:chgData name="Alfred Smith" userId="3c60a3631c0db8ad" providerId="LiveId" clId="{4E6F0D0C-846A-48BE-8C7E-27409283C00A}" dt="2025-05-06T09:09:30.423" v="3"/>
        <pc:sldMkLst>
          <pc:docMk/>
          <pc:sldMk cId="1850742486" sldId="286"/>
        </pc:sldMkLst>
        <pc:spChg chg="mod">
          <ac:chgData name="Alfred Smith" userId="3c60a3631c0db8ad" providerId="LiveId" clId="{4E6F0D0C-846A-48BE-8C7E-27409283C00A}" dt="2025-05-06T09:09:30.423" v="3"/>
          <ac:spMkLst>
            <pc:docMk/>
            <pc:sldMk cId="1850742486" sldId="286"/>
            <ac:spMk id="4" creationId="{481CC48E-9E60-42FC-84AB-949ABE1011D6}"/>
          </ac:spMkLst>
        </pc:spChg>
      </pc:sldChg>
      <pc:sldChg chg="addSp delSp modSp mod">
        <pc:chgData name="Alfred Smith" userId="3c60a3631c0db8ad" providerId="LiveId" clId="{4E6F0D0C-846A-48BE-8C7E-27409283C00A}" dt="2025-05-06T09:14:59.535" v="39"/>
        <pc:sldMkLst>
          <pc:docMk/>
          <pc:sldMk cId="2332778949" sldId="287"/>
        </pc:sldMkLst>
        <pc:spChg chg="add mod">
          <ac:chgData name="Alfred Smith" userId="3c60a3631c0db8ad" providerId="LiveId" clId="{4E6F0D0C-846A-48BE-8C7E-27409283C00A}" dt="2025-05-06T09:14:59.535" v="39"/>
          <ac:spMkLst>
            <pc:docMk/>
            <pc:sldMk cId="2332778949" sldId="287"/>
            <ac:spMk id="2" creationId="{02F98E8B-36B0-2C9F-48DF-FB79857122EF}"/>
          </ac:spMkLst>
        </pc:spChg>
        <pc:spChg chg="add mod">
          <ac:chgData name="Alfred Smith" userId="3c60a3631c0db8ad" providerId="LiveId" clId="{4E6F0D0C-846A-48BE-8C7E-27409283C00A}" dt="2025-05-06T09:14:59.535" v="39"/>
          <ac:spMkLst>
            <pc:docMk/>
            <pc:sldMk cId="2332778949" sldId="287"/>
            <ac:spMk id="5" creationId="{C99EE367-7138-733F-0213-498E19747F15}"/>
          </ac:spMkLst>
        </pc:spChg>
      </pc:sldChg>
      <pc:sldChg chg="modSp">
        <pc:chgData name="Alfred Smith" userId="3c60a3631c0db8ad" providerId="LiveId" clId="{4E6F0D0C-846A-48BE-8C7E-27409283C00A}" dt="2025-05-06T09:09:30.423" v="3"/>
        <pc:sldMkLst>
          <pc:docMk/>
          <pc:sldMk cId="1828872212" sldId="288"/>
        </pc:sldMkLst>
        <pc:spChg chg="mod">
          <ac:chgData name="Alfred Smith" userId="3c60a3631c0db8ad" providerId="LiveId" clId="{4E6F0D0C-846A-48BE-8C7E-27409283C00A}" dt="2025-05-06T09:09:30.423" v="3"/>
          <ac:spMkLst>
            <pc:docMk/>
            <pc:sldMk cId="1828872212" sldId="288"/>
            <ac:spMk id="4" creationId="{D06D3A58-B5C1-5D8D-691D-0DAC45BE39D6}"/>
          </ac:spMkLst>
        </pc:spChg>
      </pc:sldChg>
      <pc:sldChg chg="addSp delSp modSp mod">
        <pc:chgData name="Alfred Smith" userId="3c60a3631c0db8ad" providerId="LiveId" clId="{4E6F0D0C-846A-48BE-8C7E-27409283C00A}" dt="2025-05-06T09:15:14.799" v="41"/>
        <pc:sldMkLst>
          <pc:docMk/>
          <pc:sldMk cId="3153919605" sldId="289"/>
        </pc:sldMkLst>
        <pc:spChg chg="add mod">
          <ac:chgData name="Alfred Smith" userId="3c60a3631c0db8ad" providerId="LiveId" clId="{4E6F0D0C-846A-48BE-8C7E-27409283C00A}" dt="2025-05-06T09:15:14.799" v="41"/>
          <ac:spMkLst>
            <pc:docMk/>
            <pc:sldMk cId="3153919605" sldId="289"/>
            <ac:spMk id="2" creationId="{2DB5A4FB-09D4-8EE6-2A89-0D68157DBFE9}"/>
          </ac:spMkLst>
        </pc:spChg>
        <pc:spChg chg="add mod">
          <ac:chgData name="Alfred Smith" userId="3c60a3631c0db8ad" providerId="LiveId" clId="{4E6F0D0C-846A-48BE-8C7E-27409283C00A}" dt="2025-05-06T09:15:14.799" v="41"/>
          <ac:spMkLst>
            <pc:docMk/>
            <pc:sldMk cId="3153919605" sldId="289"/>
            <ac:spMk id="5" creationId="{3676AC5D-E649-875A-C596-F0169FB1D585}"/>
          </ac:spMkLst>
        </pc:spChg>
      </pc:sldChg>
      <pc:sldChg chg="modSp">
        <pc:chgData name="Alfred Smith" userId="3c60a3631c0db8ad" providerId="LiveId" clId="{4E6F0D0C-846A-48BE-8C7E-27409283C00A}" dt="2025-05-06T09:09:30.423" v="3"/>
        <pc:sldMkLst>
          <pc:docMk/>
          <pc:sldMk cId="1292473336" sldId="290"/>
        </pc:sldMkLst>
        <pc:spChg chg="mod">
          <ac:chgData name="Alfred Smith" userId="3c60a3631c0db8ad" providerId="LiveId" clId="{4E6F0D0C-846A-48BE-8C7E-27409283C00A}" dt="2025-05-06T09:09:30.423" v="3"/>
          <ac:spMkLst>
            <pc:docMk/>
            <pc:sldMk cId="1292473336" sldId="290"/>
            <ac:spMk id="4" creationId="{6320A4EE-5161-690C-3701-8821E6969B23}"/>
          </ac:spMkLst>
        </pc:spChg>
      </pc:sldChg>
      <pc:sldChg chg="addSp delSp modSp mod">
        <pc:chgData name="Alfred Smith" userId="3c60a3631c0db8ad" providerId="LiveId" clId="{4E6F0D0C-846A-48BE-8C7E-27409283C00A}" dt="2025-05-06T09:15:27.889" v="43"/>
        <pc:sldMkLst>
          <pc:docMk/>
          <pc:sldMk cId="1878919862" sldId="291"/>
        </pc:sldMkLst>
        <pc:spChg chg="add mod">
          <ac:chgData name="Alfred Smith" userId="3c60a3631c0db8ad" providerId="LiveId" clId="{4E6F0D0C-846A-48BE-8C7E-27409283C00A}" dt="2025-05-06T09:15:27.889" v="43"/>
          <ac:spMkLst>
            <pc:docMk/>
            <pc:sldMk cId="1878919862" sldId="291"/>
            <ac:spMk id="2" creationId="{C7E9FF7F-448E-8010-5DAA-B432FC5E0B76}"/>
          </ac:spMkLst>
        </pc:spChg>
        <pc:spChg chg="add mod">
          <ac:chgData name="Alfred Smith" userId="3c60a3631c0db8ad" providerId="LiveId" clId="{4E6F0D0C-846A-48BE-8C7E-27409283C00A}" dt="2025-05-06T09:15:27.889" v="43"/>
          <ac:spMkLst>
            <pc:docMk/>
            <pc:sldMk cId="1878919862" sldId="291"/>
            <ac:spMk id="5" creationId="{9DB95918-D2D0-462E-AB6C-A7B8B25596B6}"/>
          </ac:spMkLst>
        </pc:spChg>
      </pc:sldChg>
      <pc:sldChg chg="modSp">
        <pc:chgData name="Alfred Smith" userId="3c60a3631c0db8ad" providerId="LiveId" clId="{4E6F0D0C-846A-48BE-8C7E-27409283C00A}" dt="2025-05-06T09:09:30.423" v="3"/>
        <pc:sldMkLst>
          <pc:docMk/>
          <pc:sldMk cId="1014080634" sldId="292"/>
        </pc:sldMkLst>
        <pc:spChg chg="mod">
          <ac:chgData name="Alfred Smith" userId="3c60a3631c0db8ad" providerId="LiveId" clId="{4E6F0D0C-846A-48BE-8C7E-27409283C00A}" dt="2025-05-06T09:09:30.423" v="3"/>
          <ac:spMkLst>
            <pc:docMk/>
            <pc:sldMk cId="1014080634" sldId="292"/>
            <ac:spMk id="4" creationId="{789CA704-2F84-7B5D-6768-5A9D16CAE884}"/>
          </ac:spMkLst>
        </pc:spChg>
      </pc:sldChg>
      <pc:sldChg chg="addSp delSp modSp mod">
        <pc:chgData name="Alfred Smith" userId="3c60a3631c0db8ad" providerId="LiveId" clId="{4E6F0D0C-846A-48BE-8C7E-27409283C00A}" dt="2025-05-06T09:15:38.973" v="45"/>
        <pc:sldMkLst>
          <pc:docMk/>
          <pc:sldMk cId="2219299321" sldId="293"/>
        </pc:sldMkLst>
        <pc:spChg chg="add mod">
          <ac:chgData name="Alfred Smith" userId="3c60a3631c0db8ad" providerId="LiveId" clId="{4E6F0D0C-846A-48BE-8C7E-27409283C00A}" dt="2025-05-06T09:15:38.973" v="45"/>
          <ac:spMkLst>
            <pc:docMk/>
            <pc:sldMk cId="2219299321" sldId="293"/>
            <ac:spMk id="2" creationId="{A57BB484-7DA7-84DD-A99D-0E90C906706D}"/>
          </ac:spMkLst>
        </pc:spChg>
        <pc:spChg chg="add mod">
          <ac:chgData name="Alfred Smith" userId="3c60a3631c0db8ad" providerId="LiveId" clId="{4E6F0D0C-846A-48BE-8C7E-27409283C00A}" dt="2025-05-06T09:15:38.973" v="45"/>
          <ac:spMkLst>
            <pc:docMk/>
            <pc:sldMk cId="2219299321" sldId="293"/>
            <ac:spMk id="5" creationId="{8F526AAB-E93A-994F-7569-E4FE78196505}"/>
          </ac:spMkLst>
        </pc:spChg>
      </pc:sldChg>
      <pc:sldChg chg="modSp">
        <pc:chgData name="Alfred Smith" userId="3c60a3631c0db8ad" providerId="LiveId" clId="{4E6F0D0C-846A-48BE-8C7E-27409283C00A}" dt="2025-05-06T09:09:30.423" v="3"/>
        <pc:sldMkLst>
          <pc:docMk/>
          <pc:sldMk cId="2859407553" sldId="294"/>
        </pc:sldMkLst>
        <pc:spChg chg="mod">
          <ac:chgData name="Alfred Smith" userId="3c60a3631c0db8ad" providerId="LiveId" clId="{4E6F0D0C-846A-48BE-8C7E-27409283C00A}" dt="2025-05-06T09:09:30.423" v="3"/>
          <ac:spMkLst>
            <pc:docMk/>
            <pc:sldMk cId="2859407553" sldId="294"/>
            <ac:spMk id="4" creationId="{C09D7ABF-6D83-FCC5-9069-88515B8BC1DC}"/>
          </ac:spMkLst>
        </pc:spChg>
      </pc:sldChg>
      <pc:sldChg chg="addSp delSp modSp mod">
        <pc:chgData name="Alfred Smith" userId="3c60a3631c0db8ad" providerId="LiveId" clId="{4E6F0D0C-846A-48BE-8C7E-27409283C00A}" dt="2025-05-06T09:16:06.568" v="49"/>
        <pc:sldMkLst>
          <pc:docMk/>
          <pc:sldMk cId="3279066978" sldId="295"/>
        </pc:sldMkLst>
        <pc:spChg chg="add mod">
          <ac:chgData name="Alfred Smith" userId="3c60a3631c0db8ad" providerId="LiveId" clId="{4E6F0D0C-846A-48BE-8C7E-27409283C00A}" dt="2025-05-06T09:16:06.568" v="49"/>
          <ac:spMkLst>
            <pc:docMk/>
            <pc:sldMk cId="3279066978" sldId="295"/>
            <ac:spMk id="2" creationId="{A18D1892-9BCD-8088-13E8-015207B961BD}"/>
          </ac:spMkLst>
        </pc:spChg>
        <pc:spChg chg="add mod">
          <ac:chgData name="Alfred Smith" userId="3c60a3631c0db8ad" providerId="LiveId" clId="{4E6F0D0C-846A-48BE-8C7E-27409283C00A}" dt="2025-05-06T09:16:06.568" v="49"/>
          <ac:spMkLst>
            <pc:docMk/>
            <pc:sldMk cId="3279066978" sldId="295"/>
            <ac:spMk id="5" creationId="{2B1B3BDC-87EA-2B42-B87F-43AA7F524310}"/>
          </ac:spMkLst>
        </pc:spChg>
      </pc:sldChg>
      <pc:sldChg chg="modSp">
        <pc:chgData name="Alfred Smith" userId="3c60a3631c0db8ad" providerId="LiveId" clId="{4E6F0D0C-846A-48BE-8C7E-27409283C00A}" dt="2025-05-06T09:09:30.423" v="3"/>
        <pc:sldMkLst>
          <pc:docMk/>
          <pc:sldMk cId="3336050791" sldId="296"/>
        </pc:sldMkLst>
        <pc:spChg chg="mod">
          <ac:chgData name="Alfred Smith" userId="3c60a3631c0db8ad" providerId="LiveId" clId="{4E6F0D0C-846A-48BE-8C7E-27409283C00A}" dt="2025-05-06T09:09:30.423" v="3"/>
          <ac:spMkLst>
            <pc:docMk/>
            <pc:sldMk cId="3336050791" sldId="296"/>
            <ac:spMk id="4" creationId="{FDF47FEA-0E1F-D479-0C00-38C44CF71A45}"/>
          </ac:spMkLst>
        </pc:spChg>
      </pc:sldChg>
      <pc:sldChg chg="addSp delSp modSp mod">
        <pc:chgData name="Alfred Smith" userId="3c60a3631c0db8ad" providerId="LiveId" clId="{4E6F0D0C-846A-48BE-8C7E-27409283C00A}" dt="2025-05-06T09:16:22.616" v="51"/>
        <pc:sldMkLst>
          <pc:docMk/>
          <pc:sldMk cId="568388774" sldId="297"/>
        </pc:sldMkLst>
        <pc:spChg chg="add mod">
          <ac:chgData name="Alfred Smith" userId="3c60a3631c0db8ad" providerId="LiveId" clId="{4E6F0D0C-846A-48BE-8C7E-27409283C00A}" dt="2025-05-06T09:16:22.616" v="51"/>
          <ac:spMkLst>
            <pc:docMk/>
            <pc:sldMk cId="568388774" sldId="297"/>
            <ac:spMk id="2" creationId="{CC4A36F3-2DD1-C5A9-906F-E9DA8EC68177}"/>
          </ac:spMkLst>
        </pc:spChg>
        <pc:spChg chg="add mod">
          <ac:chgData name="Alfred Smith" userId="3c60a3631c0db8ad" providerId="LiveId" clId="{4E6F0D0C-846A-48BE-8C7E-27409283C00A}" dt="2025-05-06T09:16:22.616" v="51"/>
          <ac:spMkLst>
            <pc:docMk/>
            <pc:sldMk cId="568388774" sldId="297"/>
            <ac:spMk id="5" creationId="{5DB20A18-97C5-60A6-186D-F89FC54D6200}"/>
          </ac:spMkLst>
        </pc:spChg>
      </pc:sldChg>
      <pc:sldChg chg="addSp delSp modSp mod">
        <pc:chgData name="Alfred Smith" userId="3c60a3631c0db8ad" providerId="LiveId" clId="{4E6F0D0C-846A-48BE-8C7E-27409283C00A}" dt="2025-05-06T09:11:53.956" v="20"/>
        <pc:sldMkLst>
          <pc:docMk/>
          <pc:sldMk cId="2060075905" sldId="299"/>
        </pc:sldMkLst>
        <pc:spChg chg="add mod">
          <ac:chgData name="Alfred Smith" userId="3c60a3631c0db8ad" providerId="LiveId" clId="{4E6F0D0C-846A-48BE-8C7E-27409283C00A}" dt="2025-05-06T09:11:53.956" v="20"/>
          <ac:spMkLst>
            <pc:docMk/>
            <pc:sldMk cId="2060075905" sldId="299"/>
            <ac:spMk id="2" creationId="{433D7CE6-667D-8567-7F2C-994BE0F88491}"/>
          </ac:spMkLst>
        </pc:spChg>
        <pc:spChg chg="add mod">
          <ac:chgData name="Alfred Smith" userId="3c60a3631c0db8ad" providerId="LiveId" clId="{4E6F0D0C-846A-48BE-8C7E-27409283C00A}" dt="2025-05-06T09:11:53.956" v="20"/>
          <ac:spMkLst>
            <pc:docMk/>
            <pc:sldMk cId="2060075905" sldId="299"/>
            <ac:spMk id="5" creationId="{C287FD4F-9914-6131-94B2-075D608DB910}"/>
          </ac:spMkLst>
        </pc:spChg>
      </pc:sldChg>
      <pc:sldChg chg="modSp">
        <pc:chgData name="Alfred Smith" userId="3c60a3631c0db8ad" providerId="LiveId" clId="{4E6F0D0C-846A-48BE-8C7E-27409283C00A}" dt="2025-05-06T09:09:30.423" v="3"/>
        <pc:sldMkLst>
          <pc:docMk/>
          <pc:sldMk cId="2903627041" sldId="300"/>
        </pc:sldMkLst>
        <pc:spChg chg="mod">
          <ac:chgData name="Alfred Smith" userId="3c60a3631c0db8ad" providerId="LiveId" clId="{4E6F0D0C-846A-48BE-8C7E-27409283C00A}" dt="2025-05-06T09:09:30.423" v="3"/>
          <ac:spMkLst>
            <pc:docMk/>
            <pc:sldMk cId="2903627041" sldId="300"/>
            <ac:spMk id="4" creationId="{9F9639D7-BF22-8CD6-C557-D3519E3B604B}"/>
          </ac:spMkLst>
        </pc:spChg>
      </pc:sldChg>
      <pc:sldChg chg="modSp">
        <pc:chgData name="Alfred Smith" userId="3c60a3631c0db8ad" providerId="LiveId" clId="{4E6F0D0C-846A-48BE-8C7E-27409283C00A}" dt="2025-05-06T09:09:30.423" v="3"/>
        <pc:sldMkLst>
          <pc:docMk/>
          <pc:sldMk cId="1155594812" sldId="301"/>
        </pc:sldMkLst>
        <pc:spChg chg="mod">
          <ac:chgData name="Alfred Smith" userId="3c60a3631c0db8ad" providerId="LiveId" clId="{4E6F0D0C-846A-48BE-8C7E-27409283C00A}" dt="2025-05-06T09:09:30.423" v="3"/>
          <ac:spMkLst>
            <pc:docMk/>
            <pc:sldMk cId="1155594812" sldId="301"/>
            <ac:spMk id="2" creationId="{1C870612-5E7C-A4E0-23BE-A7465942817D}"/>
          </ac:spMkLst>
        </pc:spChg>
      </pc:sldChg>
      <pc:sldChg chg="addSp delSp modSp mod">
        <pc:chgData name="Alfred Smith" userId="3c60a3631c0db8ad" providerId="LiveId" clId="{4E6F0D0C-846A-48BE-8C7E-27409283C00A}" dt="2025-05-06T09:13:47.329" v="29"/>
        <pc:sldMkLst>
          <pc:docMk/>
          <pc:sldMk cId="207992140" sldId="302"/>
        </pc:sldMkLst>
        <pc:spChg chg="add mod">
          <ac:chgData name="Alfred Smith" userId="3c60a3631c0db8ad" providerId="LiveId" clId="{4E6F0D0C-846A-48BE-8C7E-27409283C00A}" dt="2025-05-06T09:13:47.329" v="29"/>
          <ac:spMkLst>
            <pc:docMk/>
            <pc:sldMk cId="207992140" sldId="302"/>
            <ac:spMk id="2" creationId="{1C902436-632F-CB29-72E5-00D4BA4695E0}"/>
          </ac:spMkLst>
        </pc:spChg>
        <pc:spChg chg="add mod">
          <ac:chgData name="Alfred Smith" userId="3c60a3631c0db8ad" providerId="LiveId" clId="{4E6F0D0C-846A-48BE-8C7E-27409283C00A}" dt="2025-05-06T09:13:47.329" v="29"/>
          <ac:spMkLst>
            <pc:docMk/>
            <pc:sldMk cId="207992140" sldId="302"/>
            <ac:spMk id="5" creationId="{1AD61306-BFB8-2934-8765-E2A93E85E7D2}"/>
          </ac:spMkLst>
        </pc:spChg>
      </pc:sldChg>
      <pc:sldChg chg="addSp delSp modSp mod">
        <pc:chgData name="Alfred Smith" userId="3c60a3631c0db8ad" providerId="LiveId" clId="{4E6F0D0C-846A-48BE-8C7E-27409283C00A}" dt="2025-05-06T09:15:52.558" v="47"/>
        <pc:sldMkLst>
          <pc:docMk/>
          <pc:sldMk cId="2735905384" sldId="303"/>
        </pc:sldMkLst>
        <pc:spChg chg="add mod">
          <ac:chgData name="Alfred Smith" userId="3c60a3631c0db8ad" providerId="LiveId" clId="{4E6F0D0C-846A-48BE-8C7E-27409283C00A}" dt="2025-05-06T09:15:52.558" v="47"/>
          <ac:spMkLst>
            <pc:docMk/>
            <pc:sldMk cId="2735905384" sldId="303"/>
            <ac:spMk id="2" creationId="{5C0343E2-A5F0-CB7C-9EB7-E57CF2CE393B}"/>
          </ac:spMkLst>
        </pc:spChg>
        <pc:spChg chg="add mod">
          <ac:chgData name="Alfred Smith" userId="3c60a3631c0db8ad" providerId="LiveId" clId="{4E6F0D0C-846A-48BE-8C7E-27409283C00A}" dt="2025-05-06T09:15:52.558" v="47"/>
          <ac:spMkLst>
            <pc:docMk/>
            <pc:sldMk cId="2735905384" sldId="303"/>
            <ac:spMk id="5" creationId="{AC1937B0-3E57-E0DC-B9CC-3806CBEFC853}"/>
          </ac:spMkLst>
        </pc:spChg>
      </pc:sldChg>
      <pc:sldChg chg="modSp">
        <pc:chgData name="Alfred Smith" userId="3c60a3631c0db8ad" providerId="LiveId" clId="{4E6F0D0C-846A-48BE-8C7E-27409283C00A}" dt="2025-05-06T09:09:30.423" v="3"/>
        <pc:sldMkLst>
          <pc:docMk/>
          <pc:sldMk cId="3869658600" sldId="304"/>
        </pc:sldMkLst>
        <pc:spChg chg="mod">
          <ac:chgData name="Alfred Smith" userId="3c60a3631c0db8ad" providerId="LiveId" clId="{4E6F0D0C-846A-48BE-8C7E-27409283C00A}" dt="2025-05-06T09:09:30.423" v="3"/>
          <ac:spMkLst>
            <pc:docMk/>
            <pc:sldMk cId="3869658600" sldId="304"/>
            <ac:spMk id="4" creationId="{19FDEFB7-8970-28C6-3CB3-8511B06FBEA9}"/>
          </ac:spMkLst>
        </pc:spChg>
      </pc:sldChg>
      <pc:sldChg chg="modSp">
        <pc:chgData name="Alfred Smith" userId="3c60a3631c0db8ad" providerId="LiveId" clId="{4E6F0D0C-846A-48BE-8C7E-27409283C00A}" dt="2025-05-06T09:09:30.423" v="3"/>
        <pc:sldMkLst>
          <pc:docMk/>
          <pc:sldMk cId="4178860286" sldId="305"/>
        </pc:sldMkLst>
        <pc:spChg chg="mod">
          <ac:chgData name="Alfred Smith" userId="3c60a3631c0db8ad" providerId="LiveId" clId="{4E6F0D0C-846A-48BE-8C7E-27409283C00A}" dt="2025-05-06T09:09:30.423" v="3"/>
          <ac:spMkLst>
            <pc:docMk/>
            <pc:sldMk cId="4178860286" sldId="305"/>
            <ac:spMk id="4" creationId="{D06D3A58-B5C1-5D8D-691D-0DAC45BE39D6}"/>
          </ac:spMkLst>
        </pc:spChg>
      </pc:sldChg>
    </pc:docChg>
  </pc:docChgLst>
  <pc:docChgLst>
    <pc:chgData name="Alfred Smith" userId="3c60a3631c0db8ad" providerId="LiveId" clId="{2DA28F23-00F1-4184-A224-DCB5CD8949B8}"/>
    <pc:docChg chg="modSld">
      <pc:chgData name="Alfred Smith" userId="3c60a3631c0db8ad" providerId="LiveId" clId="{2DA28F23-00F1-4184-A224-DCB5CD8949B8}" dt="2025-05-28T11:34:01.409" v="0"/>
      <pc:docMkLst>
        <pc:docMk/>
      </pc:docMkLst>
      <pc:sldChg chg="modSp mod">
        <pc:chgData name="Alfred Smith" userId="3c60a3631c0db8ad" providerId="LiveId" clId="{2DA28F23-00F1-4184-A224-DCB5CD8949B8}" dt="2025-05-28T11:34:01.409" v="0"/>
        <pc:sldMkLst>
          <pc:docMk/>
          <pc:sldMk cId="3137811553" sldId="268"/>
        </pc:sldMkLst>
        <pc:spChg chg="mod">
          <ac:chgData name="Alfred Smith" userId="3c60a3631c0db8ad" providerId="LiveId" clId="{2DA28F23-00F1-4184-A224-DCB5CD8949B8}" dt="2025-05-28T11:34:01.409" v="0"/>
          <ac:spMkLst>
            <pc:docMk/>
            <pc:sldMk cId="3137811553" sldId="268"/>
            <ac:spMk id="4" creationId="{EE2AC625-9141-A801-F431-DD5F79396320}"/>
          </ac:spMkLst>
        </pc:spChg>
      </pc:sldChg>
    </pc:docChg>
  </pc:docChgLst>
  <pc:docChgLst>
    <pc:chgData name="Leonie Smith" userId="fed1330f33f5650e" providerId="LiveId" clId="{A381F4DC-D0C2-4FE5-AA07-45881D26CE4D}"/>
    <pc:docChg chg="custSel addSld delSld modSld">
      <pc:chgData name="Leonie Smith" userId="fed1330f33f5650e" providerId="LiveId" clId="{A381F4DC-D0C2-4FE5-AA07-45881D26CE4D}" dt="2023-04-14T04:04:34.668" v="221" actId="5793"/>
      <pc:docMkLst>
        <pc:docMk/>
      </pc:docMkLst>
      <pc:sldChg chg="addSp modSp modNotesTx">
        <pc:chgData name="Leonie Smith" userId="fed1330f33f5650e" providerId="LiveId" clId="{A381F4DC-D0C2-4FE5-AA07-45881D26CE4D}" dt="2023-04-14T04:04:34.668" v="221" actId="5793"/>
        <pc:sldMkLst>
          <pc:docMk/>
          <pc:sldMk cId="1499918570" sldId="257"/>
        </pc:sldMkLst>
      </pc:sldChg>
      <pc:sldChg chg="addSp delSp modSp mod modTransition modAnim">
        <pc:chgData name="Leonie Smith" userId="fed1330f33f5650e" providerId="LiveId" clId="{A381F4DC-D0C2-4FE5-AA07-45881D26CE4D}" dt="2023-04-12T03:47:45.543" v="4"/>
        <pc:sldMkLst>
          <pc:docMk/>
          <pc:sldMk cId="454763615" sldId="259"/>
        </pc:sldMkLst>
      </pc:sldChg>
      <pc:sldChg chg="addSp modSp">
        <pc:chgData name="Leonie Smith" userId="fed1330f33f5650e" providerId="LiveId" clId="{A381F4DC-D0C2-4FE5-AA07-45881D26CE4D}" dt="2023-04-12T03:48:48.321" v="5"/>
        <pc:sldMkLst>
          <pc:docMk/>
          <pc:sldMk cId="2346136586" sldId="260"/>
        </pc:sldMkLst>
      </pc:sldChg>
      <pc:sldChg chg="addSp delSp modSp mod modTransition modAnim">
        <pc:chgData name="Leonie Smith" userId="fed1330f33f5650e" providerId="LiveId" clId="{A381F4DC-D0C2-4FE5-AA07-45881D26CE4D}" dt="2023-04-12T03:50:23.827" v="12"/>
        <pc:sldMkLst>
          <pc:docMk/>
          <pc:sldMk cId="4037329247" sldId="261"/>
        </pc:sldMkLst>
      </pc:sldChg>
      <pc:sldChg chg="addSp delSp modSp mod modTransition modAnim">
        <pc:chgData name="Leonie Smith" userId="fed1330f33f5650e" providerId="LiveId" clId="{A381F4DC-D0C2-4FE5-AA07-45881D26CE4D}" dt="2023-04-12T03:54:01.784" v="16"/>
        <pc:sldMkLst>
          <pc:docMk/>
          <pc:sldMk cId="1909638311" sldId="262"/>
        </pc:sldMkLst>
      </pc:sldChg>
      <pc:sldChg chg="addSp delSp modSp mod modTransition modAnim">
        <pc:chgData name="Leonie Smith" userId="fed1330f33f5650e" providerId="LiveId" clId="{A381F4DC-D0C2-4FE5-AA07-45881D26CE4D}" dt="2023-04-12T04:02:08.275" v="26"/>
        <pc:sldMkLst>
          <pc:docMk/>
          <pc:sldMk cId="641208035" sldId="263"/>
        </pc:sldMkLst>
      </pc:sldChg>
      <pc:sldChg chg="addSp delSp modSp mod modTransition modAnim">
        <pc:chgData name="Leonie Smith" userId="fed1330f33f5650e" providerId="LiveId" clId="{A381F4DC-D0C2-4FE5-AA07-45881D26CE4D}" dt="2023-04-12T04:09:22.432" v="49"/>
        <pc:sldMkLst>
          <pc:docMk/>
          <pc:sldMk cId="4044745628" sldId="264"/>
        </pc:sldMkLst>
      </pc:sldChg>
      <pc:sldChg chg="addSp delSp modSp mod modTransition modAnim">
        <pc:chgData name="Leonie Smith" userId="fed1330f33f5650e" providerId="LiveId" clId="{A381F4DC-D0C2-4FE5-AA07-45881D26CE4D}" dt="2023-04-12T04:20:57.027" v="72"/>
        <pc:sldMkLst>
          <pc:docMk/>
          <pc:sldMk cId="978260341" sldId="265"/>
        </pc:sldMkLst>
      </pc:sldChg>
      <pc:sldChg chg="addSp delSp modSp mod modTransition modAnim">
        <pc:chgData name="Leonie Smith" userId="fed1330f33f5650e" providerId="LiveId" clId="{A381F4DC-D0C2-4FE5-AA07-45881D26CE4D}" dt="2023-04-12T04:26:42.745" v="85"/>
        <pc:sldMkLst>
          <pc:docMk/>
          <pc:sldMk cId="3575870363" sldId="266"/>
        </pc:sldMkLst>
      </pc:sldChg>
      <pc:sldChg chg="addSp delSp modSp mod modTransition modAnim">
        <pc:chgData name="Leonie Smith" userId="fed1330f33f5650e" providerId="LiveId" clId="{A381F4DC-D0C2-4FE5-AA07-45881D26CE4D}" dt="2023-04-12T04:31:05.631" v="110"/>
        <pc:sldMkLst>
          <pc:docMk/>
          <pc:sldMk cId="4017137865" sldId="267"/>
        </pc:sldMkLst>
      </pc:sldChg>
      <pc:sldChg chg="addSp delSp modSp mod modTransition modAnim">
        <pc:chgData name="Leonie Smith" userId="fed1330f33f5650e" providerId="LiveId" clId="{A381F4DC-D0C2-4FE5-AA07-45881D26CE4D}" dt="2023-04-12T04:40:47.757" v="128"/>
        <pc:sldMkLst>
          <pc:docMk/>
          <pc:sldMk cId="3137811553" sldId="268"/>
        </pc:sldMkLst>
      </pc:sldChg>
      <pc:sldChg chg="addSp delSp modSp mod modTransition modAnim">
        <pc:chgData name="Leonie Smith" userId="fed1330f33f5650e" providerId="LiveId" clId="{A381F4DC-D0C2-4FE5-AA07-45881D26CE4D}" dt="2023-04-12T04:48:36.120" v="151"/>
        <pc:sldMkLst>
          <pc:docMk/>
          <pc:sldMk cId="100491716" sldId="269"/>
        </pc:sldMkLst>
      </pc:sldChg>
      <pc:sldChg chg="addSp delSp modSp mod modTransition modAnim">
        <pc:chgData name="Leonie Smith" userId="fed1330f33f5650e" providerId="LiveId" clId="{A381F4DC-D0C2-4FE5-AA07-45881D26CE4D}" dt="2023-04-12T04:54:11.135" v="155"/>
        <pc:sldMkLst>
          <pc:docMk/>
          <pc:sldMk cId="1922139011" sldId="281"/>
        </pc:sldMkLst>
      </pc:sldChg>
      <pc:sldChg chg="addSp modSp">
        <pc:chgData name="Leonie Smith" userId="fed1330f33f5650e" providerId="LiveId" clId="{A381F4DC-D0C2-4FE5-AA07-45881D26CE4D}" dt="2023-04-12T04:55:39.238" v="156"/>
        <pc:sldMkLst>
          <pc:docMk/>
          <pc:sldMk cId="3166251957" sldId="283"/>
        </pc:sldMkLst>
      </pc:sldChg>
      <pc:sldChg chg="addSp delSp modSp mod modTransition modAnim">
        <pc:chgData name="Leonie Smith" userId="fed1330f33f5650e" providerId="LiveId" clId="{A381F4DC-D0C2-4FE5-AA07-45881D26CE4D}" dt="2023-04-12T05:03:33.269" v="175"/>
        <pc:sldMkLst>
          <pc:docMk/>
          <pc:sldMk cId="1522780631" sldId="285"/>
        </pc:sldMkLst>
      </pc:sldChg>
      <pc:sldChg chg="addSp delSp modSp mod modTransition modAnim">
        <pc:chgData name="Leonie Smith" userId="fed1330f33f5650e" providerId="LiveId" clId="{A381F4DC-D0C2-4FE5-AA07-45881D26CE4D}" dt="2023-04-12T05:06:09.125" v="182"/>
        <pc:sldMkLst>
          <pc:docMk/>
          <pc:sldMk cId="2332778949" sldId="287"/>
        </pc:sldMkLst>
      </pc:sldChg>
      <pc:sldChg chg="addSp delSp modSp mod modTransition modAnim">
        <pc:chgData name="Leonie Smith" userId="fed1330f33f5650e" providerId="LiveId" clId="{A381F4DC-D0C2-4FE5-AA07-45881D26CE4D}" dt="2023-04-12T05:09:49.408" v="189"/>
        <pc:sldMkLst>
          <pc:docMk/>
          <pc:sldMk cId="3153919605" sldId="289"/>
        </pc:sldMkLst>
      </pc:sldChg>
      <pc:sldChg chg="addSp delSp modSp mod modTransition modAnim">
        <pc:chgData name="Leonie Smith" userId="fed1330f33f5650e" providerId="LiveId" clId="{A381F4DC-D0C2-4FE5-AA07-45881D26CE4D}" dt="2023-04-12T05:11:48.372" v="193"/>
        <pc:sldMkLst>
          <pc:docMk/>
          <pc:sldMk cId="1878919862" sldId="291"/>
        </pc:sldMkLst>
      </pc:sldChg>
      <pc:sldChg chg="addSp modSp mod">
        <pc:chgData name="Leonie Smith" userId="fed1330f33f5650e" providerId="LiveId" clId="{A381F4DC-D0C2-4FE5-AA07-45881D26CE4D}" dt="2023-04-12T05:14:13.701" v="199"/>
        <pc:sldMkLst>
          <pc:docMk/>
          <pc:sldMk cId="2219299321" sldId="293"/>
        </pc:sldMkLst>
      </pc:sldChg>
      <pc:sldChg chg="addSp modSp">
        <pc:chgData name="Leonie Smith" userId="fed1330f33f5650e" providerId="LiveId" clId="{A381F4DC-D0C2-4FE5-AA07-45881D26CE4D}" dt="2023-04-12T05:19:29.450" v="207"/>
        <pc:sldMkLst>
          <pc:docMk/>
          <pc:sldMk cId="3279066978" sldId="295"/>
        </pc:sldMkLst>
      </pc:sldChg>
      <pc:sldChg chg="addSp delSp modSp mod modTransition modAnim">
        <pc:chgData name="Leonie Smith" userId="fed1330f33f5650e" providerId="LiveId" clId="{A381F4DC-D0C2-4FE5-AA07-45881D26CE4D}" dt="2023-04-12T05:21:53.522" v="217"/>
        <pc:sldMkLst>
          <pc:docMk/>
          <pc:sldMk cId="568388774" sldId="297"/>
        </pc:sldMkLst>
      </pc:sldChg>
      <pc:sldChg chg="addSp delSp modSp mod modTransition modAnim">
        <pc:chgData name="Leonie Smith" userId="fed1330f33f5650e" providerId="LiveId" clId="{A381F4DC-D0C2-4FE5-AA07-45881D26CE4D}" dt="2023-04-12T04:22:53.856" v="78"/>
        <pc:sldMkLst>
          <pc:docMk/>
          <pc:sldMk cId="2060075905" sldId="299"/>
        </pc:sldMkLst>
      </pc:sldChg>
      <pc:sldChg chg="addSp delSp modSp add mod modTransition modAnim">
        <pc:chgData name="Leonie Smith" userId="fed1330f33f5650e" providerId="LiveId" clId="{A381F4DC-D0C2-4FE5-AA07-45881D26CE4D}" dt="2023-04-12T04:43:19.529" v="138"/>
        <pc:sldMkLst>
          <pc:docMk/>
          <pc:sldMk cId="207992140" sldId="302"/>
        </pc:sldMkLst>
      </pc:sldChg>
      <pc:sldChg chg="add del">
        <pc:chgData name="Leonie Smith" userId="fed1330f33f5650e" providerId="LiveId" clId="{A381F4DC-D0C2-4FE5-AA07-45881D26CE4D}" dt="2023-04-12T04:33:16.944" v="112" actId="2696"/>
        <pc:sldMkLst>
          <pc:docMk/>
          <pc:sldMk cId="3226403315" sldId="302"/>
        </pc:sldMkLst>
      </pc:sldChg>
      <pc:sldChg chg="addSp delSp modSp add mod modTransition modAnim">
        <pc:chgData name="Leonie Smith" userId="fed1330f33f5650e" providerId="LiveId" clId="{A381F4DC-D0C2-4FE5-AA07-45881D26CE4D}" dt="2023-04-12T05:18:08.490" v="206"/>
        <pc:sldMkLst>
          <pc:docMk/>
          <pc:sldMk cId="2735905384" sldId="303"/>
        </pc:sldMkLst>
      </pc:sldChg>
    </pc:docChg>
  </pc:docChgLst>
  <pc:docChgLst>
    <pc:chgData name="Leonie Smith" userId="fed1330f33f5650e" providerId="LiveId" clId="{114ABCF9-158A-4B83-9F11-26881183B587}"/>
    <pc:docChg chg="modSld">
      <pc:chgData name="Leonie Smith" userId="fed1330f33f5650e" providerId="LiveId" clId="{114ABCF9-158A-4B83-9F11-26881183B587}" dt="2023-02-17T09:08:02.120" v="83" actId="20577"/>
      <pc:docMkLst>
        <pc:docMk/>
      </pc:docMkLst>
      <pc:sldChg chg="addSp modSp mod">
        <pc:chgData name="Leonie Smith" userId="fed1330f33f5650e" providerId="LiveId" clId="{114ABCF9-158A-4B83-9F11-26881183B587}" dt="2023-02-17T09:01:33.371" v="5" actId="1076"/>
        <pc:sldMkLst>
          <pc:docMk/>
          <pc:sldMk cId="3788111665" sldId="258"/>
        </pc:sldMkLst>
      </pc:sldChg>
      <pc:sldChg chg="modSp mod">
        <pc:chgData name="Leonie Smith" userId="fed1330f33f5650e" providerId="LiveId" clId="{114ABCF9-158A-4B83-9F11-26881183B587}" dt="2023-02-17T09:03:37.856" v="38" actId="21"/>
        <pc:sldMkLst>
          <pc:docMk/>
          <pc:sldMk cId="641208035" sldId="263"/>
        </pc:sldMkLst>
      </pc:sldChg>
      <pc:sldChg chg="modSp mod">
        <pc:chgData name="Leonie Smith" userId="fed1330f33f5650e" providerId="LiveId" clId="{114ABCF9-158A-4B83-9F11-26881183B587}" dt="2023-02-17T09:04:01.226" v="50" actId="403"/>
        <pc:sldMkLst>
          <pc:docMk/>
          <pc:sldMk cId="4044745628" sldId="264"/>
        </pc:sldMkLst>
      </pc:sldChg>
      <pc:sldChg chg="addSp modSp">
        <pc:chgData name="Leonie Smith" userId="fed1330f33f5650e" providerId="LiveId" clId="{114ABCF9-158A-4B83-9F11-26881183B587}" dt="2023-02-17T09:01:39.261" v="6"/>
        <pc:sldMkLst>
          <pc:docMk/>
          <pc:sldMk cId="4120481681" sldId="270"/>
        </pc:sldMkLst>
      </pc:sldChg>
      <pc:sldChg chg="addSp modSp mod">
        <pc:chgData name="Leonie Smith" userId="fed1330f33f5650e" providerId="LiveId" clId="{114ABCF9-158A-4B83-9F11-26881183B587}" dt="2023-02-17T09:02:46.738" v="29" actId="20577"/>
        <pc:sldMkLst>
          <pc:docMk/>
          <pc:sldMk cId="939110669" sldId="271"/>
        </pc:sldMkLst>
      </pc:sldChg>
      <pc:sldChg chg="addSp modSp mod">
        <pc:chgData name="Leonie Smith" userId="fed1330f33f5650e" providerId="LiveId" clId="{114ABCF9-158A-4B83-9F11-26881183B587}" dt="2023-02-17T09:02:53.696" v="31" actId="20577"/>
        <pc:sldMkLst>
          <pc:docMk/>
          <pc:sldMk cId="4024569785" sldId="272"/>
        </pc:sldMkLst>
      </pc:sldChg>
      <pc:sldChg chg="addSp modSp mod">
        <pc:chgData name="Leonie Smith" userId="fed1330f33f5650e" providerId="LiveId" clId="{114ABCF9-158A-4B83-9F11-26881183B587}" dt="2023-02-17T09:03:09.094" v="33" actId="20577"/>
        <pc:sldMkLst>
          <pc:docMk/>
          <pc:sldMk cId="487179600" sldId="273"/>
        </pc:sldMkLst>
      </pc:sldChg>
      <pc:sldChg chg="addSp modSp mod">
        <pc:chgData name="Leonie Smith" userId="fed1330f33f5650e" providerId="LiveId" clId="{114ABCF9-158A-4B83-9F11-26881183B587}" dt="2023-02-17T09:03:16.085" v="35" actId="20577"/>
        <pc:sldMkLst>
          <pc:docMk/>
          <pc:sldMk cId="2168401200" sldId="274"/>
        </pc:sldMkLst>
      </pc:sldChg>
      <pc:sldChg chg="addSp modSp mod">
        <pc:chgData name="Leonie Smith" userId="fed1330f33f5650e" providerId="LiveId" clId="{114ABCF9-158A-4B83-9F11-26881183B587}" dt="2023-02-17T09:03:26.601" v="37" actId="20577"/>
        <pc:sldMkLst>
          <pc:docMk/>
          <pc:sldMk cId="2996969115" sldId="275"/>
        </pc:sldMkLst>
      </pc:sldChg>
      <pc:sldChg chg="addSp modSp mod">
        <pc:chgData name="Leonie Smith" userId="fed1330f33f5650e" providerId="LiveId" clId="{114ABCF9-158A-4B83-9F11-26881183B587}" dt="2023-02-17T09:04:15.561" v="52" actId="20577"/>
        <pc:sldMkLst>
          <pc:docMk/>
          <pc:sldMk cId="2390376940" sldId="276"/>
        </pc:sldMkLst>
      </pc:sldChg>
      <pc:sldChg chg="addSp modSp mod">
        <pc:chgData name="Leonie Smith" userId="fed1330f33f5650e" providerId="LiveId" clId="{114ABCF9-158A-4B83-9F11-26881183B587}" dt="2023-02-17T09:04:34.160" v="56" actId="20577"/>
        <pc:sldMkLst>
          <pc:docMk/>
          <pc:sldMk cId="4265919077" sldId="277"/>
        </pc:sldMkLst>
      </pc:sldChg>
      <pc:sldChg chg="addSp modSp mod">
        <pc:chgData name="Leonie Smith" userId="fed1330f33f5650e" providerId="LiveId" clId="{114ABCF9-158A-4B83-9F11-26881183B587}" dt="2023-02-17T09:04:40.209" v="58" actId="20577"/>
        <pc:sldMkLst>
          <pc:docMk/>
          <pc:sldMk cId="210266664" sldId="278"/>
        </pc:sldMkLst>
      </pc:sldChg>
      <pc:sldChg chg="addSp modSp mod">
        <pc:chgData name="Leonie Smith" userId="fed1330f33f5650e" providerId="LiveId" clId="{114ABCF9-158A-4B83-9F11-26881183B587}" dt="2023-02-17T09:04:47.383" v="60" actId="20577"/>
        <pc:sldMkLst>
          <pc:docMk/>
          <pc:sldMk cId="888433145" sldId="279"/>
        </pc:sldMkLst>
      </pc:sldChg>
      <pc:sldChg chg="addSp modSp mod">
        <pc:chgData name="Leonie Smith" userId="fed1330f33f5650e" providerId="LiveId" clId="{114ABCF9-158A-4B83-9F11-26881183B587}" dt="2023-02-17T09:05:00.847" v="62" actId="20577"/>
        <pc:sldMkLst>
          <pc:docMk/>
          <pc:sldMk cId="791300187" sldId="280"/>
        </pc:sldMkLst>
      </pc:sldChg>
      <pc:sldChg chg="addSp modSp mod">
        <pc:chgData name="Leonie Smith" userId="fed1330f33f5650e" providerId="LiveId" clId="{114ABCF9-158A-4B83-9F11-26881183B587}" dt="2023-02-17T09:05:13.813" v="64" actId="20577"/>
        <pc:sldMkLst>
          <pc:docMk/>
          <pc:sldMk cId="1126511635" sldId="282"/>
        </pc:sldMkLst>
      </pc:sldChg>
      <pc:sldChg chg="addSp modSp mod">
        <pc:chgData name="Leonie Smith" userId="fed1330f33f5650e" providerId="LiveId" clId="{114ABCF9-158A-4B83-9F11-26881183B587}" dt="2023-02-17T09:05:21.336" v="66" actId="20577"/>
        <pc:sldMkLst>
          <pc:docMk/>
          <pc:sldMk cId="3922583308" sldId="284"/>
        </pc:sldMkLst>
      </pc:sldChg>
      <pc:sldChg chg="addSp modSp mod">
        <pc:chgData name="Leonie Smith" userId="fed1330f33f5650e" providerId="LiveId" clId="{114ABCF9-158A-4B83-9F11-26881183B587}" dt="2023-02-17T09:06:56.546" v="68" actId="20577"/>
        <pc:sldMkLst>
          <pc:docMk/>
          <pc:sldMk cId="1850742486" sldId="286"/>
        </pc:sldMkLst>
      </pc:sldChg>
      <pc:sldChg chg="addSp modSp mod">
        <pc:chgData name="Leonie Smith" userId="fed1330f33f5650e" providerId="LiveId" clId="{114ABCF9-158A-4B83-9F11-26881183B587}" dt="2023-02-17T09:07:06.893" v="70" actId="20577"/>
        <pc:sldMkLst>
          <pc:docMk/>
          <pc:sldMk cId="1828872212" sldId="288"/>
        </pc:sldMkLst>
      </pc:sldChg>
      <pc:sldChg chg="addSp modSp mod">
        <pc:chgData name="Leonie Smith" userId="fed1330f33f5650e" providerId="LiveId" clId="{114ABCF9-158A-4B83-9F11-26881183B587}" dt="2023-02-17T09:07:17.487" v="72" actId="20577"/>
        <pc:sldMkLst>
          <pc:docMk/>
          <pc:sldMk cId="1292473336" sldId="290"/>
        </pc:sldMkLst>
      </pc:sldChg>
      <pc:sldChg chg="addSp modSp mod">
        <pc:chgData name="Leonie Smith" userId="fed1330f33f5650e" providerId="LiveId" clId="{114ABCF9-158A-4B83-9F11-26881183B587}" dt="2023-02-17T09:07:26.424" v="74" actId="20577"/>
        <pc:sldMkLst>
          <pc:docMk/>
          <pc:sldMk cId="1014080634" sldId="292"/>
        </pc:sldMkLst>
      </pc:sldChg>
      <pc:sldChg chg="addSp modSp mod">
        <pc:chgData name="Leonie Smith" userId="fed1330f33f5650e" providerId="LiveId" clId="{114ABCF9-158A-4B83-9F11-26881183B587}" dt="2023-02-17T09:07:34.658" v="76" actId="20577"/>
        <pc:sldMkLst>
          <pc:docMk/>
          <pc:sldMk cId="2859407553" sldId="294"/>
        </pc:sldMkLst>
      </pc:sldChg>
      <pc:sldChg chg="addSp modSp mod">
        <pc:chgData name="Leonie Smith" userId="fed1330f33f5650e" providerId="LiveId" clId="{114ABCF9-158A-4B83-9F11-26881183B587}" dt="2023-02-17T09:07:46.197" v="81" actId="20577"/>
        <pc:sldMkLst>
          <pc:docMk/>
          <pc:sldMk cId="3336050791" sldId="296"/>
        </pc:sldMkLst>
      </pc:sldChg>
      <pc:sldChg chg="addSp modSp mod">
        <pc:chgData name="Leonie Smith" userId="fed1330f33f5650e" providerId="LiveId" clId="{114ABCF9-158A-4B83-9F11-26881183B587}" dt="2023-02-17T09:04:27.325" v="54" actId="20577"/>
        <pc:sldMkLst>
          <pc:docMk/>
          <pc:sldMk cId="2903627041" sldId="300"/>
        </pc:sldMkLst>
      </pc:sldChg>
      <pc:sldChg chg="addSp modSp mod">
        <pc:chgData name="Leonie Smith" userId="fed1330f33f5650e" providerId="LiveId" clId="{114ABCF9-158A-4B83-9F11-26881183B587}" dt="2023-02-17T09:08:02.120" v="83" actId="20577"/>
        <pc:sldMkLst>
          <pc:docMk/>
          <pc:sldMk cId="1155594812" sldId="30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28-05-2025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53 </a:t>
            </a:r>
            <a:r>
              <a:rPr lang="en-US" sz="1200" b="1" i="0" u="none" strike="noStrike" baseline="0" dirty="0">
                <a:latin typeface="TimesNewRomanPS-BoldMT"/>
              </a:rPr>
              <a:t>Paul’s 2nd Journey, Part 2</a:t>
            </a:r>
          </a:p>
          <a:p>
            <a:pPr algn="l"/>
            <a:r>
              <a:rPr lang="en-US" sz="1200" b="0" i="0" u="none" strike="noStrike" baseline="0" dirty="0">
                <a:latin typeface="TimesNewRomanPSMT"/>
              </a:rPr>
              <a:t>1. Chased out of Thessalonica – Acts 17:1-10 (Left and Center Top)</a:t>
            </a:r>
          </a:p>
          <a:p>
            <a:pPr algn="l"/>
            <a:r>
              <a:rPr lang="en-US" sz="1200" b="0" i="0" u="none" strike="noStrike" baseline="0" dirty="0">
                <a:latin typeface="TimesNewRomanPSMT"/>
              </a:rPr>
              <a:t>2. Driven out of Berea – Acts 17:10-14 (Right Top)</a:t>
            </a:r>
          </a:p>
          <a:p>
            <a:pPr algn="l"/>
            <a:r>
              <a:rPr lang="en-US" sz="1200" b="0" i="0" u="none" strike="noStrike" baseline="0" dirty="0">
                <a:latin typeface="TimesNewRomanPSMT"/>
              </a:rPr>
              <a:t>3. Paul in Athens – Acts 17:15-34 (Right Center)</a:t>
            </a:r>
          </a:p>
          <a:p>
            <a:pPr algn="l"/>
            <a:r>
              <a:rPr lang="en-US" sz="1200" b="0" i="0" u="none" strike="noStrike" baseline="0" dirty="0">
                <a:latin typeface="TimesNewRomanPSMT"/>
              </a:rPr>
              <a:t>4. Paul making tents – Acts 18:1-5 (Right Bottom)</a:t>
            </a:r>
          </a:p>
          <a:p>
            <a:pPr algn="l"/>
            <a:r>
              <a:rPr lang="en-US" sz="1200" b="0" i="0" u="none" strike="noStrike" baseline="0" dirty="0">
                <a:latin typeface="TimesNewRomanPSMT"/>
              </a:rPr>
              <a:t>5. Leaving the Jews and going to the Gentiles – Acts 18:6-11 (Center Bottom)</a:t>
            </a:r>
          </a:p>
          <a:p>
            <a:pPr algn="l"/>
            <a:r>
              <a:rPr lang="en-US" sz="1200" b="0" i="0" u="none" strike="noStrike" baseline="0" dirty="0">
                <a:latin typeface="TimesNewRomanPSMT"/>
              </a:rPr>
              <a:t>6. The Jews bring Paul to the Judgment seat – Acts 18:12-17 (Left Bottom)</a:t>
            </a:r>
          </a:p>
          <a:p>
            <a:pPr algn="l"/>
            <a:r>
              <a:rPr lang="en-US" sz="1200" b="0" i="0" u="none" strike="noStrike" baseline="0" dirty="0">
                <a:latin typeface="TimesNewRomanPSMT"/>
              </a:rPr>
              <a:t>7. Paul In Ephesus – Acts 18:18-22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11</a:t>
            </a:fld>
            <a:endParaRPr lang="en-IN"/>
          </a:p>
        </p:txBody>
      </p:sp>
    </p:spTree>
    <p:extLst>
      <p:ext uri="{BB962C8B-B14F-4D97-AF65-F5344CB8AC3E}">
        <p14:creationId xmlns:p14="http://schemas.microsoft.com/office/powerpoint/2010/main" val="1740665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53-2</a:t>
            </a:r>
          </a:p>
        </p:txBody>
      </p:sp>
      <p:pic>
        <p:nvPicPr>
          <p:cNvPr id="9" name="Audio 8">
            <a:hlinkClick r:id="" action="ppaction://media"/>
            <a:extLst>
              <a:ext uri="{FF2B5EF4-FFF2-40B4-BE49-F238E27FC236}">
                <a16:creationId xmlns:a16="http://schemas.microsoft.com/office/drawing/2014/main" id="{C094A247-EE5B-40CB-3CEF-7F18FEE44A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Content Placeholder 2">
            <a:extLst>
              <a:ext uri="{FF2B5EF4-FFF2-40B4-BE49-F238E27FC236}">
                <a16:creationId xmlns:a16="http://schemas.microsoft.com/office/drawing/2014/main" id="{BED318E2-7B7F-95B9-486F-00DD15AE1F51}"/>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317"/>
    </mc:Choice>
    <mc:Fallback xmlns="">
      <p:transition spd="slow" advTm="3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476984-5003-C927-8791-EAF1DABB14F4}"/>
              </a:ext>
            </a:extLst>
          </p:cNvPr>
          <p:cNvPicPr>
            <a:picLocks noChangeAspect="1"/>
          </p:cNvPicPr>
          <p:nvPr/>
        </p:nvPicPr>
        <p:blipFill>
          <a:blip r:embed="rId2"/>
          <a:stretch>
            <a:fillRect/>
          </a:stretch>
        </p:blipFill>
        <p:spPr>
          <a:xfrm>
            <a:off x="0" y="0"/>
            <a:ext cx="12954000" cy="6858000"/>
          </a:xfrm>
          <a:prstGeom prst="rect">
            <a:avLst/>
          </a:prstGeom>
        </p:spPr>
      </p:pic>
      <p:sp>
        <p:nvSpPr>
          <p:cNvPr id="4" name="TextBox 3">
            <a:extLst>
              <a:ext uri="{FF2B5EF4-FFF2-40B4-BE49-F238E27FC236}">
                <a16:creationId xmlns:a16="http://schemas.microsoft.com/office/drawing/2014/main" id="{B2678132-6B6D-0A3E-5A29-A0642F37ADB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17:17</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udio 23">
            <a:hlinkClick r:id="" action="ppaction://media"/>
            <a:extLst>
              <a:ext uri="{FF2B5EF4-FFF2-40B4-BE49-F238E27FC236}">
                <a16:creationId xmlns:a16="http://schemas.microsoft.com/office/drawing/2014/main" id="{5A6B07AC-77C5-871B-D56F-308F1B00769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2CB72FB-D470-103A-2849-1C54D91015DF}"/>
              </a:ext>
            </a:extLst>
          </p:cNvPr>
          <p:cNvSpPr txBox="1"/>
          <p:nvPr/>
        </p:nvSpPr>
        <p:spPr>
          <a:xfrm>
            <a:off x="6096000" y="149949"/>
            <a:ext cx="6096000" cy="6558101"/>
          </a:xfrm>
          <a:prstGeom prst="rect">
            <a:avLst/>
          </a:prstGeom>
          <a:noFill/>
        </p:spPr>
        <p:txBody>
          <a:bodyPr wrap="square" rtlCol="0">
            <a:noAutofit/>
          </a:bodyPr>
          <a:lstStyle/>
          <a:p>
            <a:r>
              <a:rPr lang="en-IN" sz="1100" dirty="0"/>
              <a:t> </a:t>
            </a:r>
            <a:r>
              <a:rPr lang="bo-CN" sz="4400" dirty="0">
                <a:solidFill>
                  <a:srgbClr val="777A7B"/>
                </a:solidFill>
                <a:latin typeface="Arial" panose="020B0604020202020204" pitchFamily="34" charset="0"/>
              </a:rPr>
              <a:t>18</a:t>
            </a:r>
            <a:r>
              <a:rPr lang="bo-CN" sz="4400" dirty="0">
                <a:solidFill>
                  <a:srgbClr val="121212"/>
                </a:solidFill>
                <a:latin typeface="Arial" panose="020B0604020202020204" pitchFamily="34" charset="0"/>
              </a:rPr>
              <a:t>ཡང་ཨེ་པི་ཀུར་ཞེས་པ་དང་སི་ཏོ་ཀེ་ཞེས་པའི་མཚན་ཉིད་རིག་པའི་ལྟ་བ་འཛིན་མཁན་ཁ་ཅིག་གིས་ཁོང་དང་རྩོད་གླེང་བྱས། ལ་ལས་“གང་བྱུང་མང་བྱུང་ཤོད་མཁན་འདིས་གང་སྨྲ་བར་འདོད་”ཅེས་ཟེར་ཞིང༌། ལ་ལས་“ཕྱི་པའི་ལྷ་སྒྲོག་མཁན་དང་འདྲ་བ་ཡིན་”ཞེས་སྨྲས། དེ་ནི་ཡེ་ཤུ་དང་ཁོང་འཆི་བ་ནས་སླར་གསོན་པོར་འགྱུར་བའི་སྐོར་གསུངས་པས་སོ། </a:t>
            </a:r>
            <a:endParaRPr lang="en-IN" sz="1100" dirty="0"/>
          </a:p>
        </p:txBody>
      </p:sp>
      <p:sp>
        <p:nvSpPr>
          <p:cNvPr id="5" name="TextBox 4">
            <a:extLst>
              <a:ext uri="{FF2B5EF4-FFF2-40B4-BE49-F238E27FC236}">
                <a16:creationId xmlns:a16="http://schemas.microsoft.com/office/drawing/2014/main" id="{52AB5765-51C1-2858-44C8-BDA671C19442}"/>
              </a:ext>
            </a:extLst>
          </p:cNvPr>
          <p:cNvSpPr txBox="1"/>
          <p:nvPr/>
        </p:nvSpPr>
        <p:spPr>
          <a:xfrm>
            <a:off x="110836" y="149950"/>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18Some Epicurean and Stoic philosophers also began to debate with him. Some of them asked, “What is this babbler trying to say?”…</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2146"/>
    </mc:Choice>
    <mc:Fallback xmlns="">
      <p:transition spd="slow" advTm="12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00DBBF-78CF-8E7E-EE55-879A69CE9B63}"/>
              </a:ext>
            </a:extLst>
          </p:cNvPr>
          <p:cNvPicPr>
            <a:picLocks noChangeAspect="1"/>
          </p:cNvPicPr>
          <p:nvPr/>
        </p:nvPicPr>
        <p:blipFill>
          <a:blip r:embed="rId2"/>
          <a:stretch>
            <a:fillRect/>
          </a:stretch>
        </p:blipFill>
        <p:spPr>
          <a:xfrm>
            <a:off x="-509452" y="0"/>
            <a:ext cx="12858750" cy="6858000"/>
          </a:xfrm>
          <a:prstGeom prst="rect">
            <a:avLst/>
          </a:prstGeom>
        </p:spPr>
      </p:pic>
      <p:sp>
        <p:nvSpPr>
          <p:cNvPr id="4" name="TextBox 3">
            <a:extLst>
              <a:ext uri="{FF2B5EF4-FFF2-40B4-BE49-F238E27FC236}">
                <a16:creationId xmlns:a16="http://schemas.microsoft.com/office/drawing/2014/main" id="{ABD0C950-8F0E-8298-14B1-29598834CFA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17:18</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Audio 32">
            <a:hlinkClick r:id="" action="ppaction://media"/>
            <a:extLst>
              <a:ext uri="{FF2B5EF4-FFF2-40B4-BE49-F238E27FC236}">
                <a16:creationId xmlns:a16="http://schemas.microsoft.com/office/drawing/2014/main" id="{EA92E75C-BAF0-9540-0AB0-A5B8CD1F68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F3BC784-3A09-D701-2783-35A443B9D934}"/>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ལ་ལས་“ཕྱི་པའི་ལྷ་སྒྲོག་མཁན་དང་འདྲ་བ་ཡིན་”ཞེས་སྨྲས། དེ་ནི་ཡེ་ཤུ་དང་ཁོང་འཆི་བ་ནས་སླར་གསོན་པོར་འགྱུར་བའི་སྐོར་གསུངས་པས་སོ། </a:t>
            </a:r>
            <a:endParaRPr lang="en-IN" sz="7200" dirty="0"/>
          </a:p>
        </p:txBody>
      </p:sp>
      <p:sp>
        <p:nvSpPr>
          <p:cNvPr id="5" name="TextBox 4">
            <a:extLst>
              <a:ext uri="{FF2B5EF4-FFF2-40B4-BE49-F238E27FC236}">
                <a16:creationId xmlns:a16="http://schemas.microsoft.com/office/drawing/2014/main" id="{3F65D08C-3B84-979D-E675-890A5E1EBDB2}"/>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Others said, “He seems to be advocating foreign gods.” They said this because Paul was proclaiming the good news of Jesus and the resurrection.</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8142"/>
    </mc:Choice>
    <mc:Fallback xmlns="">
      <p:transition spd="slow" advTm="18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E2F3FE-8FAC-A95F-2D9A-8A2C3D6E9D83}"/>
              </a:ext>
            </a:extLst>
          </p:cNvPr>
          <p:cNvPicPr>
            <a:picLocks noChangeAspect="1"/>
          </p:cNvPicPr>
          <p:nvPr/>
        </p:nvPicPr>
        <p:blipFill>
          <a:blip r:embed="rId2"/>
          <a:stretch>
            <a:fillRect/>
          </a:stretch>
        </p:blipFill>
        <p:spPr>
          <a:xfrm>
            <a:off x="-1" y="0"/>
            <a:ext cx="12767553" cy="6858000"/>
          </a:xfrm>
          <a:prstGeom prst="rect">
            <a:avLst/>
          </a:prstGeom>
        </p:spPr>
      </p:pic>
      <p:sp>
        <p:nvSpPr>
          <p:cNvPr id="4" name="TextBox 3">
            <a:extLst>
              <a:ext uri="{FF2B5EF4-FFF2-40B4-BE49-F238E27FC236}">
                <a16:creationId xmlns:a16="http://schemas.microsoft.com/office/drawing/2014/main" id="{248FEC4E-3596-CE10-EEBA-CE5AF93D8C8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17:18</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Audio 43">
            <a:hlinkClick r:id="" action="ppaction://media"/>
            <a:extLst>
              <a:ext uri="{FF2B5EF4-FFF2-40B4-BE49-F238E27FC236}">
                <a16:creationId xmlns:a16="http://schemas.microsoft.com/office/drawing/2014/main" id="{5551ABAE-6A17-042E-1964-E484F5BE03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5A8103F-E017-AB79-8465-08D06DF03F9D}"/>
              </a:ext>
            </a:extLst>
          </p:cNvPr>
          <p:cNvSpPr txBox="1"/>
          <p:nvPr/>
        </p:nvSpPr>
        <p:spPr>
          <a:xfrm>
            <a:off x="6096000" y="166254"/>
            <a:ext cx="6096000" cy="6558101"/>
          </a:xfrm>
          <a:prstGeom prst="rect">
            <a:avLst/>
          </a:prstGeom>
          <a:noFill/>
        </p:spPr>
        <p:txBody>
          <a:bodyPr wrap="square" rtlCol="0">
            <a:noAutofit/>
          </a:bodyPr>
          <a:lstStyle/>
          <a:p>
            <a:r>
              <a:rPr lang="en-IN" sz="2400" dirty="0"/>
              <a:t> </a:t>
            </a:r>
            <a:r>
              <a:rPr lang="bo-CN" sz="6600" dirty="0">
                <a:solidFill>
                  <a:srgbClr val="777A7B"/>
                </a:solidFill>
                <a:latin typeface="Arial" panose="020B0604020202020204" pitchFamily="34" charset="0"/>
              </a:rPr>
              <a:t>19</a:t>
            </a:r>
            <a:r>
              <a:rPr lang="bo-CN" sz="6600" dirty="0">
                <a:solidFill>
                  <a:srgbClr val="121212"/>
                </a:solidFill>
                <a:latin typeface="Arial" panose="020B0604020202020204" pitchFamily="34" charset="0"/>
              </a:rPr>
              <a:t>དེ་ནས་ཁོ་ཚོས་པའུ་ལུ་ཨ་རེ་ཨོ་པ་གུ་ཞེས་པའི་རྒྱལ་ཚོགས་ལ་འཁྲིད་དེ་ཁོང་ལ་“ཁྱེད་ཀྱིས་སྒྲོག་པའི་བསྟན་པ་གསར་པ་འདི་གང་ཡིན་ངེད་རྣམས་ལ་གསུང་དང༌། </a:t>
            </a:r>
            <a:endParaRPr lang="en-IN" sz="2400" dirty="0"/>
          </a:p>
        </p:txBody>
      </p:sp>
      <p:sp>
        <p:nvSpPr>
          <p:cNvPr id="5" name="TextBox 4">
            <a:extLst>
              <a:ext uri="{FF2B5EF4-FFF2-40B4-BE49-F238E27FC236}">
                <a16:creationId xmlns:a16="http://schemas.microsoft.com/office/drawing/2014/main" id="{C9EC970D-4585-7A47-504C-7747720FB4C7}"/>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19So they took Paul and brought him to the Areopagus, where they asked him, “May we know what this new teaching is that you are presenting? </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0662"/>
    </mc:Choice>
    <mc:Fallback xmlns="">
      <p:transition spd="slow" advTm="10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9C68F8-10A7-0019-0F58-D2E8A36C4FCA}"/>
              </a:ext>
            </a:extLst>
          </p:cNvPr>
          <p:cNvPicPr>
            <a:picLocks noChangeAspect="1"/>
          </p:cNvPicPr>
          <p:nvPr/>
        </p:nvPicPr>
        <p:blipFill>
          <a:blip r:embed="rId2"/>
          <a:stretch>
            <a:fillRect/>
          </a:stretch>
        </p:blipFill>
        <p:spPr>
          <a:xfrm>
            <a:off x="0" y="0"/>
            <a:ext cx="12215478" cy="7067006"/>
          </a:xfrm>
          <a:prstGeom prst="rect">
            <a:avLst/>
          </a:prstGeom>
        </p:spPr>
      </p:pic>
      <p:sp>
        <p:nvSpPr>
          <p:cNvPr id="6" name="TextBox 5">
            <a:extLst>
              <a:ext uri="{FF2B5EF4-FFF2-40B4-BE49-F238E27FC236}">
                <a16:creationId xmlns:a16="http://schemas.microsoft.com/office/drawing/2014/main" id="{16B34667-D068-B428-DAFE-37FBB330AE8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17:19</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udio 28">
            <a:hlinkClick r:id="" action="ppaction://media"/>
            <a:extLst>
              <a:ext uri="{FF2B5EF4-FFF2-40B4-BE49-F238E27FC236}">
                <a16:creationId xmlns:a16="http://schemas.microsoft.com/office/drawing/2014/main" id="{14CE1095-4474-143F-71C7-0C409652F4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33D7CE6-667D-8567-7F2C-994BE0F88491}"/>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20</a:t>
            </a:r>
            <a:r>
              <a:rPr lang="bo-CN" sz="7200" dirty="0">
                <a:solidFill>
                  <a:srgbClr val="121212"/>
                </a:solidFill>
                <a:latin typeface="Arial" panose="020B0604020202020204" pitchFamily="34" charset="0"/>
              </a:rPr>
              <a:t>གང་ལགས་ཤེ་ན། བསྟན་པ་འགའ་ཤས་ཁྱད་མཚར་བས་ངེད་རྣམས་དོན་འདི་ཚོ་རྟོགས་པར་འདོད་”ཅེས་སྨྲས།</a:t>
            </a:r>
            <a:endParaRPr lang="en-IN" sz="2800" dirty="0"/>
          </a:p>
        </p:txBody>
      </p:sp>
      <p:sp>
        <p:nvSpPr>
          <p:cNvPr id="5" name="TextBox 4">
            <a:extLst>
              <a:ext uri="{FF2B5EF4-FFF2-40B4-BE49-F238E27FC236}">
                <a16:creationId xmlns:a16="http://schemas.microsoft.com/office/drawing/2014/main" id="{C287FD4F-9914-6131-94B2-075D608DB91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20For you are bringing some strange notions to our ears, and we want to know what they mean.”</a:t>
            </a:r>
            <a:endParaRPr lang="en-IN" sz="2400" dirty="0"/>
          </a:p>
        </p:txBody>
      </p:sp>
    </p:spTree>
    <p:extLst>
      <p:ext uri="{BB962C8B-B14F-4D97-AF65-F5344CB8AC3E}">
        <p14:creationId xmlns:p14="http://schemas.microsoft.com/office/powerpoint/2010/main" val="2060075905"/>
      </p:ext>
    </p:extLst>
  </p:cSld>
  <p:clrMapOvr>
    <a:masterClrMapping/>
  </p:clrMapOvr>
  <mc:AlternateContent xmlns:mc="http://schemas.openxmlformats.org/markup-compatibility/2006" xmlns:p14="http://schemas.microsoft.com/office/powerpoint/2010/main">
    <mc:Choice Requires="p14">
      <p:transition spd="slow" p14:dur="2000" advTm="10850"/>
    </mc:Choice>
    <mc:Fallback xmlns="">
      <p:transition spd="slow" advTm="10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9CFCBE-C929-2F7B-2D29-B07D13F74BF6}"/>
              </a:ext>
            </a:extLst>
          </p:cNvPr>
          <p:cNvPicPr>
            <a:picLocks noChangeAspect="1"/>
          </p:cNvPicPr>
          <p:nvPr/>
        </p:nvPicPr>
        <p:blipFill>
          <a:blip r:embed="rId2"/>
          <a:stretch>
            <a:fillRect/>
          </a:stretch>
        </p:blipFill>
        <p:spPr>
          <a:xfrm>
            <a:off x="-1" y="-117566"/>
            <a:ext cx="12207241" cy="6975566"/>
          </a:xfrm>
          <a:prstGeom prst="rect">
            <a:avLst/>
          </a:prstGeom>
        </p:spPr>
      </p:pic>
      <p:sp>
        <p:nvSpPr>
          <p:cNvPr id="4" name="TextBox 3">
            <a:extLst>
              <a:ext uri="{FF2B5EF4-FFF2-40B4-BE49-F238E27FC236}">
                <a16:creationId xmlns:a16="http://schemas.microsoft.com/office/drawing/2014/main" id="{9F9639D7-BF22-8CD6-C557-D3519E3B604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17:20</a:t>
            </a:r>
          </a:p>
        </p:txBody>
      </p:sp>
    </p:spTree>
    <p:extLst>
      <p:ext uri="{BB962C8B-B14F-4D97-AF65-F5344CB8AC3E}">
        <p14:creationId xmlns:p14="http://schemas.microsoft.com/office/powerpoint/2010/main" val="2903627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D51EC6F9-BE06-A1D6-680C-7B62EF2CB3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05291DE-7731-414B-A7BF-ACB6BD2D1BB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21</a:t>
            </a:r>
            <a:r>
              <a:rPr lang="bo-CN" sz="7200" dirty="0">
                <a:solidFill>
                  <a:srgbClr val="121212"/>
                </a:solidFill>
                <a:latin typeface="Arial" panose="020B0604020202020204" pitchFamily="34" charset="0"/>
              </a:rPr>
              <a:t>(ཨ་ཐེ་ནེ་གྲོང་ཁྱེར་གྱི་མི་དང༌། ས་ཆ་དེར་ཡུལ་གཞན་ནས་ཡོང་བའི་མི་རྣམས་ཀྱིས་དོན་གསར་པའི་སྐོར་གཏམ་གླེང་བྱེད་པ་ལས་གཞན་གང་ཡང་མ་བྱས་)</a:t>
            </a:r>
            <a:endParaRPr lang="en-IN" dirty="0"/>
          </a:p>
        </p:txBody>
      </p:sp>
      <p:sp>
        <p:nvSpPr>
          <p:cNvPr id="5" name="TextBox 4">
            <a:extLst>
              <a:ext uri="{FF2B5EF4-FFF2-40B4-BE49-F238E27FC236}">
                <a16:creationId xmlns:a16="http://schemas.microsoft.com/office/drawing/2014/main" id="{86493B71-7C4F-CF22-827E-B7617E78A76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21Now all the Athenians and foreigners who lived there spent their time doing nothing more than hearing and articulating new ideas.</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0311"/>
    </mc:Choice>
    <mc:Fallback xmlns="">
      <p:transition spd="slow" advTm="10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8A0FDF-6DD0-F15C-DD0F-CCC66A41C422}"/>
              </a:ext>
            </a:extLst>
          </p:cNvPr>
          <p:cNvPicPr>
            <a:picLocks noChangeAspect="1"/>
          </p:cNvPicPr>
          <p:nvPr/>
        </p:nvPicPr>
        <p:blipFill>
          <a:blip r:embed="rId2"/>
          <a:stretch>
            <a:fillRect/>
          </a:stretch>
        </p:blipFill>
        <p:spPr>
          <a:xfrm>
            <a:off x="0" y="0"/>
            <a:ext cx="12192000" cy="7361544"/>
          </a:xfrm>
          <a:prstGeom prst="rect">
            <a:avLst/>
          </a:prstGeom>
        </p:spPr>
      </p:pic>
      <p:sp>
        <p:nvSpPr>
          <p:cNvPr id="4" name="TextBox 3">
            <a:extLst>
              <a:ext uri="{FF2B5EF4-FFF2-40B4-BE49-F238E27FC236}">
                <a16:creationId xmlns:a16="http://schemas.microsoft.com/office/drawing/2014/main" id="{578A281E-4CB5-26E9-1BFD-63D1BC684130}"/>
              </a:ext>
            </a:extLst>
          </p:cNvPr>
          <p:cNvSpPr txBox="1"/>
          <p:nvPr/>
        </p:nvSpPr>
        <p:spPr>
          <a:xfrm>
            <a:off x="178526" y="0"/>
            <a:ext cx="6096000" cy="3879669"/>
          </a:xfrm>
          <a:prstGeom prst="rect">
            <a:avLst/>
          </a:prstGeom>
          <a:noFill/>
        </p:spPr>
        <p:txBody>
          <a:bodyPr wrap="square" rtlCol="0">
            <a:noAutofit/>
          </a:bodyPr>
          <a:lstStyle/>
          <a:p>
            <a:pPr algn="ctr"/>
            <a:r>
              <a:rPr lang="bo-CN" sz="8000" b="1" i="0" cap="all" dirty="0">
                <a:solidFill>
                  <a:schemeClr val="bg1"/>
                </a:solidFill>
                <a:effectLst/>
                <a:latin typeface="ArialMT"/>
              </a:rPr>
              <a:t>མཛད་པ 17</a:t>
            </a:r>
          </a:p>
          <a:p>
            <a:r>
              <a:rPr lang="bo-CN" sz="8000" b="1" i="0" dirty="0">
                <a:solidFill>
                  <a:schemeClr val="bg1"/>
                </a:solidFill>
                <a:effectLst/>
                <a:latin typeface="Arial" panose="020B0604020202020204" pitchFamily="34" charset="0"/>
              </a:rPr>
              <a:t>ཨ་ཐེ་ནེ་གྲོང་ཁྱེར་དུ་འཕྲིན་བཟང་བསྒྲགས་པ།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EB5732-3964-4797-6333-809A6C116C85}"/>
              </a:ext>
            </a:extLst>
          </p:cNvPr>
          <p:cNvPicPr>
            <a:picLocks noChangeAspect="1"/>
          </p:cNvPicPr>
          <p:nvPr/>
        </p:nvPicPr>
        <p:blipFill>
          <a:blip r:embed="rId2"/>
          <a:stretch>
            <a:fillRect/>
          </a:stretch>
        </p:blipFill>
        <p:spPr>
          <a:xfrm>
            <a:off x="0" y="0"/>
            <a:ext cx="12301704" cy="6858000"/>
          </a:xfrm>
          <a:prstGeom prst="rect">
            <a:avLst/>
          </a:prstGeom>
        </p:spPr>
      </p:pic>
      <p:sp>
        <p:nvSpPr>
          <p:cNvPr id="6" name="TextBox 5">
            <a:extLst>
              <a:ext uri="{FF2B5EF4-FFF2-40B4-BE49-F238E27FC236}">
                <a16:creationId xmlns:a16="http://schemas.microsoft.com/office/drawing/2014/main" id="{79A69FBC-189F-2811-137F-D3D961020BA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17:21</a:t>
            </a: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Audio 41">
            <a:hlinkClick r:id="" action="ppaction://media"/>
            <a:extLst>
              <a:ext uri="{FF2B5EF4-FFF2-40B4-BE49-F238E27FC236}">
                <a16:creationId xmlns:a16="http://schemas.microsoft.com/office/drawing/2014/main" id="{BE029096-C8C2-A783-85AB-8BE0941828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B0B4699-3052-FEDF-1D52-751E428DA4C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22</a:t>
            </a:r>
            <a:r>
              <a:rPr lang="bo-CN" sz="6600" dirty="0">
                <a:solidFill>
                  <a:srgbClr val="121212"/>
                </a:solidFill>
                <a:latin typeface="Arial" panose="020B0604020202020204" pitchFamily="34" charset="0"/>
              </a:rPr>
              <a:t>དེ་ནས་པའུ་ལུས་ཨ་རེ་ཨོ་པ་གུ་ཚོགས་པའི་དཀྱིལ་ལ་བཞེངས་ཏེ་“ཨ་ཐེ་ནེ་པ་རྣམས། ཁྱེད་ཚོ་རྣམ་པ་ཀུན་ནས་ཆོས་ལ་ཤིན་ཏུ་དགའ་བའི་མི་ཡིན་པར་ངས་མཐོང༌།</a:t>
            </a:r>
            <a:endParaRPr lang="en-IN" dirty="0"/>
          </a:p>
        </p:txBody>
      </p:sp>
      <p:sp>
        <p:nvSpPr>
          <p:cNvPr id="5" name="TextBox 4">
            <a:extLst>
              <a:ext uri="{FF2B5EF4-FFF2-40B4-BE49-F238E27FC236}">
                <a16:creationId xmlns:a16="http://schemas.microsoft.com/office/drawing/2014/main" id="{EAFA1824-CE01-0A9C-E1E1-079622AB2B69}"/>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22Then Paul stood up in the meeting  of the Areopagus and said, “Men of Athens, I see that in every way you are very religious.</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279"/>
    </mc:Choice>
    <mc:Fallback xmlns="">
      <p:transition spd="slow" advTm="11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863E15-C693-D52C-2551-5FAEB1F95D6E}"/>
              </a:ext>
            </a:extLst>
          </p:cNvPr>
          <p:cNvPicPr>
            <a:picLocks noChangeAspect="1"/>
          </p:cNvPicPr>
          <p:nvPr/>
        </p:nvPicPr>
        <p:blipFill>
          <a:blip r:embed="rId2"/>
          <a:stretch>
            <a:fillRect/>
          </a:stretch>
        </p:blipFill>
        <p:spPr>
          <a:xfrm>
            <a:off x="-453342" y="1"/>
            <a:ext cx="12645342" cy="6858000"/>
          </a:xfrm>
          <a:prstGeom prst="rect">
            <a:avLst/>
          </a:prstGeom>
        </p:spPr>
      </p:pic>
      <p:sp>
        <p:nvSpPr>
          <p:cNvPr id="4" name="TextBox 3">
            <a:extLst>
              <a:ext uri="{FF2B5EF4-FFF2-40B4-BE49-F238E27FC236}">
                <a16:creationId xmlns:a16="http://schemas.microsoft.com/office/drawing/2014/main" id="{A0093C73-D569-524D-CAE5-6AFFADC2FEF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17:22</a:t>
            </a: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23</a:t>
            </a:r>
            <a:r>
              <a:rPr lang="bo-CN" sz="5400" dirty="0">
                <a:solidFill>
                  <a:srgbClr val="121212"/>
                </a:solidFill>
                <a:latin typeface="Arial" panose="020B0604020202020204" pitchFamily="34" charset="0"/>
              </a:rPr>
              <a:t>གང་ཡིན་ཟེར་ན། ངས་གྲོང་ཁྱེར་བརྒྱུད་ནས་འགྲོ་དུས་ཁྱེད་རྣམས་ཀྱིས་བསྙེན་བཀུར་བྱེད་པའི་རྟེན་རྣམས་ལ་ཞིབ་ལྟ་བྱས་པ་དང༌། རྒྱུས་མེད་པའི་ལྷ་ཡི་ཕྱིར་ཞེས་བྲིས་པའི་མཆོད་ཁྲི་ཞིག་མཐོང་བས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777A7B"/>
                </a:solidFill>
                <a:latin typeface="Arial" panose="020B0604020202020204" pitchFamily="34" charset="0"/>
              </a:rPr>
              <a:t>23For as I walked around and examined your objects of worship, I even found an altar with this inscription:</a:t>
            </a:r>
          </a:p>
          <a:p>
            <a:r>
              <a:rPr lang="en-US" sz="4000">
                <a:solidFill>
                  <a:srgbClr val="777A7B"/>
                </a:solidFill>
                <a:latin typeface="Arial" panose="020B0604020202020204" pitchFamily="34" charset="0"/>
              </a:rPr>
              <a:t>TO AN UNKNOWN GOD.</a:t>
            </a:r>
            <a:endParaRPr lang="en-IN" dirty="0"/>
          </a:p>
        </p:txBody>
      </p:sp>
      <p:pic>
        <p:nvPicPr>
          <p:cNvPr id="30" name="Audio 29">
            <a:hlinkClick r:id="" action="ppaction://media"/>
            <a:extLst>
              <a:ext uri="{FF2B5EF4-FFF2-40B4-BE49-F238E27FC236}">
                <a16:creationId xmlns:a16="http://schemas.microsoft.com/office/drawing/2014/main" id="{18B9D6EB-05C4-C7F1-57E5-F3ED8DFF72E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867"/>
    </mc:Choice>
    <mc:Fallback xmlns="">
      <p:transition spd="slow" advTm="10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8526EB-91E5-242A-ED95-D627772DB472}"/>
              </a:ext>
            </a:extLst>
          </p:cNvPr>
          <p:cNvPicPr>
            <a:picLocks noChangeAspect="1"/>
          </p:cNvPicPr>
          <p:nvPr/>
        </p:nvPicPr>
        <p:blipFill>
          <a:blip r:embed="rId2"/>
          <a:stretch>
            <a:fillRect/>
          </a:stretch>
        </p:blipFill>
        <p:spPr>
          <a:xfrm>
            <a:off x="0" y="0"/>
            <a:ext cx="12225827" cy="6858000"/>
          </a:xfrm>
          <a:prstGeom prst="rect">
            <a:avLst/>
          </a:prstGeom>
        </p:spPr>
      </p:pic>
      <p:sp>
        <p:nvSpPr>
          <p:cNvPr id="4" name="TextBox 3">
            <a:extLst>
              <a:ext uri="{FF2B5EF4-FFF2-40B4-BE49-F238E27FC236}">
                <a16:creationId xmlns:a16="http://schemas.microsoft.com/office/drawing/2014/main" id="{19FDEFB7-8970-28C6-3CB3-8511B06FBEA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17:23</a:t>
            </a:r>
          </a:p>
        </p:txBody>
      </p:sp>
    </p:spTree>
    <p:extLst>
      <p:ext uri="{BB962C8B-B14F-4D97-AF65-F5344CB8AC3E}">
        <p14:creationId xmlns:p14="http://schemas.microsoft.com/office/powerpoint/2010/main" val="38696586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udio 26">
            <a:hlinkClick r:id="" action="ppaction://media"/>
            <a:extLst>
              <a:ext uri="{FF2B5EF4-FFF2-40B4-BE49-F238E27FC236}">
                <a16:creationId xmlns:a16="http://schemas.microsoft.com/office/drawing/2014/main" id="{F84FA77B-AD40-A04A-A809-FC2CE54231B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C902436-632F-CB29-72E5-00D4BA4695E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23</a:t>
            </a:r>
            <a:r>
              <a:rPr lang="bo-CN" sz="5400" dirty="0">
                <a:solidFill>
                  <a:srgbClr val="121212"/>
                </a:solidFill>
                <a:latin typeface="Arial" panose="020B0604020202020204" pitchFamily="34" charset="0"/>
              </a:rPr>
              <a:t>གང་ཡིན་ཟེར་ན། ངས་གྲོང་ཁྱེར་བརྒྱུད་ནས་འགྲོ་དུས་ཁྱེད་རྣམས་ཀྱིས་བསྙེན་བཀུར་བྱེད་པའི་རྟེན་རྣམས་ལ་ཞིབ་ལྟ་བྱས་པ་དང༌། རྒྱུས་མེད་པའི་ལྷ་ཡི་ཕྱིར་ཞེས་བྲིས་པའི་མཆོད་ཁྲི་ཞིག་མཐོང་བས། ཁྱེད་རྣམས་ཀྱིས་མི་ཤེས་པར་བསྙེན་བཀུར་བྱེད་པ་དེ་ངས་ཁྱེད་ཚོར་སྒྲོག་པར་བྱ། </a:t>
            </a:r>
            <a:endParaRPr lang="en-IN" dirty="0"/>
          </a:p>
        </p:txBody>
      </p:sp>
      <p:sp>
        <p:nvSpPr>
          <p:cNvPr id="5" name="TextBox 4">
            <a:extLst>
              <a:ext uri="{FF2B5EF4-FFF2-40B4-BE49-F238E27FC236}">
                <a16:creationId xmlns:a16="http://schemas.microsoft.com/office/drawing/2014/main" id="{1AD61306-BFB8-2934-8765-E2A93E85E7D2}"/>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Therefore what you worship as something unknown, I now proclaim to you.</a:t>
            </a:r>
            <a:endParaRPr lang="en-IN" dirty="0"/>
          </a:p>
        </p:txBody>
      </p:sp>
    </p:spTree>
    <p:extLst>
      <p:ext uri="{BB962C8B-B14F-4D97-AF65-F5344CB8AC3E}">
        <p14:creationId xmlns:p14="http://schemas.microsoft.com/office/powerpoint/2010/main" val="207992140"/>
      </p:ext>
    </p:extLst>
  </p:cSld>
  <p:clrMapOvr>
    <a:masterClrMapping/>
  </p:clrMapOvr>
  <mc:AlternateContent xmlns:mc="http://schemas.openxmlformats.org/markup-compatibility/2006" xmlns:p14="http://schemas.microsoft.com/office/powerpoint/2010/main">
    <mc:Choice Requires="p14">
      <p:transition spd="slow" p14:dur="2000" advTm="5297"/>
    </mc:Choice>
    <mc:Fallback xmlns="">
      <p:transition spd="slow" advTm="5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C0DA0F-0497-172D-0F40-C788273FF1F8}"/>
              </a:ext>
            </a:extLst>
          </p:cNvPr>
          <p:cNvPicPr>
            <a:picLocks noChangeAspect="1"/>
          </p:cNvPicPr>
          <p:nvPr/>
        </p:nvPicPr>
        <p:blipFill>
          <a:blip r:embed="rId2"/>
          <a:stretch>
            <a:fillRect/>
          </a:stretch>
        </p:blipFill>
        <p:spPr>
          <a:xfrm>
            <a:off x="-101600" y="0"/>
            <a:ext cx="12293600" cy="6858000"/>
          </a:xfrm>
          <a:prstGeom prst="rect">
            <a:avLst/>
          </a:prstGeom>
        </p:spPr>
      </p:pic>
      <p:sp>
        <p:nvSpPr>
          <p:cNvPr id="4" name="TextBox 3">
            <a:extLst>
              <a:ext uri="{FF2B5EF4-FFF2-40B4-BE49-F238E27FC236}">
                <a16:creationId xmlns:a16="http://schemas.microsoft.com/office/drawing/2014/main" id="{5070774F-A465-A6CE-18A7-56D3DDC9B63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17:23</a:t>
            </a:r>
          </a:p>
        </p:txBody>
      </p:sp>
    </p:spTree>
    <p:extLst>
      <p:ext uri="{BB962C8B-B14F-4D97-AF65-F5344CB8AC3E}">
        <p14:creationId xmlns:p14="http://schemas.microsoft.com/office/powerpoint/2010/main" val="888433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udio 28">
            <a:hlinkClick r:id="" action="ppaction://media"/>
            <a:extLst>
              <a:ext uri="{FF2B5EF4-FFF2-40B4-BE49-F238E27FC236}">
                <a16:creationId xmlns:a16="http://schemas.microsoft.com/office/drawing/2014/main" id="{F19A1860-B500-17E7-0E68-AAD15C92471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0AEE9A7-4470-38E3-5C2B-D67D5379FB35}"/>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24</a:t>
            </a:r>
            <a:r>
              <a:rPr lang="bo-CN" sz="6600" dirty="0">
                <a:solidFill>
                  <a:srgbClr val="121212"/>
                </a:solidFill>
                <a:latin typeface="Arial" panose="020B0604020202020204" pitchFamily="34" charset="0"/>
              </a:rPr>
              <a:t>འཇིག་རྟེན་ཁམས་དང་དེར་ཡོད་པ་ཐམས་ཅད་འགོད་པ་གནང་མཁན་དཀོན་མཆོག་སྟེ་གནམ་ས་གཉིས་ཀྱི་བདག་པོ་ཡིན་པས་མི་ཡིས་བཟོས་པའི་ལྷ་ཁང་ལ་མི་བཞུགས་ལ།</a:t>
            </a:r>
            <a:endParaRPr lang="en-IN" dirty="0"/>
          </a:p>
        </p:txBody>
      </p:sp>
      <p:sp>
        <p:nvSpPr>
          <p:cNvPr id="5" name="TextBox 4">
            <a:extLst>
              <a:ext uri="{FF2B5EF4-FFF2-40B4-BE49-F238E27FC236}">
                <a16:creationId xmlns:a16="http://schemas.microsoft.com/office/drawing/2014/main" id="{49430C6C-7795-AEAB-8A6E-A5CE1D9E034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24The God who made the world and everything in it is the Lord of heaven and earth and does not live in temples made by human hands.</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3750"/>
    </mc:Choice>
    <mc:Fallback xmlns="">
      <p:transition spd="slow" advTm="13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DB7B5A-4B42-6680-C575-752835C63D81}"/>
              </a:ext>
            </a:extLst>
          </p:cNvPr>
          <p:cNvPicPr>
            <a:picLocks noChangeAspect="1"/>
          </p:cNvPicPr>
          <p:nvPr/>
        </p:nvPicPr>
        <p:blipFill>
          <a:blip r:embed="rId2"/>
          <a:stretch>
            <a:fillRect/>
          </a:stretch>
        </p:blipFill>
        <p:spPr>
          <a:xfrm>
            <a:off x="-317500" y="0"/>
            <a:ext cx="12509500" cy="6858000"/>
          </a:xfrm>
          <a:prstGeom prst="rect">
            <a:avLst/>
          </a:prstGeom>
        </p:spPr>
      </p:pic>
      <p:sp>
        <p:nvSpPr>
          <p:cNvPr id="4" name="TextBox 3">
            <a:extLst>
              <a:ext uri="{FF2B5EF4-FFF2-40B4-BE49-F238E27FC236}">
                <a16:creationId xmlns:a16="http://schemas.microsoft.com/office/drawing/2014/main" id="{0281090D-7499-887D-FADE-D5B2BC7B3D4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17:24</a:t>
            </a:r>
          </a:p>
        </p:txBody>
      </p:sp>
    </p:spTree>
    <p:extLst>
      <p:ext uri="{BB962C8B-B14F-4D97-AF65-F5344CB8AC3E}">
        <p14:creationId xmlns:p14="http://schemas.microsoft.com/office/powerpoint/2010/main" val="791300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7EDB8EEA-0890-7218-5B97-C1973DDD7D8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DD70F4F-D718-5E7A-DD2B-17736796B4C0}"/>
              </a:ext>
            </a:extLst>
          </p:cNvPr>
          <p:cNvSpPr txBox="1"/>
          <p:nvPr/>
        </p:nvSpPr>
        <p:spPr>
          <a:xfrm>
            <a:off x="6096000" y="166254"/>
            <a:ext cx="6096000" cy="6558101"/>
          </a:xfrm>
          <a:prstGeom prst="rect">
            <a:avLst/>
          </a:prstGeom>
          <a:noFill/>
        </p:spPr>
        <p:txBody>
          <a:bodyPr wrap="square" rtlCol="0">
            <a:noAutofit/>
          </a:bodyPr>
          <a:lstStyle/>
          <a:p>
            <a:r>
              <a:rPr lang="en-IN" sz="1600" dirty="0"/>
              <a:t> </a:t>
            </a:r>
            <a:r>
              <a:rPr lang="bo-CN" sz="6000" dirty="0">
                <a:solidFill>
                  <a:srgbClr val="777A7B"/>
                </a:solidFill>
                <a:latin typeface="Arial" panose="020B0604020202020204" pitchFamily="34" charset="0"/>
              </a:rPr>
              <a:t>25</a:t>
            </a:r>
            <a:r>
              <a:rPr lang="bo-CN" sz="6000" dirty="0">
                <a:solidFill>
                  <a:srgbClr val="121212"/>
                </a:solidFill>
                <a:latin typeface="Arial" panose="020B0604020202020204" pitchFamily="34" charset="0"/>
              </a:rPr>
              <a:t>ཁོང་ལ་ཅི་ཡང་མི་དགོས་པའི་རྐྱེན་གྱིས་མིའི་ལག་པས་ཁོང་ལ་གཡོག་ཀྱང་བྱེད་མི་དགོས། གང་ལགས་ཟེར་ན། ཁོང་རང་གིས་མི་ཚང་མར་སྲོག་དང༌། དབུགས། ཅི་དགོས་པ་ཐམས་ཅད་གནང་བས་སོ།</a:t>
            </a:r>
            <a:endParaRPr lang="en-IN" sz="1600" dirty="0"/>
          </a:p>
        </p:txBody>
      </p:sp>
      <p:sp>
        <p:nvSpPr>
          <p:cNvPr id="5" name="TextBox 4">
            <a:extLst>
              <a:ext uri="{FF2B5EF4-FFF2-40B4-BE49-F238E27FC236}">
                <a16:creationId xmlns:a16="http://schemas.microsoft.com/office/drawing/2014/main" id="{89DF32EB-C508-CC25-4FF1-CB5E9C33E48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25Nor is He served by human hands, as if He needed anything, because He Himself gives everyone life and breath and everything else.</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3274"/>
    </mc:Choice>
    <mc:Fallback xmlns="">
      <p:transition spd="slow" advTm="13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bo-CN" sz="8000" b="1" i="0" cap="all" dirty="0">
                <a:solidFill>
                  <a:srgbClr val="121212"/>
                </a:solidFill>
                <a:effectLst/>
                <a:latin typeface="ArialMT"/>
              </a:rPr>
              <a:t>མཛད་པ 17</a:t>
            </a:r>
          </a:p>
          <a:p>
            <a:r>
              <a:rPr lang="bo-CN" sz="8000" b="1" i="0" dirty="0">
                <a:solidFill>
                  <a:srgbClr val="121212"/>
                </a:solidFill>
                <a:effectLst/>
                <a:latin typeface="Arial" panose="020B0604020202020204" pitchFamily="34" charset="0"/>
              </a:rPr>
              <a:t>ཨ་ཐེ་ནེ་གྲོང་ཁྱེར་དུ་འཕྲིན་བཟང་བསྒྲགས་པ།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Paul in Athens – Acts 17:15-34 </a:t>
            </a:r>
            <a:endParaRPr lang="en-IN" sz="6000" dirty="0"/>
          </a:p>
        </p:txBody>
      </p:sp>
      <p:pic>
        <p:nvPicPr>
          <p:cNvPr id="11" name="Audio 10">
            <a:hlinkClick r:id="" action="ppaction://media"/>
            <a:extLst>
              <a:ext uri="{FF2B5EF4-FFF2-40B4-BE49-F238E27FC236}">
                <a16:creationId xmlns:a16="http://schemas.microsoft.com/office/drawing/2014/main" id="{0FAD222B-319C-691C-A30A-B021E60E348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658"/>
    </mc:Choice>
    <mc:Fallback xmlns="">
      <p:transition spd="slow" advTm="4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D2A032-62F7-8085-1B9A-1ECCCFA766CC}"/>
              </a:ext>
            </a:extLst>
          </p:cNvPr>
          <p:cNvPicPr>
            <a:picLocks noChangeAspect="1"/>
          </p:cNvPicPr>
          <p:nvPr/>
        </p:nvPicPr>
        <p:blipFill>
          <a:blip r:embed="rId2"/>
          <a:stretch>
            <a:fillRect/>
          </a:stretch>
        </p:blipFill>
        <p:spPr>
          <a:xfrm>
            <a:off x="-312249" y="0"/>
            <a:ext cx="12504249" cy="6858000"/>
          </a:xfrm>
          <a:prstGeom prst="rect">
            <a:avLst/>
          </a:prstGeom>
        </p:spPr>
      </p:pic>
      <p:sp>
        <p:nvSpPr>
          <p:cNvPr id="4" name="TextBox 3">
            <a:extLst>
              <a:ext uri="{FF2B5EF4-FFF2-40B4-BE49-F238E27FC236}">
                <a16:creationId xmlns:a16="http://schemas.microsoft.com/office/drawing/2014/main" id="{263BADB0-215D-2708-CF66-5CE36BB4468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17:25</a:t>
            </a:r>
          </a:p>
        </p:txBody>
      </p:sp>
    </p:spTree>
    <p:extLst>
      <p:ext uri="{BB962C8B-B14F-4D97-AF65-F5344CB8AC3E}">
        <p14:creationId xmlns:p14="http://schemas.microsoft.com/office/powerpoint/2010/main" val="11265116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E7423B71-591B-EBC1-2EDB-8804295F73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382F0EE-136D-94DD-0EAF-5ABDC8DB11B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26</a:t>
            </a:r>
            <a:r>
              <a:rPr lang="bo-CN" sz="6600" dirty="0">
                <a:solidFill>
                  <a:srgbClr val="121212"/>
                </a:solidFill>
                <a:latin typeface="Arial" panose="020B0604020202020204" pitchFamily="34" charset="0"/>
              </a:rPr>
              <a:t>དཀོན་མཆོག་གིས་མི་གཅིག་ནས་མི་རིགས་ཐམས་ཅད་བཀོད་པ་དང༌། ས་གཞི་ཡོངས་སུ་གནས་ཏུ་བཅུག དེ་ཚོ་སོ་སོའི་དུས་དང་གནས་པའི་ས་མཚམས་སྔོན་ནས་བསྐོས་པ་གནང༌། </a:t>
            </a:r>
            <a:endParaRPr lang="en-IN" dirty="0"/>
          </a:p>
        </p:txBody>
      </p:sp>
      <p:sp>
        <p:nvSpPr>
          <p:cNvPr id="5" name="TextBox 4">
            <a:extLst>
              <a:ext uri="{FF2B5EF4-FFF2-40B4-BE49-F238E27FC236}">
                <a16:creationId xmlns:a16="http://schemas.microsoft.com/office/drawing/2014/main" id="{6533046E-AFD4-19DB-4F5E-353AA4CED12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26From one man  He made every nation of men, that they should inhabit the whole earth; and He determined their appointed times and the boundaries of their lands.</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2488"/>
    </mc:Choice>
    <mc:Fallback xmlns="">
      <p:transition spd="slow" advTm="12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CE1506-354D-533B-A74E-EAFD11020704}"/>
              </a:ext>
            </a:extLst>
          </p:cNvPr>
          <p:cNvPicPr>
            <a:picLocks noChangeAspect="1"/>
          </p:cNvPicPr>
          <p:nvPr/>
        </p:nvPicPr>
        <p:blipFill>
          <a:blip r:embed="rId2"/>
          <a:stretch>
            <a:fillRect/>
          </a:stretch>
        </p:blipFill>
        <p:spPr>
          <a:xfrm>
            <a:off x="0" y="-439401"/>
            <a:ext cx="12192000" cy="7297401"/>
          </a:xfrm>
          <a:prstGeom prst="rect">
            <a:avLst/>
          </a:prstGeom>
        </p:spPr>
      </p:pic>
      <p:sp>
        <p:nvSpPr>
          <p:cNvPr id="4" name="TextBox 3">
            <a:extLst>
              <a:ext uri="{FF2B5EF4-FFF2-40B4-BE49-F238E27FC236}">
                <a16:creationId xmlns:a16="http://schemas.microsoft.com/office/drawing/2014/main" id="{CD38CC7A-C7DB-FE2A-D0B6-880568DC40B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17:26</a:t>
            </a:r>
          </a:p>
        </p:txBody>
      </p:sp>
    </p:spTree>
    <p:extLst>
      <p:ext uri="{BB962C8B-B14F-4D97-AF65-F5344CB8AC3E}">
        <p14:creationId xmlns:p14="http://schemas.microsoft.com/office/powerpoint/2010/main" val="3922583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Audio 37">
            <a:hlinkClick r:id="" action="ppaction://media"/>
            <a:extLst>
              <a:ext uri="{FF2B5EF4-FFF2-40B4-BE49-F238E27FC236}">
                <a16:creationId xmlns:a16="http://schemas.microsoft.com/office/drawing/2014/main" id="{E639A727-263C-9F33-B11E-F9E1254BACD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821FA5F-6569-7635-C4CB-73A951FBE96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27</a:t>
            </a:r>
            <a:r>
              <a:rPr lang="bo-CN" sz="7200" dirty="0">
                <a:solidFill>
                  <a:srgbClr val="121212"/>
                </a:solidFill>
                <a:latin typeface="Arial" panose="020B0604020202020204" pitchFamily="34" charset="0"/>
              </a:rPr>
              <a:t>དེ་ནི་དཀོན་མཆོག་བཙལ་ནས་རྙེད་པའི་རེ་བ་དང་ལྡན་པར་འགྱུར་བའི་ཕྱིར་ཡིན་ཏེ། དོན་དངོས་སུ་ཁོང་ང་ཚོ་རེ་རེ་དང་ཐག་རིང་པོ་མེད། </a:t>
            </a:r>
            <a:endParaRPr lang="en-IN" dirty="0"/>
          </a:p>
        </p:txBody>
      </p:sp>
      <p:sp>
        <p:nvSpPr>
          <p:cNvPr id="5" name="TextBox 4">
            <a:extLst>
              <a:ext uri="{FF2B5EF4-FFF2-40B4-BE49-F238E27FC236}">
                <a16:creationId xmlns:a16="http://schemas.microsoft.com/office/drawing/2014/main" id="{A41C0BC9-902E-00BD-1A67-FAF80E16AA41}"/>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27God intended that they would seek Him and perhaps reach out for Him and find Him, though He is not far from each one of us.</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0291"/>
    </mc:Choice>
    <mc:Fallback xmlns="">
      <p:transition spd="slow" advTm="10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76480D-F1A1-8CDC-961C-041B5C19DB5F}"/>
              </a:ext>
            </a:extLst>
          </p:cNvPr>
          <p:cNvPicPr>
            <a:picLocks noChangeAspect="1"/>
          </p:cNvPicPr>
          <p:nvPr/>
        </p:nvPicPr>
        <p:blipFill>
          <a:blip r:embed="rId2"/>
          <a:stretch>
            <a:fillRect/>
          </a:stretch>
        </p:blipFill>
        <p:spPr>
          <a:xfrm>
            <a:off x="1" y="-77404"/>
            <a:ext cx="12192000" cy="6935404"/>
          </a:xfrm>
          <a:prstGeom prst="rect">
            <a:avLst/>
          </a:prstGeom>
        </p:spPr>
      </p:pic>
      <p:sp>
        <p:nvSpPr>
          <p:cNvPr id="4" name="TextBox 3">
            <a:extLst>
              <a:ext uri="{FF2B5EF4-FFF2-40B4-BE49-F238E27FC236}">
                <a16:creationId xmlns:a16="http://schemas.microsoft.com/office/drawing/2014/main" id="{481CC48E-9E60-42FC-84AB-949ABE1011D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17:27</a:t>
            </a:r>
          </a:p>
        </p:txBody>
      </p:sp>
    </p:spTree>
    <p:extLst>
      <p:ext uri="{BB962C8B-B14F-4D97-AF65-F5344CB8AC3E}">
        <p14:creationId xmlns:p14="http://schemas.microsoft.com/office/powerpoint/2010/main" val="18507424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69877E80-999A-0A20-5AE5-2232C1BA56A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2F98E8B-36B0-2C9F-48DF-FB79857122EF}"/>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28</a:t>
            </a:r>
            <a:r>
              <a:rPr lang="bo-CN" sz="6000" dirty="0">
                <a:solidFill>
                  <a:srgbClr val="121212"/>
                </a:solidFill>
                <a:latin typeface="Arial" panose="020B0604020202020204" pitchFamily="34" charset="0"/>
              </a:rPr>
              <a:t>མི་ཞིག་གིས་བྲིས་པ་ལྟར། ངེད་རྣམས་གསོན་ཞིང་བགྲོད་པ་དང་ཁོང་ལ་བརྟེན་ནས་བྱུང་ཞེས་བྲིས་པ་དང༌། ཁྱེད་ཚོའི་སྙན་ངག་མཁན་འགའ་ཤས་ཀྱིས་ཀྱང༌། ང་ཚོའང་ཁོང་གི་བུ་རྒྱུད་ཡིན་ནོ་ཞེས་གསུངས། </a:t>
            </a:r>
            <a:endParaRPr lang="en-IN" dirty="0"/>
          </a:p>
        </p:txBody>
      </p:sp>
      <p:sp>
        <p:nvSpPr>
          <p:cNvPr id="5" name="TextBox 4">
            <a:extLst>
              <a:ext uri="{FF2B5EF4-FFF2-40B4-BE49-F238E27FC236}">
                <a16:creationId xmlns:a16="http://schemas.microsoft.com/office/drawing/2014/main" id="{C99EE367-7138-733F-0213-498E19747F15}"/>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28‘For in Him we live and move and have our being.’ As some of your own poets have said, ‘We are His offspring.’</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3170"/>
    </mc:Choice>
    <mc:Fallback xmlns="">
      <p:transition spd="slow" advTm="13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D98D15-62AE-976D-769B-F2A947A61778}"/>
              </a:ext>
            </a:extLst>
          </p:cNvPr>
          <p:cNvPicPr>
            <a:picLocks noChangeAspect="1"/>
          </p:cNvPicPr>
          <p:nvPr/>
        </p:nvPicPr>
        <p:blipFill>
          <a:blip r:embed="rId2"/>
          <a:stretch>
            <a:fillRect/>
          </a:stretch>
        </p:blipFill>
        <p:spPr>
          <a:xfrm>
            <a:off x="-1307989" y="0"/>
            <a:ext cx="13919703" cy="6858000"/>
          </a:xfrm>
          <a:prstGeom prst="rect">
            <a:avLst/>
          </a:prstGeom>
        </p:spPr>
      </p:pic>
      <p:sp>
        <p:nvSpPr>
          <p:cNvPr id="4" name="TextBox 3">
            <a:extLst>
              <a:ext uri="{FF2B5EF4-FFF2-40B4-BE49-F238E27FC236}">
                <a16:creationId xmlns:a16="http://schemas.microsoft.com/office/drawing/2014/main" id="{D06D3A58-B5C1-5D8D-691D-0DAC45BE39D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17:28</a:t>
            </a:r>
          </a:p>
        </p:txBody>
      </p:sp>
    </p:spTree>
    <p:extLst>
      <p:ext uri="{BB962C8B-B14F-4D97-AF65-F5344CB8AC3E}">
        <p14:creationId xmlns:p14="http://schemas.microsoft.com/office/powerpoint/2010/main" val="18288722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998AE5E4-946B-A9B5-7E85-7C9DDB89C79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DB5A4FB-09D4-8EE6-2A89-0D68157DBFE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29</a:t>
            </a:r>
            <a:r>
              <a:rPr lang="bo-CN" sz="6000" dirty="0">
                <a:solidFill>
                  <a:srgbClr val="121212"/>
                </a:solidFill>
                <a:latin typeface="Arial" panose="020B0604020202020204" pitchFamily="34" charset="0"/>
              </a:rPr>
              <a:t>ངེད་རྣམས་དཀོན་མཆོག་གི་བུ་རྒྱུད་ཡིན་པས་ཁོང་གི་ངོ་བོ་ནི་མི་རྣམས་ཀྱི་ལག་རྩལ་དང་བློ་གྲོས་ཀྱིས་བཟོས་པའི་གསེར་རམ། དངུལ་ལམ། རྡོའི་ལྷ་རྟེན་དང་འདྲ་བ་ཞིག་ཡིན་པར་བསམ་མི་རུང༌། </a:t>
            </a:r>
            <a:endParaRPr lang="en-IN" dirty="0"/>
          </a:p>
        </p:txBody>
      </p:sp>
      <p:sp>
        <p:nvSpPr>
          <p:cNvPr id="5" name="TextBox 4">
            <a:extLst>
              <a:ext uri="{FF2B5EF4-FFF2-40B4-BE49-F238E27FC236}">
                <a16:creationId xmlns:a16="http://schemas.microsoft.com/office/drawing/2014/main" id="{3676AC5D-E649-875A-C596-F0169FB1D58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29Therefore, being offspring of God, we should not think that the Divine Being is like gold or silver or stone, an image formed by man’s skill and imagination.</a:t>
            </a:r>
            <a:endParaRPr lang="en-IN"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1525"/>
    </mc:Choice>
    <mc:Fallback xmlns="">
      <p:transition spd="slow" advTm="11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09ACFA-AB9D-EBE4-1107-A8A8BA6391DA}"/>
              </a:ext>
            </a:extLst>
          </p:cNvPr>
          <p:cNvPicPr>
            <a:picLocks noChangeAspect="1"/>
          </p:cNvPicPr>
          <p:nvPr/>
        </p:nvPicPr>
        <p:blipFill>
          <a:blip r:embed="rId2"/>
          <a:stretch>
            <a:fillRect/>
          </a:stretch>
        </p:blipFill>
        <p:spPr>
          <a:xfrm>
            <a:off x="0" y="0"/>
            <a:ext cx="13965382" cy="6858000"/>
          </a:xfrm>
          <a:prstGeom prst="rect">
            <a:avLst/>
          </a:prstGeom>
        </p:spPr>
      </p:pic>
      <p:sp>
        <p:nvSpPr>
          <p:cNvPr id="4" name="TextBox 3">
            <a:extLst>
              <a:ext uri="{FF2B5EF4-FFF2-40B4-BE49-F238E27FC236}">
                <a16:creationId xmlns:a16="http://schemas.microsoft.com/office/drawing/2014/main" id="{6320A4EE-5161-690C-3701-8821E6969B2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17:29</a:t>
            </a:r>
          </a:p>
        </p:txBody>
      </p:sp>
    </p:spTree>
    <p:extLst>
      <p:ext uri="{BB962C8B-B14F-4D97-AF65-F5344CB8AC3E}">
        <p14:creationId xmlns:p14="http://schemas.microsoft.com/office/powerpoint/2010/main" val="12924733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ACA26C37-9EE9-C445-DAF1-347E453C91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7E9FF7F-448E-8010-5DAA-B432FC5E0B7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30</a:t>
            </a:r>
            <a:r>
              <a:rPr lang="bo-CN" sz="6000" dirty="0">
                <a:solidFill>
                  <a:srgbClr val="121212"/>
                </a:solidFill>
                <a:latin typeface="Arial" panose="020B0604020202020204" pitchFamily="34" charset="0"/>
              </a:rPr>
              <a:t>སྔོན་མི་རྣམས་ཀྱིས་དོན་དེ་ཚོ་མ་ཤེས་པར་དཀོན་མཆོག་གིས་མ་བརྩིས་ཡང༌། ད་ལྟ་ཁོང་གིས་གནས་ཀུན་གྱི་མི་ཐམས་ཅད་ལ་སྤྱོད་པ་ངན་པ་རྣམས་སྤངས་ནས་སེམས་བསྒྱུར་དགོས་པའི་བཀའ་གནང༌།</a:t>
            </a:r>
            <a:endParaRPr lang="en-IN" dirty="0"/>
          </a:p>
        </p:txBody>
      </p:sp>
      <p:sp>
        <p:nvSpPr>
          <p:cNvPr id="5" name="TextBox 4">
            <a:extLst>
              <a:ext uri="{FF2B5EF4-FFF2-40B4-BE49-F238E27FC236}">
                <a16:creationId xmlns:a16="http://schemas.microsoft.com/office/drawing/2014/main" id="{9DB95918-D2D0-462E-AB6C-A7B8B25596B6}"/>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30Although God overlooked the ignorance of earlier times, He now commands all people everywhere to repent. </a:t>
            </a:r>
            <a:endParaRPr lang="en-IN"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5048"/>
    </mc:Choice>
    <mc:Fallback xmlns="">
      <p:transition spd="slow" advTm="15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DE0316-8B49-84A1-E5EA-87DA355BA7BA}"/>
              </a:ext>
            </a:extLst>
          </p:cNvPr>
          <p:cNvPicPr>
            <a:picLocks noChangeAspect="1"/>
          </p:cNvPicPr>
          <p:nvPr/>
        </p:nvPicPr>
        <p:blipFill>
          <a:blip r:embed="rId2"/>
          <a:stretch>
            <a:fillRect/>
          </a:stretch>
        </p:blipFill>
        <p:spPr>
          <a:xfrm>
            <a:off x="0" y="0"/>
            <a:ext cx="12192000" cy="7361544"/>
          </a:xfrm>
          <a:prstGeom prst="rect">
            <a:avLst/>
          </a:prstGeom>
        </p:spPr>
      </p:pic>
      <p:sp>
        <p:nvSpPr>
          <p:cNvPr id="3" name="TextBox 2">
            <a:extLst>
              <a:ext uri="{FF2B5EF4-FFF2-40B4-BE49-F238E27FC236}">
                <a16:creationId xmlns:a16="http://schemas.microsoft.com/office/drawing/2014/main" id="{8F0C0D8D-9D28-B540-A9A3-3C4E94860581}"/>
              </a:ext>
            </a:extLst>
          </p:cNvPr>
          <p:cNvSpPr txBox="1"/>
          <p:nvPr/>
        </p:nvSpPr>
        <p:spPr>
          <a:xfrm>
            <a:off x="178526" y="0"/>
            <a:ext cx="6096000" cy="3879669"/>
          </a:xfrm>
          <a:prstGeom prst="rect">
            <a:avLst/>
          </a:prstGeom>
          <a:noFill/>
        </p:spPr>
        <p:txBody>
          <a:bodyPr wrap="square" rtlCol="0">
            <a:noAutofit/>
          </a:bodyPr>
          <a:lstStyle/>
          <a:p>
            <a:pPr algn="ctr"/>
            <a:r>
              <a:rPr lang="bo-CN" sz="8000" b="1" i="0" cap="all" dirty="0">
                <a:solidFill>
                  <a:schemeClr val="bg1"/>
                </a:solidFill>
                <a:effectLst/>
                <a:latin typeface="ArialMT"/>
              </a:rPr>
              <a:t>མཛད་པ 17</a:t>
            </a:r>
          </a:p>
          <a:p>
            <a:r>
              <a:rPr lang="bo-CN" sz="8000" b="1" i="0" dirty="0">
                <a:solidFill>
                  <a:schemeClr val="bg1"/>
                </a:solidFill>
                <a:effectLst/>
                <a:latin typeface="Arial" panose="020B0604020202020204" pitchFamily="34" charset="0"/>
              </a:rPr>
              <a:t>ཨ་ཐེ་ནེ་གྲོང་ཁྱེར་དུ་འཕྲིན་བཟང་བསྒྲགས་པ།</a:t>
            </a:r>
            <a:endParaRPr lang="en-IN" sz="8000" dirty="0">
              <a:solidFill>
                <a:schemeClr val="bg1"/>
              </a:solidFill>
            </a:endParaRPr>
          </a:p>
        </p:txBody>
      </p:sp>
      <p:sp>
        <p:nvSpPr>
          <p:cNvPr id="4" name="TextBox 2">
            <a:extLst>
              <a:ext uri="{FF2B5EF4-FFF2-40B4-BE49-F238E27FC236}">
                <a16:creationId xmlns:a16="http://schemas.microsoft.com/office/drawing/2014/main" id="{3609A04B-58D7-C046-F3A9-D89D608B190B}"/>
              </a:ext>
            </a:extLst>
          </p:cNvPr>
          <p:cNvSpPr txBox="1"/>
          <p:nvPr/>
        </p:nvSpPr>
        <p:spPr>
          <a:xfrm>
            <a:off x="455930" y="610647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32B0E8-DCC5-F8A8-14CC-0C13BDA78AAB}"/>
              </a:ext>
            </a:extLst>
          </p:cNvPr>
          <p:cNvPicPr>
            <a:picLocks noChangeAspect="1"/>
          </p:cNvPicPr>
          <p:nvPr/>
        </p:nvPicPr>
        <p:blipFill>
          <a:blip r:embed="rId2"/>
          <a:stretch>
            <a:fillRect/>
          </a:stretch>
        </p:blipFill>
        <p:spPr>
          <a:xfrm>
            <a:off x="-1718094" y="0"/>
            <a:ext cx="13910094" cy="6858000"/>
          </a:xfrm>
          <a:prstGeom prst="rect">
            <a:avLst/>
          </a:prstGeom>
        </p:spPr>
      </p:pic>
      <p:sp>
        <p:nvSpPr>
          <p:cNvPr id="4" name="TextBox 3">
            <a:extLst>
              <a:ext uri="{FF2B5EF4-FFF2-40B4-BE49-F238E27FC236}">
                <a16:creationId xmlns:a16="http://schemas.microsoft.com/office/drawing/2014/main" id="{789CA704-2F84-7B5D-6768-5A9D16CAE88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17:30</a:t>
            </a:r>
          </a:p>
        </p:txBody>
      </p:sp>
    </p:spTree>
    <p:extLst>
      <p:ext uri="{BB962C8B-B14F-4D97-AF65-F5344CB8AC3E}">
        <p14:creationId xmlns:p14="http://schemas.microsoft.com/office/powerpoint/2010/main" val="10140806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3DC0B52A-E8F5-54DC-A2BC-A34BAB3B63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57BB484-7DA7-84DD-A99D-0E90C906706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31</a:t>
            </a:r>
            <a:r>
              <a:rPr lang="bo-CN" sz="4800" dirty="0">
                <a:solidFill>
                  <a:srgbClr val="121212"/>
                </a:solidFill>
                <a:latin typeface="Arial" panose="020B0604020202020204" pitchFamily="34" charset="0"/>
              </a:rPr>
              <a:t>གང་ཡིན་ཞེ་ན། ཁོང་གིས་ཁྲིམས་གཅོད་པའི་ཉིན་མོ་ཞིག་བསྐོས་པར་མཛད་ཅིང༌། ཉིན་དེར་ཁོང་གིས་བསྐོས་པའི་མི་ཞིག་གིས་འཇིག་རྟེན་གྱི་མི་རྣམས་ལ་དྲང་བདེན་གྱི་སྒོ་ནས་ཁྲིམས་གཅོད་མཛད་པར་འགྱུར།</a:t>
            </a:r>
            <a:endParaRPr lang="en-IN" dirty="0"/>
          </a:p>
        </p:txBody>
      </p:sp>
      <p:sp>
        <p:nvSpPr>
          <p:cNvPr id="5" name="TextBox 4">
            <a:extLst>
              <a:ext uri="{FF2B5EF4-FFF2-40B4-BE49-F238E27FC236}">
                <a16:creationId xmlns:a16="http://schemas.microsoft.com/office/drawing/2014/main" id="{8F526AAB-E93A-994F-7569-E4FE7819650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31For He has set a day when He will judge the world with justice by the Man He has appointed…</a:t>
            </a:r>
            <a:endParaRPr lang="en-IN"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2198"/>
    </mc:Choice>
    <mc:Fallback xmlns="">
      <p:transition spd="slow" advTm="12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D98D15-62AE-976D-769B-F2A947A61778}"/>
              </a:ext>
            </a:extLst>
          </p:cNvPr>
          <p:cNvPicPr>
            <a:picLocks noChangeAspect="1"/>
          </p:cNvPicPr>
          <p:nvPr/>
        </p:nvPicPr>
        <p:blipFill>
          <a:blip r:embed="rId2"/>
          <a:stretch>
            <a:fillRect/>
          </a:stretch>
        </p:blipFill>
        <p:spPr>
          <a:xfrm>
            <a:off x="-1307989" y="0"/>
            <a:ext cx="13919703" cy="6858000"/>
          </a:xfrm>
          <a:prstGeom prst="rect">
            <a:avLst/>
          </a:prstGeom>
        </p:spPr>
      </p:pic>
      <p:sp>
        <p:nvSpPr>
          <p:cNvPr id="4" name="TextBox 3">
            <a:extLst>
              <a:ext uri="{FF2B5EF4-FFF2-40B4-BE49-F238E27FC236}">
                <a16:creationId xmlns:a16="http://schemas.microsoft.com/office/drawing/2014/main" id="{D06D3A58-B5C1-5D8D-691D-0DAC45BE39D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17:31</a:t>
            </a:r>
          </a:p>
        </p:txBody>
      </p:sp>
    </p:spTree>
    <p:extLst>
      <p:ext uri="{BB962C8B-B14F-4D97-AF65-F5344CB8AC3E}">
        <p14:creationId xmlns:p14="http://schemas.microsoft.com/office/powerpoint/2010/main" val="41788602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1E9212F3-4641-8506-A9A3-B8A8F8DC37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C0343E2-A5F0-CB7C-9EB7-E57CF2CE393B}"/>
              </a:ext>
            </a:extLst>
          </p:cNvPr>
          <p:cNvSpPr txBox="1"/>
          <p:nvPr/>
        </p:nvSpPr>
        <p:spPr>
          <a:xfrm>
            <a:off x="6096000" y="149949"/>
            <a:ext cx="6096000" cy="6558101"/>
          </a:xfrm>
          <a:prstGeom prst="rect">
            <a:avLst/>
          </a:prstGeom>
          <a:noFill/>
        </p:spPr>
        <p:txBody>
          <a:bodyPr wrap="square" rtlCol="0">
            <a:noAutofit/>
          </a:bodyPr>
          <a:lstStyle/>
          <a:p>
            <a:r>
              <a:rPr lang="bo-CN" sz="4800" dirty="0">
                <a:solidFill>
                  <a:srgbClr val="121212"/>
                </a:solidFill>
                <a:latin typeface="Arial" panose="020B0604020202020204" pitchFamily="34" charset="0"/>
              </a:rPr>
              <a:t>མི་དེ་འཆི་བ་ནས་སླར་གསོན་པར་མཛད་པའི་ངང་ནས་ཁོང་གིས་དེ་ལྟར་འབྱུང་བར་འགྱུར་བའི་ར་སྤྲོད་མི་ཐམས་ཅད་ལ་གསལ་པོར་བྱས་སོ་”ཞེས་གསུངས།</a:t>
            </a:r>
            <a:endParaRPr lang="en-IN" dirty="0"/>
          </a:p>
        </p:txBody>
      </p:sp>
      <p:sp>
        <p:nvSpPr>
          <p:cNvPr id="5" name="TextBox 4">
            <a:extLst>
              <a:ext uri="{FF2B5EF4-FFF2-40B4-BE49-F238E27FC236}">
                <a16:creationId xmlns:a16="http://schemas.microsoft.com/office/drawing/2014/main" id="{AC1937B0-3E57-E0DC-B9CC-3806CBEFC853}"/>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He has given proof of this to everyone by raising Him from the dead.”</a:t>
            </a:r>
            <a:endParaRPr lang="en-IN" dirty="0"/>
          </a:p>
        </p:txBody>
      </p:sp>
    </p:spTree>
    <p:extLst>
      <p:ext uri="{BB962C8B-B14F-4D97-AF65-F5344CB8AC3E}">
        <p14:creationId xmlns:p14="http://schemas.microsoft.com/office/powerpoint/2010/main" val="2735905384"/>
      </p:ext>
    </p:extLst>
  </p:cSld>
  <p:clrMapOvr>
    <a:masterClrMapping/>
  </p:clrMapOvr>
  <mc:AlternateContent xmlns:mc="http://schemas.openxmlformats.org/markup-compatibility/2006" xmlns:p14="http://schemas.microsoft.com/office/powerpoint/2010/main">
    <mc:Choice Requires="p14">
      <p:transition spd="slow" p14:dur="2000" advTm="9286"/>
    </mc:Choice>
    <mc:Fallback xmlns="">
      <p:transition spd="slow" advTm="9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FBF5F2-177C-5555-537E-62820BF136F9}"/>
              </a:ext>
            </a:extLst>
          </p:cNvPr>
          <p:cNvPicPr>
            <a:picLocks noChangeAspect="1"/>
          </p:cNvPicPr>
          <p:nvPr/>
        </p:nvPicPr>
        <p:blipFill>
          <a:blip r:embed="rId2"/>
          <a:stretch>
            <a:fillRect/>
          </a:stretch>
        </p:blipFill>
        <p:spPr>
          <a:xfrm>
            <a:off x="-815529" y="0"/>
            <a:ext cx="13007529" cy="6858000"/>
          </a:xfrm>
          <a:prstGeom prst="rect">
            <a:avLst/>
          </a:prstGeom>
        </p:spPr>
      </p:pic>
      <p:sp>
        <p:nvSpPr>
          <p:cNvPr id="4" name="TextBox 3">
            <a:extLst>
              <a:ext uri="{FF2B5EF4-FFF2-40B4-BE49-F238E27FC236}">
                <a16:creationId xmlns:a16="http://schemas.microsoft.com/office/drawing/2014/main" id="{C09D7ABF-6D83-FCC5-9069-88515B8BC1D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17:31</a:t>
            </a:r>
          </a:p>
        </p:txBody>
      </p:sp>
    </p:spTree>
    <p:extLst>
      <p:ext uri="{BB962C8B-B14F-4D97-AF65-F5344CB8AC3E}">
        <p14:creationId xmlns:p14="http://schemas.microsoft.com/office/powerpoint/2010/main" val="28594075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18BAFA5A-E4AA-3EB9-1CCC-23F652D933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18D1892-9BCD-8088-13E8-015207B961B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32</a:t>
            </a:r>
            <a:r>
              <a:rPr lang="bo-CN" sz="6000" dirty="0">
                <a:solidFill>
                  <a:srgbClr val="121212"/>
                </a:solidFill>
                <a:latin typeface="Arial" panose="020B0604020202020204" pitchFamily="34" charset="0"/>
              </a:rPr>
              <a:t>འཆི་བ་ནས་སླར་གསོན་པར་འགྱུར་བའི་སྐོར་ཐོས་ནས་མི་ལ་ལས་ཁོང་ལ་ཁྲེལ་དགོད་བྱས་ཀྱང༌། ལ་ལས་“དོན་དེའི་སྐོར་རྗེས་སུ་ཉན་པར་བྱ་”ཞེས་ཟེར། </a:t>
            </a:r>
            <a:r>
              <a:rPr lang="bo-CN" sz="6000" dirty="0">
                <a:solidFill>
                  <a:srgbClr val="777A7B"/>
                </a:solidFill>
                <a:latin typeface="Arial" panose="020B0604020202020204" pitchFamily="34" charset="0"/>
              </a:rPr>
              <a:t>33</a:t>
            </a:r>
            <a:r>
              <a:rPr lang="bo-CN" sz="6000" dirty="0">
                <a:solidFill>
                  <a:srgbClr val="121212"/>
                </a:solidFill>
                <a:latin typeface="Arial" panose="020B0604020202020204" pitchFamily="34" charset="0"/>
              </a:rPr>
              <a:t>པའུ་ལུ་མི་དེ་ཚོའི་དཀྱིལ་ནས་ཕྱིར་ཕེབས།</a:t>
            </a:r>
            <a:endParaRPr lang="en-IN" dirty="0"/>
          </a:p>
        </p:txBody>
      </p:sp>
      <p:sp>
        <p:nvSpPr>
          <p:cNvPr id="5" name="TextBox 4">
            <a:extLst>
              <a:ext uri="{FF2B5EF4-FFF2-40B4-BE49-F238E27FC236}">
                <a16:creationId xmlns:a16="http://schemas.microsoft.com/office/drawing/2014/main" id="{2B1B3BDC-87EA-2B42-B87F-43AA7F52431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32When they heard about the resurrection of the dead, some began to mock him, but others said, “We want to hear you again on this topic.” 33At that, Paul left the Areopagus.</a:t>
            </a:r>
            <a:endParaRPr lang="en-IN" sz="4400"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5759"/>
    </mc:Choice>
    <mc:Fallback xmlns="">
      <p:transition spd="slow" advTm="15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508827-B17E-1F77-B795-8F8AA7AF6585}"/>
              </a:ext>
            </a:extLst>
          </p:cNvPr>
          <p:cNvPicPr>
            <a:picLocks noChangeAspect="1"/>
          </p:cNvPicPr>
          <p:nvPr/>
        </p:nvPicPr>
        <p:blipFill>
          <a:blip r:embed="rId2"/>
          <a:stretch>
            <a:fillRect/>
          </a:stretch>
        </p:blipFill>
        <p:spPr>
          <a:xfrm>
            <a:off x="-1" y="1"/>
            <a:ext cx="12498225" cy="6858000"/>
          </a:xfrm>
          <a:prstGeom prst="rect">
            <a:avLst/>
          </a:prstGeom>
        </p:spPr>
      </p:pic>
      <p:sp>
        <p:nvSpPr>
          <p:cNvPr id="4" name="TextBox 3">
            <a:extLst>
              <a:ext uri="{FF2B5EF4-FFF2-40B4-BE49-F238E27FC236}">
                <a16:creationId xmlns:a16="http://schemas.microsoft.com/office/drawing/2014/main" id="{FDF47FEA-0E1F-D479-0C00-38C44CF71A4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17:32,33</a:t>
            </a:r>
          </a:p>
        </p:txBody>
      </p:sp>
    </p:spTree>
    <p:extLst>
      <p:ext uri="{BB962C8B-B14F-4D97-AF65-F5344CB8AC3E}">
        <p14:creationId xmlns:p14="http://schemas.microsoft.com/office/powerpoint/2010/main" val="33360507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AEBA4BC4-B304-E0AF-9136-77EE2C4A7F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C4A36F3-2DD1-C5A9-906F-E9DA8EC6817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34</a:t>
            </a:r>
            <a:r>
              <a:rPr lang="bo-CN" sz="6000" dirty="0">
                <a:solidFill>
                  <a:srgbClr val="121212"/>
                </a:solidFill>
                <a:latin typeface="Arial" panose="020B0604020202020204" pitchFamily="34" charset="0"/>
              </a:rPr>
              <a:t>འོན་ཀྱང་དཱ་ཨོ་ནེ་སི་ཡཱུ་ཟེར་མཁན་ནི་ཨ་རེ་ཨོ་པ་གུ་ཚོགས་པའི་ཁོངས་མི་ཞིག་དང༌། དཱ་མ་རཱི་ཞེས་ཟེར་བའི་བུད་མེད་ཅིག་ལ་སོགས་པའི་མི་དད་པ་དང་ལྡན་པར་གྱུར་ནས་པའུ་ལུ་དང་འགྲོགས་སོ། །</a:t>
            </a:r>
            <a:endParaRPr lang="en-IN" dirty="0"/>
          </a:p>
        </p:txBody>
      </p:sp>
      <p:sp>
        <p:nvSpPr>
          <p:cNvPr id="5" name="TextBox 4">
            <a:extLst>
              <a:ext uri="{FF2B5EF4-FFF2-40B4-BE49-F238E27FC236}">
                <a16:creationId xmlns:a16="http://schemas.microsoft.com/office/drawing/2014/main" id="{5DB20A18-97C5-60A6-186D-F89FC54D620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34But some  joined him and believed, including Dionysius the Areopagite, a woman named Damaris, and others who were with them.</a:t>
            </a:r>
            <a:endParaRPr lang="en-IN" sz="2000" dirty="0"/>
          </a:p>
        </p:txBody>
      </p:sp>
    </p:spTree>
    <p:extLst>
      <p:ext uri="{BB962C8B-B14F-4D97-AF65-F5344CB8AC3E}">
        <p14:creationId xmlns:p14="http://schemas.microsoft.com/office/powerpoint/2010/main" val="568388774"/>
      </p:ext>
    </p:extLst>
  </p:cSld>
  <p:clrMapOvr>
    <a:masterClrMapping/>
  </p:clrMapOvr>
  <mc:AlternateContent xmlns:mc="http://schemas.openxmlformats.org/markup-compatibility/2006" xmlns:p14="http://schemas.microsoft.com/office/powerpoint/2010/main">
    <mc:Choice Requires="p14">
      <p:transition spd="slow" p14:dur="2000" advTm="12316"/>
    </mc:Choice>
    <mc:Fallback xmlns="">
      <p:transition spd="slow" advTm="12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8A0FDF-6DD0-F15C-DD0F-CCC66A41C422}"/>
              </a:ext>
            </a:extLst>
          </p:cNvPr>
          <p:cNvPicPr>
            <a:picLocks noChangeAspect="1"/>
          </p:cNvPicPr>
          <p:nvPr/>
        </p:nvPicPr>
        <p:blipFill>
          <a:blip r:embed="rId2"/>
          <a:stretch>
            <a:fillRect/>
          </a:stretch>
        </p:blipFill>
        <p:spPr>
          <a:xfrm>
            <a:off x="0" y="0"/>
            <a:ext cx="12192000" cy="7361544"/>
          </a:xfrm>
          <a:prstGeom prst="rect">
            <a:avLst/>
          </a:prstGeom>
        </p:spPr>
      </p:pic>
      <p:sp>
        <p:nvSpPr>
          <p:cNvPr id="2" name="TextBox 1">
            <a:extLst>
              <a:ext uri="{FF2B5EF4-FFF2-40B4-BE49-F238E27FC236}">
                <a16:creationId xmlns:a16="http://schemas.microsoft.com/office/drawing/2014/main" id="{1C870612-5E7C-A4E0-23BE-A7465942817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17:34</a:t>
            </a:r>
          </a:p>
        </p:txBody>
      </p:sp>
    </p:spTree>
    <p:extLst>
      <p:ext uri="{BB962C8B-B14F-4D97-AF65-F5344CB8AC3E}">
        <p14:creationId xmlns:p14="http://schemas.microsoft.com/office/powerpoint/2010/main" val="1155594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5C767D6A-1FDE-767B-4751-4283E7303F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E81BFD1-F60F-5526-713D-66C16404ADB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15</a:t>
            </a:r>
            <a:r>
              <a:rPr lang="bo-CN" sz="6600" dirty="0">
                <a:solidFill>
                  <a:srgbClr val="121212"/>
                </a:solidFill>
                <a:latin typeface="Arial" panose="020B0604020202020204" pitchFamily="34" charset="0"/>
              </a:rPr>
              <a:t>པའུ་ལུ་སྐྱེལ་མཁན་རྣམས་ཀྱིས་ཁོང་ཨ་ཐེ་ནེ་གྲོང་ཁྱེར་ལ་འཁྲིད་ཅིང༌། པའུ་ལུས་སི་ལཱ་དང་ཐི་མོ་ཐེ་གཉིས་གང་མགྱོགས་ཡོང་དགོས་པའི་བཀའ་གནང་ནས་སྐྱེལ་མ་རྣམས་ཕྱིར་ལོག</a:t>
            </a:r>
            <a:endParaRPr lang="en-IN" dirty="0"/>
          </a:p>
        </p:txBody>
      </p:sp>
      <p:sp>
        <p:nvSpPr>
          <p:cNvPr id="5" name="TextBox 4">
            <a:extLst>
              <a:ext uri="{FF2B5EF4-FFF2-40B4-BE49-F238E27FC236}">
                <a16:creationId xmlns:a16="http://schemas.microsoft.com/office/drawing/2014/main" id="{A0BA8D51-9E75-E278-9DF4-3871A743A33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15Those who escorted Paul brought him to Athens and then returned with instructions for Silas and Timothy to join him as soon as possible.</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2359"/>
    </mc:Choice>
    <mc:Fallback xmlns="">
      <p:transition spd="slow" advTm="12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03D0C9-1B19-F6FC-327A-12BDD4624E4A}"/>
              </a:ext>
            </a:extLst>
          </p:cNvPr>
          <p:cNvPicPr>
            <a:picLocks noChangeAspect="1"/>
          </p:cNvPicPr>
          <p:nvPr/>
        </p:nvPicPr>
        <p:blipFill>
          <a:blip r:embed="rId2"/>
          <a:stretch>
            <a:fillRect/>
          </a:stretch>
        </p:blipFill>
        <p:spPr>
          <a:xfrm>
            <a:off x="0" y="0"/>
            <a:ext cx="12973050" cy="6858000"/>
          </a:xfrm>
          <a:prstGeom prst="rect">
            <a:avLst/>
          </a:prstGeom>
        </p:spPr>
      </p:pic>
      <p:sp>
        <p:nvSpPr>
          <p:cNvPr id="4" name="TextBox 3">
            <a:extLst>
              <a:ext uri="{FF2B5EF4-FFF2-40B4-BE49-F238E27FC236}">
                <a16:creationId xmlns:a16="http://schemas.microsoft.com/office/drawing/2014/main" id="{A127D341-C222-0993-C1A1-E6F1985C7AD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17:15</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0EBBC9C3-2504-F4F9-A6C6-40B466B9119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7A956AE-E26C-D373-8620-6FD24FB54305}"/>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16</a:t>
            </a:r>
            <a:r>
              <a:rPr lang="bo-CN" sz="7200" dirty="0">
                <a:solidFill>
                  <a:srgbClr val="121212"/>
                </a:solidFill>
                <a:latin typeface="Arial" panose="020B0604020202020204" pitchFamily="34" charset="0"/>
              </a:rPr>
              <a:t>པའུ་ལུ་ཁོ་ཚོ་གཉིས་ཨ་ཐེ་ནེ་གྲོང་ཁྱེར་དུ་སྒུག་ནས་བསྡད་དུས། ས་ཆ་དེར་སྐུ་འདྲས་གང་ཡོད་པ་གཟིགས་ཏེ་སེམས་ཧ་ཅང་འཁྲུགས་པར་གྱུར་བས། </a:t>
            </a:r>
            <a:endParaRPr lang="en-IN" dirty="0"/>
          </a:p>
        </p:txBody>
      </p:sp>
      <p:sp>
        <p:nvSpPr>
          <p:cNvPr id="5" name="TextBox 4">
            <a:extLst>
              <a:ext uri="{FF2B5EF4-FFF2-40B4-BE49-F238E27FC236}">
                <a16:creationId xmlns:a16="http://schemas.microsoft.com/office/drawing/2014/main" id="{76E61ACB-4C86-17FA-BC2A-4FC0E1F9F425}"/>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16While Paul was waiting for them in Athens, he was deeply disturbed in his spirit to see that the city was full of idols.</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819"/>
    </mc:Choice>
    <mc:Fallback xmlns="">
      <p:transition spd="slow" advTm="10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BECF7F-8C59-E63C-A174-DFB99D6066FC}"/>
              </a:ext>
            </a:extLst>
          </p:cNvPr>
          <p:cNvPicPr>
            <a:picLocks noChangeAspect="1"/>
          </p:cNvPicPr>
          <p:nvPr/>
        </p:nvPicPr>
        <p:blipFill>
          <a:blip r:embed="rId2"/>
          <a:stretch>
            <a:fillRect/>
          </a:stretch>
        </p:blipFill>
        <p:spPr>
          <a:xfrm>
            <a:off x="0" y="0"/>
            <a:ext cx="12692418" cy="6858000"/>
          </a:xfrm>
          <a:prstGeom prst="rect">
            <a:avLst/>
          </a:prstGeom>
        </p:spPr>
      </p:pic>
      <p:sp>
        <p:nvSpPr>
          <p:cNvPr id="4" name="TextBox 3">
            <a:extLst>
              <a:ext uri="{FF2B5EF4-FFF2-40B4-BE49-F238E27FC236}">
                <a16:creationId xmlns:a16="http://schemas.microsoft.com/office/drawing/2014/main" id="{89AA170F-3747-A797-C070-EECDC6F3164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17:16</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809D24FE-7FBB-091A-C8B0-3788668405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A59F1EF-6D2F-64BF-3C27-9556703EA46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17</a:t>
            </a:r>
            <a:r>
              <a:rPr lang="bo-CN" sz="6600" dirty="0">
                <a:solidFill>
                  <a:srgbClr val="121212"/>
                </a:solidFill>
                <a:latin typeface="Arial" panose="020B0604020202020204" pitchFamily="34" charset="0"/>
              </a:rPr>
              <a:t>པའུ་ལུས་འདུ་ཁང་ལ་ཡ་ཧུ་དཱ་པ་དང༌། དཀོན་མཆོག་ལ་བསྙེན་བཀུར་བྱེད་པའི་ཡ་ཧུ་དཱ་པ་མིན་པ་རྣམས་དེ་བཞིན་ཚོང་རར་ཡོང་བ་རྣམས་ལ་ཉིན་རེ་བཞིན་རྩོད་གླེང་བྱས། </a:t>
            </a:r>
            <a:endParaRPr lang="en-IN" dirty="0"/>
          </a:p>
        </p:txBody>
      </p:sp>
      <p:sp>
        <p:nvSpPr>
          <p:cNvPr id="5" name="TextBox 4">
            <a:extLst>
              <a:ext uri="{FF2B5EF4-FFF2-40B4-BE49-F238E27FC236}">
                <a16:creationId xmlns:a16="http://schemas.microsoft.com/office/drawing/2014/main" id="{A4640348-5B38-04A9-D8C4-EFBCD021CED1}"/>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17So he reasoned in the synagogue with the Jews and God-fearing Gentiles, and in the marketplace with those he met each day.</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4571"/>
    </mc:Choice>
    <mc:Fallback xmlns="">
      <p:transition spd="slow" advTm="14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4261</TotalTime>
  <Words>1888</Words>
  <Application>Microsoft Office PowerPoint</Application>
  <PresentationFormat>Widescreen</PresentationFormat>
  <Paragraphs>95</Paragraphs>
  <Slides>48</Slides>
  <Notes>2</Notes>
  <HiddenSlides>0</HiddenSlides>
  <MMClips>24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48</vt:i4>
      </vt:variant>
    </vt:vector>
  </HeadingPairs>
  <TitlesOfParts>
    <vt:vector size="59"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53-2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2025-05-28T11:34:10Z</dcterms:modified>
</cp:coreProperties>
</file>