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9" r:id="rId18"/>
    <p:sldId id="300" r:id="rId19"/>
    <p:sldId id="266" r:id="rId20"/>
    <p:sldId id="277" r:id="rId21"/>
    <p:sldId id="267" r:id="rId22"/>
    <p:sldId id="278" r:id="rId23"/>
    <p:sldId id="268" r:id="rId24"/>
    <p:sldId id="304" r:id="rId25"/>
    <p:sldId id="302" r:id="rId26"/>
    <p:sldId id="279" r:id="rId27"/>
    <p:sldId id="26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5" r:id="rId43"/>
    <p:sldId id="303" r:id="rId44"/>
    <p:sldId id="294" r:id="rId45"/>
    <p:sldId id="295" r:id="rId46"/>
    <p:sldId id="296" r:id="rId47"/>
    <p:sldId id="297"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6484BF-4064-494A-A54E-9421CB7BF39A}" v="24" dt="2025-05-28T11:21:10.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30" autoAdjust="0"/>
  </p:normalViewPr>
  <p:slideViewPr>
    <p:cSldViewPr snapToGrid="0">
      <p:cViewPr varScale="1">
        <p:scale>
          <a:sx n="48" d="100"/>
          <a:sy n="48" d="100"/>
        </p:scale>
        <p:origin x="67" y="7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598F1A6-9763-4F9A-AE66-1008F3AB243C}"/>
    <pc:docChg chg="addSld modSld">
      <pc:chgData name="Leonie Smith" userId="fed1330f33f5650e" providerId="LiveId" clId="{4598F1A6-9763-4F9A-AE66-1008F3AB243C}" dt="2023-07-07T04:29:37.145" v="9" actId="20577"/>
      <pc:docMkLst>
        <pc:docMk/>
      </pc:docMkLst>
      <pc:sldChg chg="addSp modSp new mod">
        <pc:chgData name="Leonie Smith" userId="fed1330f33f5650e" providerId="LiveId" clId="{4598F1A6-9763-4F9A-AE66-1008F3AB243C}" dt="2023-07-07T04:28:58.430" v="4"/>
        <pc:sldMkLst>
          <pc:docMk/>
          <pc:sldMk cId="3869658600" sldId="304"/>
        </pc:sldMkLst>
      </pc:sldChg>
      <pc:sldChg chg="modSp add mod">
        <pc:chgData name="Leonie Smith" userId="fed1330f33f5650e" providerId="LiveId" clId="{4598F1A6-9763-4F9A-AE66-1008F3AB243C}" dt="2023-07-07T04:29:37.145" v="9" actId="20577"/>
        <pc:sldMkLst>
          <pc:docMk/>
          <pc:sldMk cId="4178860286" sldId="305"/>
        </pc:sldMkLst>
      </pc:sldChg>
    </pc:docChg>
  </pc:docChgLst>
  <pc:docChgLst>
    <pc:chgData name="Alfred Smith" userId="3c60a3631c0db8ad" providerId="LiveId" clId="{4E6F0D0C-846A-48BE-8C7E-27409283C00A}"/>
    <pc:docChg chg="undo custSel modSld">
      <pc:chgData name="Alfred Smith" userId="3c60a3631c0db8ad" providerId="LiveId" clId="{4E6F0D0C-846A-48BE-8C7E-27409283C00A}" dt="2025-05-06T09:16:22.616" v="51"/>
      <pc:docMkLst>
        <pc:docMk/>
      </pc:docMkLst>
      <pc:sldChg chg="addSp delSp modSp mod">
        <pc:chgData name="Alfred Smith" userId="3c60a3631c0db8ad" providerId="LiveId" clId="{4E6F0D0C-846A-48BE-8C7E-27409283C00A}" dt="2025-05-06T09:08:39.830" v="2"/>
        <pc:sldMkLst>
          <pc:docMk/>
          <pc:sldMk cId="1499918570" sldId="257"/>
        </pc:sldMkLst>
        <pc:spChg chg="add mod">
          <ac:chgData name="Alfred Smith" userId="3c60a3631c0db8ad" providerId="LiveId" clId="{4E6F0D0C-846A-48BE-8C7E-27409283C00A}" dt="2025-05-06T09:08:39.830" v="2"/>
          <ac:spMkLst>
            <pc:docMk/>
            <pc:sldMk cId="1499918570" sldId="257"/>
            <ac:spMk id="6" creationId="{BED318E2-7B7F-95B9-486F-00DD15AE1F51}"/>
          </ac:spMkLst>
        </pc:spChg>
      </pc:sldChg>
      <pc:sldChg chg="modSp">
        <pc:chgData name="Alfred Smith" userId="3c60a3631c0db8ad" providerId="LiveId" clId="{4E6F0D0C-846A-48BE-8C7E-27409283C00A}" dt="2025-05-06T09:09:30.423" v="3"/>
        <pc:sldMkLst>
          <pc:docMk/>
          <pc:sldMk cId="3788111665" sldId="258"/>
        </pc:sldMkLst>
        <pc:spChg chg="mod">
          <ac:chgData name="Alfred Smith" userId="3c60a3631c0db8ad" providerId="LiveId" clId="{4E6F0D0C-846A-48BE-8C7E-27409283C00A}" dt="2025-05-06T09:09:30.423" v="3"/>
          <ac:spMkLst>
            <pc:docMk/>
            <pc:sldMk cId="3788111665" sldId="258"/>
            <ac:spMk id="4" creationId="{578A281E-4CB5-26E9-1BFD-63D1BC684130}"/>
          </ac:spMkLst>
        </pc:spChg>
      </pc:sldChg>
      <pc:sldChg chg="modSp">
        <pc:chgData name="Alfred Smith" userId="3c60a3631c0db8ad" providerId="LiveId" clId="{4E6F0D0C-846A-48BE-8C7E-27409283C00A}" dt="2025-05-06T09:09:30.423" v="3"/>
        <pc:sldMkLst>
          <pc:docMk/>
          <pc:sldMk cId="454763615" sldId="259"/>
        </pc:sldMkLst>
        <pc:spChg chg="mod">
          <ac:chgData name="Alfred Smith" userId="3c60a3631c0db8ad" providerId="LiveId" clId="{4E6F0D0C-846A-48BE-8C7E-27409283C00A}" dt="2025-05-06T09:09:30.423" v="3"/>
          <ac:spMkLst>
            <pc:docMk/>
            <pc:sldMk cId="454763615" sldId="259"/>
            <ac:spMk id="3" creationId="{A58184BD-88F1-BA02-40C1-D8403D0EEC0D}"/>
          </ac:spMkLst>
        </pc:spChg>
      </pc:sldChg>
      <pc:sldChg chg="addSp delSp modSp mod">
        <pc:chgData name="Alfred Smith" userId="3c60a3631c0db8ad" providerId="LiveId" clId="{4E6F0D0C-846A-48BE-8C7E-27409283C00A}" dt="2025-05-06T09:10:24.344" v="6"/>
        <pc:sldMkLst>
          <pc:docMk/>
          <pc:sldMk cId="2346136586" sldId="260"/>
        </pc:sldMkLst>
      </pc:sldChg>
      <pc:sldChg chg="addSp delSp modSp mod">
        <pc:chgData name="Alfred Smith" userId="3c60a3631c0db8ad" providerId="LiveId" clId="{4E6F0D0C-846A-48BE-8C7E-27409283C00A}" dt="2025-05-06T09:10:35.087" v="8"/>
        <pc:sldMkLst>
          <pc:docMk/>
          <pc:sldMk cId="4037329247" sldId="261"/>
        </pc:sldMkLst>
      </pc:sldChg>
      <pc:sldChg chg="addSp delSp modSp mod">
        <pc:chgData name="Alfred Smith" userId="3c60a3631c0db8ad" providerId="LiveId" clId="{4E6F0D0C-846A-48BE-8C7E-27409283C00A}" dt="2025-05-06T09:10:45.927" v="11"/>
        <pc:sldMkLst>
          <pc:docMk/>
          <pc:sldMk cId="1909638311" sldId="262"/>
        </pc:sldMkLst>
      </pc:sldChg>
      <pc:sldChg chg="addSp delSp modSp mod">
        <pc:chgData name="Alfred Smith" userId="3c60a3631c0db8ad" providerId="LiveId" clId="{4E6F0D0C-846A-48BE-8C7E-27409283C00A}" dt="2025-05-06T09:11:01.529" v="14"/>
        <pc:sldMkLst>
          <pc:docMk/>
          <pc:sldMk cId="641208035" sldId="263"/>
        </pc:sldMkLst>
      </pc:sldChg>
      <pc:sldChg chg="addSp delSp modSp mod">
        <pc:chgData name="Alfred Smith" userId="3c60a3631c0db8ad" providerId="LiveId" clId="{4E6F0D0C-846A-48BE-8C7E-27409283C00A}" dt="2025-05-06T09:11:16.363" v="16"/>
        <pc:sldMkLst>
          <pc:docMk/>
          <pc:sldMk cId="4044745628" sldId="264"/>
        </pc:sldMkLst>
      </pc:sldChg>
      <pc:sldChg chg="addSp delSp modSp mod">
        <pc:chgData name="Alfred Smith" userId="3c60a3631c0db8ad" providerId="LiveId" clId="{4E6F0D0C-846A-48BE-8C7E-27409283C00A}" dt="2025-05-06T09:11:38.969" v="18"/>
        <pc:sldMkLst>
          <pc:docMk/>
          <pc:sldMk cId="978260341" sldId="265"/>
        </pc:sldMkLst>
        <pc:spChg chg="add mod">
          <ac:chgData name="Alfred Smith" userId="3c60a3631c0db8ad" providerId="LiveId" clId="{4E6F0D0C-846A-48BE-8C7E-27409283C00A}" dt="2025-05-06T09:11:38.969" v="18"/>
          <ac:spMkLst>
            <pc:docMk/>
            <pc:sldMk cId="978260341" sldId="265"/>
            <ac:spMk id="2" creationId="{85A8103F-E017-AB79-8465-08D06DF03F9D}"/>
          </ac:spMkLst>
        </pc:spChg>
        <pc:spChg chg="add mod">
          <ac:chgData name="Alfred Smith" userId="3c60a3631c0db8ad" providerId="LiveId" clId="{4E6F0D0C-846A-48BE-8C7E-27409283C00A}" dt="2025-05-06T09:11:38.969" v="18"/>
          <ac:spMkLst>
            <pc:docMk/>
            <pc:sldMk cId="978260341" sldId="265"/>
            <ac:spMk id="5" creationId="{C9EC970D-4585-7A47-504C-7747720FB4C7}"/>
          </ac:spMkLst>
        </pc:spChg>
      </pc:sldChg>
      <pc:sldChg chg="addSp delSp modSp mod">
        <pc:chgData name="Alfred Smith" userId="3c60a3631c0db8ad" providerId="LiveId" clId="{4E6F0D0C-846A-48BE-8C7E-27409283C00A}" dt="2025-05-06T09:12:03.624" v="22"/>
        <pc:sldMkLst>
          <pc:docMk/>
          <pc:sldMk cId="3575870363" sldId="266"/>
        </pc:sldMkLst>
      </pc:sldChg>
      <pc:sldChg chg="addSp delSp modSp mod">
        <pc:chgData name="Alfred Smith" userId="3c60a3631c0db8ad" providerId="LiveId" clId="{4E6F0D0C-846A-48BE-8C7E-27409283C00A}" dt="2025-05-06T09:12:20.149" v="24"/>
        <pc:sldMkLst>
          <pc:docMk/>
          <pc:sldMk cId="4017137865" sldId="267"/>
        </pc:sldMkLst>
      </pc:sldChg>
      <pc:sldChg chg="addSp delSp modSp mod">
        <pc:chgData name="Alfred Smith" userId="3c60a3631c0db8ad" providerId="LiveId" clId="{4E6F0D0C-846A-48BE-8C7E-27409283C00A}" dt="2025-05-06T09:13:12.399" v="27" actId="478"/>
        <pc:sldMkLst>
          <pc:docMk/>
          <pc:sldMk cId="3137811553" sldId="268"/>
        </pc:sldMkLst>
      </pc:sldChg>
      <pc:sldChg chg="addSp delSp modSp mod">
        <pc:chgData name="Alfred Smith" userId="3c60a3631c0db8ad" providerId="LiveId" clId="{4E6F0D0C-846A-48BE-8C7E-27409283C00A}" dt="2025-05-06T09:13:59.322" v="31"/>
        <pc:sldMkLst>
          <pc:docMk/>
          <pc:sldMk cId="100491716" sldId="269"/>
        </pc:sldMkLst>
      </pc:sldChg>
      <pc:sldChg chg="addSp modSp">
        <pc:chgData name="Alfred Smith" userId="3c60a3631c0db8ad" providerId="LiveId" clId="{4E6F0D0C-846A-48BE-8C7E-27409283C00A}" dt="2025-05-06T09:09:49.123" v="4"/>
        <pc:sldMkLst>
          <pc:docMk/>
          <pc:sldMk cId="4120481681" sldId="270"/>
        </pc:sldMkLst>
        <pc:spChg chg="mod">
          <ac:chgData name="Alfred Smith" userId="3c60a3631c0db8ad" providerId="LiveId" clId="{4E6F0D0C-846A-48BE-8C7E-27409283C00A}" dt="2025-05-06T09:09:30.423" v="3"/>
          <ac:spMkLst>
            <pc:docMk/>
            <pc:sldMk cId="4120481681" sldId="270"/>
            <ac:spMk id="3" creationId="{8F0C0D8D-9D28-B540-A9A3-3C4E94860581}"/>
          </ac:spMkLst>
        </pc:spChg>
        <pc:spChg chg="add mod">
          <ac:chgData name="Alfred Smith" userId="3c60a3631c0db8ad" providerId="LiveId" clId="{4E6F0D0C-846A-48BE-8C7E-27409283C00A}" dt="2025-05-06T09:09:49.123" v="4"/>
          <ac:spMkLst>
            <pc:docMk/>
            <pc:sldMk cId="4120481681" sldId="270"/>
            <ac:spMk id="4" creationId="{3609A04B-58D7-C046-F3A9-D89D608B190B}"/>
          </ac:spMkLst>
        </pc:spChg>
      </pc:sldChg>
      <pc:sldChg chg="modSp">
        <pc:chgData name="Alfred Smith" userId="3c60a3631c0db8ad" providerId="LiveId" clId="{4E6F0D0C-846A-48BE-8C7E-27409283C00A}" dt="2025-05-06T09:09:30.423" v="3"/>
        <pc:sldMkLst>
          <pc:docMk/>
          <pc:sldMk cId="939110669" sldId="271"/>
        </pc:sldMkLst>
        <pc:spChg chg="mod">
          <ac:chgData name="Alfred Smith" userId="3c60a3631c0db8ad" providerId="LiveId" clId="{4E6F0D0C-846A-48BE-8C7E-27409283C00A}" dt="2025-05-06T09:09:30.423" v="3"/>
          <ac:spMkLst>
            <pc:docMk/>
            <pc:sldMk cId="939110669" sldId="271"/>
            <ac:spMk id="4" creationId="{A127D341-C222-0993-C1A1-E6F1985C7AD9}"/>
          </ac:spMkLst>
        </pc:spChg>
      </pc:sldChg>
      <pc:sldChg chg="modSp">
        <pc:chgData name="Alfred Smith" userId="3c60a3631c0db8ad" providerId="LiveId" clId="{4E6F0D0C-846A-48BE-8C7E-27409283C00A}" dt="2025-05-06T09:09:30.423" v="3"/>
        <pc:sldMkLst>
          <pc:docMk/>
          <pc:sldMk cId="4024569785" sldId="272"/>
        </pc:sldMkLst>
        <pc:spChg chg="mod">
          <ac:chgData name="Alfred Smith" userId="3c60a3631c0db8ad" providerId="LiveId" clId="{4E6F0D0C-846A-48BE-8C7E-27409283C00A}" dt="2025-05-06T09:09:30.423" v="3"/>
          <ac:spMkLst>
            <pc:docMk/>
            <pc:sldMk cId="4024569785" sldId="272"/>
            <ac:spMk id="4" creationId="{89AA170F-3747-A797-C070-EECDC6F31645}"/>
          </ac:spMkLst>
        </pc:spChg>
      </pc:sldChg>
      <pc:sldChg chg="modSp">
        <pc:chgData name="Alfred Smith" userId="3c60a3631c0db8ad" providerId="LiveId" clId="{4E6F0D0C-846A-48BE-8C7E-27409283C00A}" dt="2025-05-06T09:09:30.423" v="3"/>
        <pc:sldMkLst>
          <pc:docMk/>
          <pc:sldMk cId="487179600" sldId="273"/>
        </pc:sldMkLst>
        <pc:spChg chg="mod">
          <ac:chgData name="Alfred Smith" userId="3c60a3631c0db8ad" providerId="LiveId" clId="{4E6F0D0C-846A-48BE-8C7E-27409283C00A}" dt="2025-05-06T09:09:30.423" v="3"/>
          <ac:spMkLst>
            <pc:docMk/>
            <pc:sldMk cId="487179600" sldId="273"/>
            <ac:spMk id="4" creationId="{B2678132-6B6D-0A3E-5A29-A0642F37ADBA}"/>
          </ac:spMkLst>
        </pc:spChg>
      </pc:sldChg>
      <pc:sldChg chg="modSp">
        <pc:chgData name="Alfred Smith" userId="3c60a3631c0db8ad" providerId="LiveId" clId="{4E6F0D0C-846A-48BE-8C7E-27409283C00A}" dt="2025-05-06T09:09:30.423" v="3"/>
        <pc:sldMkLst>
          <pc:docMk/>
          <pc:sldMk cId="2168401200" sldId="274"/>
        </pc:sldMkLst>
        <pc:spChg chg="mod">
          <ac:chgData name="Alfred Smith" userId="3c60a3631c0db8ad" providerId="LiveId" clId="{4E6F0D0C-846A-48BE-8C7E-27409283C00A}" dt="2025-05-06T09:09:30.423" v="3"/>
          <ac:spMkLst>
            <pc:docMk/>
            <pc:sldMk cId="2168401200" sldId="274"/>
            <ac:spMk id="4" creationId="{ABD0C950-8F0E-8298-14B1-29598834CFA3}"/>
          </ac:spMkLst>
        </pc:spChg>
      </pc:sldChg>
      <pc:sldChg chg="modSp">
        <pc:chgData name="Alfred Smith" userId="3c60a3631c0db8ad" providerId="LiveId" clId="{4E6F0D0C-846A-48BE-8C7E-27409283C00A}" dt="2025-05-06T09:09:30.423" v="3"/>
        <pc:sldMkLst>
          <pc:docMk/>
          <pc:sldMk cId="2996969115" sldId="275"/>
        </pc:sldMkLst>
        <pc:spChg chg="mod">
          <ac:chgData name="Alfred Smith" userId="3c60a3631c0db8ad" providerId="LiveId" clId="{4E6F0D0C-846A-48BE-8C7E-27409283C00A}" dt="2025-05-06T09:09:30.423" v="3"/>
          <ac:spMkLst>
            <pc:docMk/>
            <pc:sldMk cId="2996969115" sldId="275"/>
            <ac:spMk id="4" creationId="{248FEC4E-3596-CE10-EEBA-CE5AF93D8C80}"/>
          </ac:spMkLst>
        </pc:spChg>
      </pc:sldChg>
      <pc:sldChg chg="modSp">
        <pc:chgData name="Alfred Smith" userId="3c60a3631c0db8ad" providerId="LiveId" clId="{4E6F0D0C-846A-48BE-8C7E-27409283C00A}" dt="2025-05-06T09:09:30.423" v="3"/>
        <pc:sldMkLst>
          <pc:docMk/>
          <pc:sldMk cId="2390376940" sldId="276"/>
        </pc:sldMkLst>
        <pc:spChg chg="mod">
          <ac:chgData name="Alfred Smith" userId="3c60a3631c0db8ad" providerId="LiveId" clId="{4E6F0D0C-846A-48BE-8C7E-27409283C00A}" dt="2025-05-06T09:09:30.423" v="3"/>
          <ac:spMkLst>
            <pc:docMk/>
            <pc:sldMk cId="2390376940" sldId="276"/>
            <ac:spMk id="6" creationId="{16B34667-D068-B428-DAFE-37FBB330AE8A}"/>
          </ac:spMkLst>
        </pc:spChg>
      </pc:sldChg>
      <pc:sldChg chg="modSp">
        <pc:chgData name="Alfred Smith" userId="3c60a3631c0db8ad" providerId="LiveId" clId="{4E6F0D0C-846A-48BE-8C7E-27409283C00A}" dt="2025-05-06T09:09:30.423" v="3"/>
        <pc:sldMkLst>
          <pc:docMk/>
          <pc:sldMk cId="4265919077" sldId="277"/>
        </pc:sldMkLst>
        <pc:spChg chg="mod">
          <ac:chgData name="Alfred Smith" userId="3c60a3631c0db8ad" providerId="LiveId" clId="{4E6F0D0C-846A-48BE-8C7E-27409283C00A}" dt="2025-05-06T09:09:30.423" v="3"/>
          <ac:spMkLst>
            <pc:docMk/>
            <pc:sldMk cId="4265919077" sldId="277"/>
            <ac:spMk id="6" creationId="{79A69FBC-189F-2811-137F-D3D961020BA1}"/>
          </ac:spMkLst>
        </pc:spChg>
      </pc:sldChg>
      <pc:sldChg chg="modSp">
        <pc:chgData name="Alfred Smith" userId="3c60a3631c0db8ad" providerId="LiveId" clId="{4E6F0D0C-846A-48BE-8C7E-27409283C00A}" dt="2025-05-06T09:09:30.423" v="3"/>
        <pc:sldMkLst>
          <pc:docMk/>
          <pc:sldMk cId="210266664" sldId="278"/>
        </pc:sldMkLst>
        <pc:spChg chg="mod">
          <ac:chgData name="Alfred Smith" userId="3c60a3631c0db8ad" providerId="LiveId" clId="{4E6F0D0C-846A-48BE-8C7E-27409283C00A}" dt="2025-05-06T09:09:30.423" v="3"/>
          <ac:spMkLst>
            <pc:docMk/>
            <pc:sldMk cId="210266664" sldId="278"/>
            <ac:spMk id="4" creationId="{A0093C73-D569-524D-CAE5-6AFFADC2FEF0}"/>
          </ac:spMkLst>
        </pc:spChg>
      </pc:sldChg>
      <pc:sldChg chg="modSp">
        <pc:chgData name="Alfred Smith" userId="3c60a3631c0db8ad" providerId="LiveId" clId="{4E6F0D0C-846A-48BE-8C7E-27409283C00A}" dt="2025-05-06T09:09:30.423" v="3"/>
        <pc:sldMkLst>
          <pc:docMk/>
          <pc:sldMk cId="888433145" sldId="279"/>
        </pc:sldMkLst>
        <pc:spChg chg="mod">
          <ac:chgData name="Alfred Smith" userId="3c60a3631c0db8ad" providerId="LiveId" clId="{4E6F0D0C-846A-48BE-8C7E-27409283C00A}" dt="2025-05-06T09:09:30.423" v="3"/>
          <ac:spMkLst>
            <pc:docMk/>
            <pc:sldMk cId="888433145" sldId="279"/>
            <ac:spMk id="4" creationId="{5070774F-A465-A6CE-18A7-56D3DDC9B635}"/>
          </ac:spMkLst>
        </pc:spChg>
      </pc:sldChg>
      <pc:sldChg chg="modSp">
        <pc:chgData name="Alfred Smith" userId="3c60a3631c0db8ad" providerId="LiveId" clId="{4E6F0D0C-846A-48BE-8C7E-27409283C00A}" dt="2025-05-06T09:09:30.423" v="3"/>
        <pc:sldMkLst>
          <pc:docMk/>
          <pc:sldMk cId="791300187" sldId="280"/>
        </pc:sldMkLst>
        <pc:spChg chg="mod">
          <ac:chgData name="Alfred Smith" userId="3c60a3631c0db8ad" providerId="LiveId" clId="{4E6F0D0C-846A-48BE-8C7E-27409283C00A}" dt="2025-05-06T09:09:30.423" v="3"/>
          <ac:spMkLst>
            <pc:docMk/>
            <pc:sldMk cId="791300187" sldId="280"/>
            <ac:spMk id="4" creationId="{0281090D-7499-887D-FADE-D5B2BC7B3D42}"/>
          </ac:spMkLst>
        </pc:spChg>
      </pc:sldChg>
      <pc:sldChg chg="addSp delSp modSp mod">
        <pc:chgData name="Alfred Smith" userId="3c60a3631c0db8ad" providerId="LiveId" clId="{4E6F0D0C-846A-48BE-8C7E-27409283C00A}" dt="2025-05-06T09:14:24.153" v="33"/>
        <pc:sldMkLst>
          <pc:docMk/>
          <pc:sldMk cId="1922139011" sldId="281"/>
        </pc:sldMkLst>
      </pc:sldChg>
      <pc:sldChg chg="modSp">
        <pc:chgData name="Alfred Smith" userId="3c60a3631c0db8ad" providerId="LiveId" clId="{4E6F0D0C-846A-48BE-8C7E-27409283C00A}" dt="2025-05-06T09:09:30.423" v="3"/>
        <pc:sldMkLst>
          <pc:docMk/>
          <pc:sldMk cId="1126511635" sldId="282"/>
        </pc:sldMkLst>
        <pc:spChg chg="mod">
          <ac:chgData name="Alfred Smith" userId="3c60a3631c0db8ad" providerId="LiveId" clId="{4E6F0D0C-846A-48BE-8C7E-27409283C00A}" dt="2025-05-06T09:09:30.423" v="3"/>
          <ac:spMkLst>
            <pc:docMk/>
            <pc:sldMk cId="1126511635" sldId="282"/>
            <ac:spMk id="4" creationId="{263BADB0-215D-2708-CF66-5CE36BB44684}"/>
          </ac:spMkLst>
        </pc:spChg>
      </pc:sldChg>
      <pc:sldChg chg="addSp delSp modSp mod">
        <pc:chgData name="Alfred Smith" userId="3c60a3631c0db8ad" providerId="LiveId" clId="{4E6F0D0C-846A-48BE-8C7E-27409283C00A}" dt="2025-05-06T09:14:33.925" v="35"/>
        <pc:sldMkLst>
          <pc:docMk/>
          <pc:sldMk cId="3166251957" sldId="283"/>
        </pc:sldMkLst>
      </pc:sldChg>
      <pc:sldChg chg="modSp">
        <pc:chgData name="Alfred Smith" userId="3c60a3631c0db8ad" providerId="LiveId" clId="{4E6F0D0C-846A-48BE-8C7E-27409283C00A}" dt="2025-05-06T09:09:30.423" v="3"/>
        <pc:sldMkLst>
          <pc:docMk/>
          <pc:sldMk cId="3922583308" sldId="284"/>
        </pc:sldMkLst>
        <pc:spChg chg="mod">
          <ac:chgData name="Alfred Smith" userId="3c60a3631c0db8ad" providerId="LiveId" clId="{4E6F0D0C-846A-48BE-8C7E-27409283C00A}" dt="2025-05-06T09:09:30.423" v="3"/>
          <ac:spMkLst>
            <pc:docMk/>
            <pc:sldMk cId="3922583308" sldId="284"/>
            <ac:spMk id="4" creationId="{CD38CC7A-C7DB-FE2A-D0B6-880568DC40B3}"/>
          </ac:spMkLst>
        </pc:spChg>
      </pc:sldChg>
      <pc:sldChg chg="addSp delSp modSp mod">
        <pc:chgData name="Alfred Smith" userId="3c60a3631c0db8ad" providerId="LiveId" clId="{4E6F0D0C-846A-48BE-8C7E-27409283C00A}" dt="2025-05-06T09:14:46.951" v="37"/>
        <pc:sldMkLst>
          <pc:docMk/>
          <pc:sldMk cId="1522780631" sldId="285"/>
        </pc:sldMkLst>
      </pc:sldChg>
      <pc:sldChg chg="modSp">
        <pc:chgData name="Alfred Smith" userId="3c60a3631c0db8ad" providerId="LiveId" clId="{4E6F0D0C-846A-48BE-8C7E-27409283C00A}" dt="2025-05-06T09:09:30.423" v="3"/>
        <pc:sldMkLst>
          <pc:docMk/>
          <pc:sldMk cId="1850742486" sldId="286"/>
        </pc:sldMkLst>
        <pc:spChg chg="mod">
          <ac:chgData name="Alfred Smith" userId="3c60a3631c0db8ad" providerId="LiveId" clId="{4E6F0D0C-846A-48BE-8C7E-27409283C00A}" dt="2025-05-06T09:09:30.423" v="3"/>
          <ac:spMkLst>
            <pc:docMk/>
            <pc:sldMk cId="1850742486" sldId="286"/>
            <ac:spMk id="4" creationId="{481CC48E-9E60-42FC-84AB-949ABE1011D6}"/>
          </ac:spMkLst>
        </pc:spChg>
      </pc:sldChg>
      <pc:sldChg chg="addSp delSp modSp mod">
        <pc:chgData name="Alfred Smith" userId="3c60a3631c0db8ad" providerId="LiveId" clId="{4E6F0D0C-846A-48BE-8C7E-27409283C00A}" dt="2025-05-06T09:14:59.535" v="39"/>
        <pc:sldMkLst>
          <pc:docMk/>
          <pc:sldMk cId="2332778949" sldId="287"/>
        </pc:sldMkLst>
      </pc:sldChg>
      <pc:sldChg chg="modSp">
        <pc:chgData name="Alfred Smith" userId="3c60a3631c0db8ad" providerId="LiveId" clId="{4E6F0D0C-846A-48BE-8C7E-27409283C00A}" dt="2025-05-06T09:09:30.423" v="3"/>
        <pc:sldMkLst>
          <pc:docMk/>
          <pc:sldMk cId="1828872212" sldId="288"/>
        </pc:sldMkLst>
        <pc:spChg chg="mod">
          <ac:chgData name="Alfred Smith" userId="3c60a3631c0db8ad" providerId="LiveId" clId="{4E6F0D0C-846A-48BE-8C7E-27409283C00A}" dt="2025-05-06T09:09:30.423" v="3"/>
          <ac:spMkLst>
            <pc:docMk/>
            <pc:sldMk cId="1828872212" sldId="288"/>
            <ac:spMk id="4" creationId="{D06D3A58-B5C1-5D8D-691D-0DAC45BE39D6}"/>
          </ac:spMkLst>
        </pc:spChg>
      </pc:sldChg>
      <pc:sldChg chg="addSp delSp modSp mod">
        <pc:chgData name="Alfred Smith" userId="3c60a3631c0db8ad" providerId="LiveId" clId="{4E6F0D0C-846A-48BE-8C7E-27409283C00A}" dt="2025-05-06T09:15:14.799" v="41"/>
        <pc:sldMkLst>
          <pc:docMk/>
          <pc:sldMk cId="3153919605" sldId="289"/>
        </pc:sldMkLst>
      </pc:sldChg>
      <pc:sldChg chg="modSp">
        <pc:chgData name="Alfred Smith" userId="3c60a3631c0db8ad" providerId="LiveId" clId="{4E6F0D0C-846A-48BE-8C7E-27409283C00A}" dt="2025-05-06T09:09:30.423" v="3"/>
        <pc:sldMkLst>
          <pc:docMk/>
          <pc:sldMk cId="1292473336" sldId="290"/>
        </pc:sldMkLst>
        <pc:spChg chg="mod">
          <ac:chgData name="Alfred Smith" userId="3c60a3631c0db8ad" providerId="LiveId" clId="{4E6F0D0C-846A-48BE-8C7E-27409283C00A}" dt="2025-05-06T09:09:30.423" v="3"/>
          <ac:spMkLst>
            <pc:docMk/>
            <pc:sldMk cId="1292473336" sldId="290"/>
            <ac:spMk id="4" creationId="{6320A4EE-5161-690C-3701-8821E6969B23}"/>
          </ac:spMkLst>
        </pc:spChg>
      </pc:sldChg>
      <pc:sldChg chg="addSp delSp modSp mod">
        <pc:chgData name="Alfred Smith" userId="3c60a3631c0db8ad" providerId="LiveId" clId="{4E6F0D0C-846A-48BE-8C7E-27409283C00A}" dt="2025-05-06T09:15:27.889" v="43"/>
        <pc:sldMkLst>
          <pc:docMk/>
          <pc:sldMk cId="1878919862" sldId="291"/>
        </pc:sldMkLst>
      </pc:sldChg>
      <pc:sldChg chg="modSp">
        <pc:chgData name="Alfred Smith" userId="3c60a3631c0db8ad" providerId="LiveId" clId="{4E6F0D0C-846A-48BE-8C7E-27409283C00A}" dt="2025-05-06T09:09:30.423" v="3"/>
        <pc:sldMkLst>
          <pc:docMk/>
          <pc:sldMk cId="1014080634" sldId="292"/>
        </pc:sldMkLst>
        <pc:spChg chg="mod">
          <ac:chgData name="Alfred Smith" userId="3c60a3631c0db8ad" providerId="LiveId" clId="{4E6F0D0C-846A-48BE-8C7E-27409283C00A}" dt="2025-05-06T09:09:30.423" v="3"/>
          <ac:spMkLst>
            <pc:docMk/>
            <pc:sldMk cId="1014080634" sldId="292"/>
            <ac:spMk id="4" creationId="{789CA704-2F84-7B5D-6768-5A9D16CAE884}"/>
          </ac:spMkLst>
        </pc:spChg>
      </pc:sldChg>
      <pc:sldChg chg="addSp delSp modSp mod">
        <pc:chgData name="Alfred Smith" userId="3c60a3631c0db8ad" providerId="LiveId" clId="{4E6F0D0C-846A-48BE-8C7E-27409283C00A}" dt="2025-05-06T09:15:38.973" v="45"/>
        <pc:sldMkLst>
          <pc:docMk/>
          <pc:sldMk cId="2219299321" sldId="293"/>
        </pc:sldMkLst>
      </pc:sldChg>
      <pc:sldChg chg="modSp">
        <pc:chgData name="Alfred Smith" userId="3c60a3631c0db8ad" providerId="LiveId" clId="{4E6F0D0C-846A-48BE-8C7E-27409283C00A}" dt="2025-05-06T09:09:30.423" v="3"/>
        <pc:sldMkLst>
          <pc:docMk/>
          <pc:sldMk cId="2859407553" sldId="294"/>
        </pc:sldMkLst>
        <pc:spChg chg="mod">
          <ac:chgData name="Alfred Smith" userId="3c60a3631c0db8ad" providerId="LiveId" clId="{4E6F0D0C-846A-48BE-8C7E-27409283C00A}" dt="2025-05-06T09:09:30.423" v="3"/>
          <ac:spMkLst>
            <pc:docMk/>
            <pc:sldMk cId="2859407553" sldId="294"/>
            <ac:spMk id="4" creationId="{C09D7ABF-6D83-FCC5-9069-88515B8BC1DC}"/>
          </ac:spMkLst>
        </pc:spChg>
      </pc:sldChg>
      <pc:sldChg chg="addSp delSp modSp mod">
        <pc:chgData name="Alfred Smith" userId="3c60a3631c0db8ad" providerId="LiveId" clId="{4E6F0D0C-846A-48BE-8C7E-27409283C00A}" dt="2025-05-06T09:16:06.568" v="49"/>
        <pc:sldMkLst>
          <pc:docMk/>
          <pc:sldMk cId="3279066978" sldId="295"/>
        </pc:sldMkLst>
      </pc:sldChg>
      <pc:sldChg chg="modSp">
        <pc:chgData name="Alfred Smith" userId="3c60a3631c0db8ad" providerId="LiveId" clId="{4E6F0D0C-846A-48BE-8C7E-27409283C00A}" dt="2025-05-06T09:09:30.423" v="3"/>
        <pc:sldMkLst>
          <pc:docMk/>
          <pc:sldMk cId="3336050791" sldId="296"/>
        </pc:sldMkLst>
        <pc:spChg chg="mod">
          <ac:chgData name="Alfred Smith" userId="3c60a3631c0db8ad" providerId="LiveId" clId="{4E6F0D0C-846A-48BE-8C7E-27409283C00A}" dt="2025-05-06T09:09:30.423" v="3"/>
          <ac:spMkLst>
            <pc:docMk/>
            <pc:sldMk cId="3336050791" sldId="296"/>
            <ac:spMk id="4" creationId="{FDF47FEA-0E1F-D479-0C00-38C44CF71A45}"/>
          </ac:spMkLst>
        </pc:spChg>
      </pc:sldChg>
      <pc:sldChg chg="addSp delSp modSp mod">
        <pc:chgData name="Alfred Smith" userId="3c60a3631c0db8ad" providerId="LiveId" clId="{4E6F0D0C-846A-48BE-8C7E-27409283C00A}" dt="2025-05-06T09:16:22.616" v="51"/>
        <pc:sldMkLst>
          <pc:docMk/>
          <pc:sldMk cId="568388774" sldId="297"/>
        </pc:sldMkLst>
        <pc:spChg chg="add mod">
          <ac:chgData name="Alfred Smith" userId="3c60a3631c0db8ad" providerId="LiveId" clId="{4E6F0D0C-846A-48BE-8C7E-27409283C00A}" dt="2025-05-06T09:16:22.616" v="51"/>
          <ac:spMkLst>
            <pc:docMk/>
            <pc:sldMk cId="568388774" sldId="297"/>
            <ac:spMk id="2" creationId="{CC4A36F3-2DD1-C5A9-906F-E9DA8EC68177}"/>
          </ac:spMkLst>
        </pc:spChg>
        <pc:spChg chg="add mod">
          <ac:chgData name="Alfred Smith" userId="3c60a3631c0db8ad" providerId="LiveId" clId="{4E6F0D0C-846A-48BE-8C7E-27409283C00A}" dt="2025-05-06T09:16:22.616" v="51"/>
          <ac:spMkLst>
            <pc:docMk/>
            <pc:sldMk cId="568388774" sldId="297"/>
            <ac:spMk id="5" creationId="{5DB20A18-97C5-60A6-186D-F89FC54D6200}"/>
          </ac:spMkLst>
        </pc:spChg>
      </pc:sldChg>
      <pc:sldChg chg="addSp delSp modSp mod">
        <pc:chgData name="Alfred Smith" userId="3c60a3631c0db8ad" providerId="LiveId" clId="{4E6F0D0C-846A-48BE-8C7E-27409283C00A}" dt="2025-05-06T09:11:53.956" v="20"/>
        <pc:sldMkLst>
          <pc:docMk/>
          <pc:sldMk cId="2060075905" sldId="299"/>
        </pc:sldMkLst>
      </pc:sldChg>
      <pc:sldChg chg="modSp">
        <pc:chgData name="Alfred Smith" userId="3c60a3631c0db8ad" providerId="LiveId" clId="{4E6F0D0C-846A-48BE-8C7E-27409283C00A}" dt="2025-05-06T09:09:30.423" v="3"/>
        <pc:sldMkLst>
          <pc:docMk/>
          <pc:sldMk cId="2903627041" sldId="300"/>
        </pc:sldMkLst>
        <pc:spChg chg="mod">
          <ac:chgData name="Alfred Smith" userId="3c60a3631c0db8ad" providerId="LiveId" clId="{4E6F0D0C-846A-48BE-8C7E-27409283C00A}" dt="2025-05-06T09:09:30.423" v="3"/>
          <ac:spMkLst>
            <pc:docMk/>
            <pc:sldMk cId="2903627041" sldId="300"/>
            <ac:spMk id="4" creationId="{9F9639D7-BF22-8CD6-C557-D3519E3B604B}"/>
          </ac:spMkLst>
        </pc:spChg>
      </pc:sldChg>
      <pc:sldChg chg="modSp">
        <pc:chgData name="Alfred Smith" userId="3c60a3631c0db8ad" providerId="LiveId" clId="{4E6F0D0C-846A-48BE-8C7E-27409283C00A}" dt="2025-05-06T09:09:30.423" v="3"/>
        <pc:sldMkLst>
          <pc:docMk/>
          <pc:sldMk cId="1155594812" sldId="301"/>
        </pc:sldMkLst>
        <pc:spChg chg="mod">
          <ac:chgData name="Alfred Smith" userId="3c60a3631c0db8ad" providerId="LiveId" clId="{4E6F0D0C-846A-48BE-8C7E-27409283C00A}" dt="2025-05-06T09:09:30.423" v="3"/>
          <ac:spMkLst>
            <pc:docMk/>
            <pc:sldMk cId="1155594812" sldId="301"/>
            <ac:spMk id="2" creationId="{1C870612-5E7C-A4E0-23BE-A7465942817D}"/>
          </ac:spMkLst>
        </pc:spChg>
      </pc:sldChg>
      <pc:sldChg chg="addSp delSp modSp mod">
        <pc:chgData name="Alfred Smith" userId="3c60a3631c0db8ad" providerId="LiveId" clId="{4E6F0D0C-846A-48BE-8C7E-27409283C00A}" dt="2025-05-06T09:13:47.329" v="29"/>
        <pc:sldMkLst>
          <pc:docMk/>
          <pc:sldMk cId="207992140" sldId="302"/>
        </pc:sldMkLst>
      </pc:sldChg>
      <pc:sldChg chg="addSp delSp modSp mod">
        <pc:chgData name="Alfred Smith" userId="3c60a3631c0db8ad" providerId="LiveId" clId="{4E6F0D0C-846A-48BE-8C7E-27409283C00A}" dt="2025-05-06T09:15:52.558" v="47"/>
        <pc:sldMkLst>
          <pc:docMk/>
          <pc:sldMk cId="2735905384" sldId="303"/>
        </pc:sldMkLst>
      </pc:sldChg>
      <pc:sldChg chg="modSp">
        <pc:chgData name="Alfred Smith" userId="3c60a3631c0db8ad" providerId="LiveId" clId="{4E6F0D0C-846A-48BE-8C7E-27409283C00A}" dt="2025-05-06T09:09:30.423" v="3"/>
        <pc:sldMkLst>
          <pc:docMk/>
          <pc:sldMk cId="3869658600" sldId="304"/>
        </pc:sldMkLst>
        <pc:spChg chg="mod">
          <ac:chgData name="Alfred Smith" userId="3c60a3631c0db8ad" providerId="LiveId" clId="{4E6F0D0C-846A-48BE-8C7E-27409283C00A}" dt="2025-05-06T09:09:30.423" v="3"/>
          <ac:spMkLst>
            <pc:docMk/>
            <pc:sldMk cId="3869658600" sldId="304"/>
            <ac:spMk id="4" creationId="{19FDEFB7-8970-28C6-3CB3-8511B06FBEA9}"/>
          </ac:spMkLst>
        </pc:spChg>
      </pc:sldChg>
      <pc:sldChg chg="modSp">
        <pc:chgData name="Alfred Smith" userId="3c60a3631c0db8ad" providerId="LiveId" clId="{4E6F0D0C-846A-48BE-8C7E-27409283C00A}" dt="2025-05-06T09:09:30.423" v="3"/>
        <pc:sldMkLst>
          <pc:docMk/>
          <pc:sldMk cId="4178860286" sldId="305"/>
        </pc:sldMkLst>
        <pc:spChg chg="mod">
          <ac:chgData name="Alfred Smith" userId="3c60a3631c0db8ad" providerId="LiveId" clId="{4E6F0D0C-846A-48BE-8C7E-27409283C00A}" dt="2025-05-06T09:09:30.423" v="3"/>
          <ac:spMkLst>
            <pc:docMk/>
            <pc:sldMk cId="4178860286" sldId="305"/>
            <ac:spMk id="4" creationId="{D06D3A58-B5C1-5D8D-691D-0DAC45BE39D6}"/>
          </ac:spMkLst>
        </pc:spChg>
      </pc:sldChg>
    </pc:docChg>
  </pc:docChgLst>
  <pc:docChgLst>
    <pc:chgData name="Leonie Smith" userId="fed1330f33f5650e" providerId="LiveId" clId="{A381F4DC-D0C2-4FE5-AA07-45881D26CE4D}"/>
    <pc:docChg chg="custSel addSld delSld modSld">
      <pc:chgData name="Leonie Smith" userId="fed1330f33f5650e" providerId="LiveId" clId="{A381F4DC-D0C2-4FE5-AA07-45881D26CE4D}" dt="2023-04-14T04:04:34.668" v="221" actId="5793"/>
      <pc:docMkLst>
        <pc:docMk/>
      </pc:docMkLst>
      <pc:sldChg chg="addSp modSp modNotesTx">
        <pc:chgData name="Leonie Smith" userId="fed1330f33f5650e" providerId="LiveId" clId="{A381F4DC-D0C2-4FE5-AA07-45881D26CE4D}" dt="2023-04-14T04:04:34.668" v="221" actId="5793"/>
        <pc:sldMkLst>
          <pc:docMk/>
          <pc:sldMk cId="1499918570" sldId="257"/>
        </pc:sldMkLst>
      </pc:sldChg>
      <pc:sldChg chg="addSp delSp modSp mod modTransition modAnim">
        <pc:chgData name="Leonie Smith" userId="fed1330f33f5650e" providerId="LiveId" clId="{A381F4DC-D0C2-4FE5-AA07-45881D26CE4D}" dt="2023-04-12T03:47:45.543" v="4"/>
        <pc:sldMkLst>
          <pc:docMk/>
          <pc:sldMk cId="454763615" sldId="259"/>
        </pc:sldMkLst>
      </pc:sldChg>
      <pc:sldChg chg="addSp modSp">
        <pc:chgData name="Leonie Smith" userId="fed1330f33f5650e" providerId="LiveId" clId="{A381F4DC-D0C2-4FE5-AA07-45881D26CE4D}" dt="2023-04-12T03:48:48.321" v="5"/>
        <pc:sldMkLst>
          <pc:docMk/>
          <pc:sldMk cId="2346136586" sldId="260"/>
        </pc:sldMkLst>
      </pc:sldChg>
      <pc:sldChg chg="addSp delSp modSp mod modTransition modAnim">
        <pc:chgData name="Leonie Smith" userId="fed1330f33f5650e" providerId="LiveId" clId="{A381F4DC-D0C2-4FE5-AA07-45881D26CE4D}" dt="2023-04-12T03:50:23.827" v="12"/>
        <pc:sldMkLst>
          <pc:docMk/>
          <pc:sldMk cId="4037329247" sldId="261"/>
        </pc:sldMkLst>
      </pc:sldChg>
      <pc:sldChg chg="addSp delSp modSp mod modTransition modAnim">
        <pc:chgData name="Leonie Smith" userId="fed1330f33f5650e" providerId="LiveId" clId="{A381F4DC-D0C2-4FE5-AA07-45881D26CE4D}" dt="2023-04-12T03:54:01.784" v="16"/>
        <pc:sldMkLst>
          <pc:docMk/>
          <pc:sldMk cId="1909638311" sldId="262"/>
        </pc:sldMkLst>
      </pc:sldChg>
      <pc:sldChg chg="addSp delSp modSp mod modTransition modAnim">
        <pc:chgData name="Leonie Smith" userId="fed1330f33f5650e" providerId="LiveId" clId="{A381F4DC-D0C2-4FE5-AA07-45881D26CE4D}" dt="2023-04-12T04:02:08.275" v="26"/>
        <pc:sldMkLst>
          <pc:docMk/>
          <pc:sldMk cId="641208035" sldId="263"/>
        </pc:sldMkLst>
      </pc:sldChg>
      <pc:sldChg chg="addSp delSp modSp mod modTransition modAnim">
        <pc:chgData name="Leonie Smith" userId="fed1330f33f5650e" providerId="LiveId" clId="{A381F4DC-D0C2-4FE5-AA07-45881D26CE4D}" dt="2023-04-12T04:09:22.432" v="49"/>
        <pc:sldMkLst>
          <pc:docMk/>
          <pc:sldMk cId="4044745628" sldId="264"/>
        </pc:sldMkLst>
      </pc:sldChg>
      <pc:sldChg chg="addSp delSp modSp mod modTransition modAnim">
        <pc:chgData name="Leonie Smith" userId="fed1330f33f5650e" providerId="LiveId" clId="{A381F4DC-D0C2-4FE5-AA07-45881D26CE4D}" dt="2023-04-12T04:20:57.027" v="72"/>
        <pc:sldMkLst>
          <pc:docMk/>
          <pc:sldMk cId="978260341" sldId="265"/>
        </pc:sldMkLst>
      </pc:sldChg>
      <pc:sldChg chg="addSp delSp modSp mod modTransition modAnim">
        <pc:chgData name="Leonie Smith" userId="fed1330f33f5650e" providerId="LiveId" clId="{A381F4DC-D0C2-4FE5-AA07-45881D26CE4D}" dt="2023-04-12T04:26:42.745" v="85"/>
        <pc:sldMkLst>
          <pc:docMk/>
          <pc:sldMk cId="3575870363" sldId="266"/>
        </pc:sldMkLst>
      </pc:sldChg>
      <pc:sldChg chg="addSp delSp modSp mod modTransition modAnim">
        <pc:chgData name="Leonie Smith" userId="fed1330f33f5650e" providerId="LiveId" clId="{A381F4DC-D0C2-4FE5-AA07-45881D26CE4D}" dt="2023-04-12T04:31:05.631" v="110"/>
        <pc:sldMkLst>
          <pc:docMk/>
          <pc:sldMk cId="4017137865" sldId="267"/>
        </pc:sldMkLst>
      </pc:sldChg>
      <pc:sldChg chg="addSp delSp modSp mod modTransition modAnim">
        <pc:chgData name="Leonie Smith" userId="fed1330f33f5650e" providerId="LiveId" clId="{A381F4DC-D0C2-4FE5-AA07-45881D26CE4D}" dt="2023-04-12T04:40:47.757" v="128"/>
        <pc:sldMkLst>
          <pc:docMk/>
          <pc:sldMk cId="3137811553" sldId="268"/>
        </pc:sldMkLst>
      </pc:sldChg>
      <pc:sldChg chg="addSp delSp modSp mod modTransition modAnim">
        <pc:chgData name="Leonie Smith" userId="fed1330f33f5650e" providerId="LiveId" clId="{A381F4DC-D0C2-4FE5-AA07-45881D26CE4D}" dt="2023-04-12T04:48:36.120" v="151"/>
        <pc:sldMkLst>
          <pc:docMk/>
          <pc:sldMk cId="100491716" sldId="269"/>
        </pc:sldMkLst>
      </pc:sldChg>
      <pc:sldChg chg="addSp delSp modSp mod modTransition modAnim">
        <pc:chgData name="Leonie Smith" userId="fed1330f33f5650e" providerId="LiveId" clId="{A381F4DC-D0C2-4FE5-AA07-45881D26CE4D}" dt="2023-04-12T04:54:11.135" v="155"/>
        <pc:sldMkLst>
          <pc:docMk/>
          <pc:sldMk cId="1922139011" sldId="281"/>
        </pc:sldMkLst>
      </pc:sldChg>
      <pc:sldChg chg="addSp modSp">
        <pc:chgData name="Leonie Smith" userId="fed1330f33f5650e" providerId="LiveId" clId="{A381F4DC-D0C2-4FE5-AA07-45881D26CE4D}" dt="2023-04-12T04:55:39.238" v="156"/>
        <pc:sldMkLst>
          <pc:docMk/>
          <pc:sldMk cId="3166251957" sldId="283"/>
        </pc:sldMkLst>
      </pc:sldChg>
      <pc:sldChg chg="addSp delSp modSp mod modTransition modAnim">
        <pc:chgData name="Leonie Smith" userId="fed1330f33f5650e" providerId="LiveId" clId="{A381F4DC-D0C2-4FE5-AA07-45881D26CE4D}" dt="2023-04-12T05:03:33.269" v="175"/>
        <pc:sldMkLst>
          <pc:docMk/>
          <pc:sldMk cId="1522780631" sldId="285"/>
        </pc:sldMkLst>
      </pc:sldChg>
      <pc:sldChg chg="addSp delSp modSp mod modTransition modAnim">
        <pc:chgData name="Leonie Smith" userId="fed1330f33f5650e" providerId="LiveId" clId="{A381F4DC-D0C2-4FE5-AA07-45881D26CE4D}" dt="2023-04-12T05:06:09.125" v="182"/>
        <pc:sldMkLst>
          <pc:docMk/>
          <pc:sldMk cId="2332778949" sldId="287"/>
        </pc:sldMkLst>
      </pc:sldChg>
      <pc:sldChg chg="addSp delSp modSp mod modTransition modAnim">
        <pc:chgData name="Leonie Smith" userId="fed1330f33f5650e" providerId="LiveId" clId="{A381F4DC-D0C2-4FE5-AA07-45881D26CE4D}" dt="2023-04-12T05:09:49.408" v="189"/>
        <pc:sldMkLst>
          <pc:docMk/>
          <pc:sldMk cId="3153919605" sldId="289"/>
        </pc:sldMkLst>
      </pc:sldChg>
      <pc:sldChg chg="addSp delSp modSp mod modTransition modAnim">
        <pc:chgData name="Leonie Smith" userId="fed1330f33f5650e" providerId="LiveId" clId="{A381F4DC-D0C2-4FE5-AA07-45881D26CE4D}" dt="2023-04-12T05:11:48.372" v="193"/>
        <pc:sldMkLst>
          <pc:docMk/>
          <pc:sldMk cId="1878919862" sldId="291"/>
        </pc:sldMkLst>
      </pc:sldChg>
      <pc:sldChg chg="addSp modSp mod">
        <pc:chgData name="Leonie Smith" userId="fed1330f33f5650e" providerId="LiveId" clId="{A381F4DC-D0C2-4FE5-AA07-45881D26CE4D}" dt="2023-04-12T05:14:13.701" v="199"/>
        <pc:sldMkLst>
          <pc:docMk/>
          <pc:sldMk cId="2219299321" sldId="293"/>
        </pc:sldMkLst>
      </pc:sldChg>
      <pc:sldChg chg="addSp modSp">
        <pc:chgData name="Leonie Smith" userId="fed1330f33f5650e" providerId="LiveId" clId="{A381F4DC-D0C2-4FE5-AA07-45881D26CE4D}" dt="2023-04-12T05:19:29.450" v="207"/>
        <pc:sldMkLst>
          <pc:docMk/>
          <pc:sldMk cId="3279066978" sldId="295"/>
        </pc:sldMkLst>
      </pc:sldChg>
      <pc:sldChg chg="addSp delSp modSp mod modTransition modAnim">
        <pc:chgData name="Leonie Smith" userId="fed1330f33f5650e" providerId="LiveId" clId="{A381F4DC-D0C2-4FE5-AA07-45881D26CE4D}" dt="2023-04-12T05:21:53.522" v="217"/>
        <pc:sldMkLst>
          <pc:docMk/>
          <pc:sldMk cId="568388774" sldId="297"/>
        </pc:sldMkLst>
      </pc:sldChg>
      <pc:sldChg chg="addSp delSp modSp mod modTransition modAnim">
        <pc:chgData name="Leonie Smith" userId="fed1330f33f5650e" providerId="LiveId" clId="{A381F4DC-D0C2-4FE5-AA07-45881D26CE4D}" dt="2023-04-12T04:22:53.856" v="78"/>
        <pc:sldMkLst>
          <pc:docMk/>
          <pc:sldMk cId="2060075905" sldId="299"/>
        </pc:sldMkLst>
      </pc:sldChg>
      <pc:sldChg chg="addSp delSp modSp add mod modTransition modAnim">
        <pc:chgData name="Leonie Smith" userId="fed1330f33f5650e" providerId="LiveId" clId="{A381F4DC-D0C2-4FE5-AA07-45881D26CE4D}" dt="2023-04-12T04:43:19.529" v="138"/>
        <pc:sldMkLst>
          <pc:docMk/>
          <pc:sldMk cId="207992140" sldId="302"/>
        </pc:sldMkLst>
      </pc:sldChg>
      <pc:sldChg chg="add del">
        <pc:chgData name="Leonie Smith" userId="fed1330f33f5650e" providerId="LiveId" clId="{A381F4DC-D0C2-4FE5-AA07-45881D26CE4D}" dt="2023-04-12T04:33:16.944" v="112" actId="2696"/>
        <pc:sldMkLst>
          <pc:docMk/>
          <pc:sldMk cId="3226403315" sldId="302"/>
        </pc:sldMkLst>
      </pc:sldChg>
      <pc:sldChg chg="addSp delSp modSp add mod modTransition modAnim">
        <pc:chgData name="Leonie Smith" userId="fed1330f33f5650e" providerId="LiveId" clId="{A381F4DC-D0C2-4FE5-AA07-45881D26CE4D}" dt="2023-04-12T05:18:08.490" v="206"/>
        <pc:sldMkLst>
          <pc:docMk/>
          <pc:sldMk cId="2735905384" sldId="303"/>
        </pc:sldMkLst>
      </pc:sldChg>
    </pc:docChg>
  </pc:docChgLst>
  <pc:docChgLst>
    <pc:chgData name="Leonie Smith" userId="fed1330f33f5650e" providerId="LiveId" clId="{114ABCF9-158A-4B83-9F11-26881183B587}"/>
    <pc:docChg chg="modSld">
      <pc:chgData name="Leonie Smith" userId="fed1330f33f5650e" providerId="LiveId" clId="{114ABCF9-158A-4B83-9F11-26881183B587}" dt="2023-02-17T09:08:02.120" v="83" actId="20577"/>
      <pc:docMkLst>
        <pc:docMk/>
      </pc:docMkLst>
      <pc:sldChg chg="addSp modSp mod">
        <pc:chgData name="Leonie Smith" userId="fed1330f33f5650e" providerId="LiveId" clId="{114ABCF9-158A-4B83-9F11-26881183B587}" dt="2023-02-17T09:01:33.371" v="5" actId="1076"/>
        <pc:sldMkLst>
          <pc:docMk/>
          <pc:sldMk cId="3788111665" sldId="258"/>
        </pc:sldMkLst>
      </pc:sldChg>
      <pc:sldChg chg="modSp mod">
        <pc:chgData name="Leonie Smith" userId="fed1330f33f5650e" providerId="LiveId" clId="{114ABCF9-158A-4B83-9F11-26881183B587}" dt="2023-02-17T09:03:37.856" v="38" actId="21"/>
        <pc:sldMkLst>
          <pc:docMk/>
          <pc:sldMk cId="641208035" sldId="263"/>
        </pc:sldMkLst>
      </pc:sldChg>
      <pc:sldChg chg="modSp mod">
        <pc:chgData name="Leonie Smith" userId="fed1330f33f5650e" providerId="LiveId" clId="{114ABCF9-158A-4B83-9F11-26881183B587}" dt="2023-02-17T09:04:01.226" v="50" actId="403"/>
        <pc:sldMkLst>
          <pc:docMk/>
          <pc:sldMk cId="4044745628" sldId="264"/>
        </pc:sldMkLst>
      </pc:sldChg>
      <pc:sldChg chg="addSp modSp">
        <pc:chgData name="Leonie Smith" userId="fed1330f33f5650e" providerId="LiveId" clId="{114ABCF9-158A-4B83-9F11-26881183B587}" dt="2023-02-17T09:01:39.261" v="6"/>
        <pc:sldMkLst>
          <pc:docMk/>
          <pc:sldMk cId="4120481681" sldId="270"/>
        </pc:sldMkLst>
      </pc:sldChg>
      <pc:sldChg chg="addSp modSp mod">
        <pc:chgData name="Leonie Smith" userId="fed1330f33f5650e" providerId="LiveId" clId="{114ABCF9-158A-4B83-9F11-26881183B587}" dt="2023-02-17T09:02:46.738" v="29" actId="20577"/>
        <pc:sldMkLst>
          <pc:docMk/>
          <pc:sldMk cId="939110669" sldId="271"/>
        </pc:sldMkLst>
      </pc:sldChg>
      <pc:sldChg chg="addSp modSp mod">
        <pc:chgData name="Leonie Smith" userId="fed1330f33f5650e" providerId="LiveId" clId="{114ABCF9-158A-4B83-9F11-26881183B587}" dt="2023-02-17T09:02:53.696" v="31" actId="20577"/>
        <pc:sldMkLst>
          <pc:docMk/>
          <pc:sldMk cId="4024569785" sldId="272"/>
        </pc:sldMkLst>
      </pc:sldChg>
      <pc:sldChg chg="addSp modSp mod">
        <pc:chgData name="Leonie Smith" userId="fed1330f33f5650e" providerId="LiveId" clId="{114ABCF9-158A-4B83-9F11-26881183B587}" dt="2023-02-17T09:03:09.094" v="33" actId="20577"/>
        <pc:sldMkLst>
          <pc:docMk/>
          <pc:sldMk cId="487179600" sldId="273"/>
        </pc:sldMkLst>
      </pc:sldChg>
      <pc:sldChg chg="addSp modSp mod">
        <pc:chgData name="Leonie Smith" userId="fed1330f33f5650e" providerId="LiveId" clId="{114ABCF9-158A-4B83-9F11-26881183B587}" dt="2023-02-17T09:03:16.085" v="35" actId="20577"/>
        <pc:sldMkLst>
          <pc:docMk/>
          <pc:sldMk cId="2168401200" sldId="274"/>
        </pc:sldMkLst>
      </pc:sldChg>
      <pc:sldChg chg="addSp modSp mod">
        <pc:chgData name="Leonie Smith" userId="fed1330f33f5650e" providerId="LiveId" clId="{114ABCF9-158A-4B83-9F11-26881183B587}" dt="2023-02-17T09:03:26.601" v="37" actId="20577"/>
        <pc:sldMkLst>
          <pc:docMk/>
          <pc:sldMk cId="2996969115" sldId="275"/>
        </pc:sldMkLst>
      </pc:sldChg>
      <pc:sldChg chg="addSp modSp mod">
        <pc:chgData name="Leonie Smith" userId="fed1330f33f5650e" providerId="LiveId" clId="{114ABCF9-158A-4B83-9F11-26881183B587}" dt="2023-02-17T09:04:15.561" v="52" actId="20577"/>
        <pc:sldMkLst>
          <pc:docMk/>
          <pc:sldMk cId="2390376940" sldId="276"/>
        </pc:sldMkLst>
      </pc:sldChg>
      <pc:sldChg chg="addSp modSp mod">
        <pc:chgData name="Leonie Smith" userId="fed1330f33f5650e" providerId="LiveId" clId="{114ABCF9-158A-4B83-9F11-26881183B587}" dt="2023-02-17T09:04:34.160" v="56" actId="20577"/>
        <pc:sldMkLst>
          <pc:docMk/>
          <pc:sldMk cId="4265919077" sldId="277"/>
        </pc:sldMkLst>
      </pc:sldChg>
      <pc:sldChg chg="addSp modSp mod">
        <pc:chgData name="Leonie Smith" userId="fed1330f33f5650e" providerId="LiveId" clId="{114ABCF9-158A-4B83-9F11-26881183B587}" dt="2023-02-17T09:04:40.209" v="58" actId="20577"/>
        <pc:sldMkLst>
          <pc:docMk/>
          <pc:sldMk cId="210266664" sldId="278"/>
        </pc:sldMkLst>
      </pc:sldChg>
      <pc:sldChg chg="addSp modSp mod">
        <pc:chgData name="Leonie Smith" userId="fed1330f33f5650e" providerId="LiveId" clId="{114ABCF9-158A-4B83-9F11-26881183B587}" dt="2023-02-17T09:04:47.383" v="60" actId="20577"/>
        <pc:sldMkLst>
          <pc:docMk/>
          <pc:sldMk cId="888433145" sldId="279"/>
        </pc:sldMkLst>
      </pc:sldChg>
      <pc:sldChg chg="addSp modSp mod">
        <pc:chgData name="Leonie Smith" userId="fed1330f33f5650e" providerId="LiveId" clId="{114ABCF9-158A-4B83-9F11-26881183B587}" dt="2023-02-17T09:05:00.847" v="62" actId="20577"/>
        <pc:sldMkLst>
          <pc:docMk/>
          <pc:sldMk cId="791300187" sldId="280"/>
        </pc:sldMkLst>
      </pc:sldChg>
      <pc:sldChg chg="addSp modSp mod">
        <pc:chgData name="Leonie Smith" userId="fed1330f33f5650e" providerId="LiveId" clId="{114ABCF9-158A-4B83-9F11-26881183B587}" dt="2023-02-17T09:05:13.813" v="64" actId="20577"/>
        <pc:sldMkLst>
          <pc:docMk/>
          <pc:sldMk cId="1126511635" sldId="282"/>
        </pc:sldMkLst>
      </pc:sldChg>
      <pc:sldChg chg="addSp modSp mod">
        <pc:chgData name="Leonie Smith" userId="fed1330f33f5650e" providerId="LiveId" clId="{114ABCF9-158A-4B83-9F11-26881183B587}" dt="2023-02-17T09:05:21.336" v="66" actId="20577"/>
        <pc:sldMkLst>
          <pc:docMk/>
          <pc:sldMk cId="3922583308" sldId="284"/>
        </pc:sldMkLst>
      </pc:sldChg>
      <pc:sldChg chg="addSp modSp mod">
        <pc:chgData name="Leonie Smith" userId="fed1330f33f5650e" providerId="LiveId" clId="{114ABCF9-158A-4B83-9F11-26881183B587}" dt="2023-02-17T09:06:56.546" v="68" actId="20577"/>
        <pc:sldMkLst>
          <pc:docMk/>
          <pc:sldMk cId="1850742486" sldId="286"/>
        </pc:sldMkLst>
      </pc:sldChg>
      <pc:sldChg chg="addSp modSp mod">
        <pc:chgData name="Leonie Smith" userId="fed1330f33f5650e" providerId="LiveId" clId="{114ABCF9-158A-4B83-9F11-26881183B587}" dt="2023-02-17T09:07:06.893" v="70" actId="20577"/>
        <pc:sldMkLst>
          <pc:docMk/>
          <pc:sldMk cId="1828872212" sldId="288"/>
        </pc:sldMkLst>
      </pc:sldChg>
      <pc:sldChg chg="addSp modSp mod">
        <pc:chgData name="Leonie Smith" userId="fed1330f33f5650e" providerId="LiveId" clId="{114ABCF9-158A-4B83-9F11-26881183B587}" dt="2023-02-17T09:07:17.487" v="72" actId="20577"/>
        <pc:sldMkLst>
          <pc:docMk/>
          <pc:sldMk cId="1292473336" sldId="290"/>
        </pc:sldMkLst>
      </pc:sldChg>
      <pc:sldChg chg="addSp modSp mod">
        <pc:chgData name="Leonie Smith" userId="fed1330f33f5650e" providerId="LiveId" clId="{114ABCF9-158A-4B83-9F11-26881183B587}" dt="2023-02-17T09:07:26.424" v="74" actId="20577"/>
        <pc:sldMkLst>
          <pc:docMk/>
          <pc:sldMk cId="1014080634" sldId="292"/>
        </pc:sldMkLst>
      </pc:sldChg>
      <pc:sldChg chg="addSp modSp mod">
        <pc:chgData name="Leonie Smith" userId="fed1330f33f5650e" providerId="LiveId" clId="{114ABCF9-158A-4B83-9F11-26881183B587}" dt="2023-02-17T09:07:34.658" v="76" actId="20577"/>
        <pc:sldMkLst>
          <pc:docMk/>
          <pc:sldMk cId="2859407553" sldId="294"/>
        </pc:sldMkLst>
      </pc:sldChg>
      <pc:sldChg chg="addSp modSp mod">
        <pc:chgData name="Leonie Smith" userId="fed1330f33f5650e" providerId="LiveId" clId="{114ABCF9-158A-4B83-9F11-26881183B587}" dt="2023-02-17T09:07:46.197" v="81" actId="20577"/>
        <pc:sldMkLst>
          <pc:docMk/>
          <pc:sldMk cId="3336050791" sldId="296"/>
        </pc:sldMkLst>
      </pc:sldChg>
      <pc:sldChg chg="addSp modSp mod">
        <pc:chgData name="Leonie Smith" userId="fed1330f33f5650e" providerId="LiveId" clId="{114ABCF9-158A-4B83-9F11-26881183B587}" dt="2023-02-17T09:04:27.325" v="54" actId="20577"/>
        <pc:sldMkLst>
          <pc:docMk/>
          <pc:sldMk cId="2903627041" sldId="300"/>
        </pc:sldMkLst>
      </pc:sldChg>
      <pc:sldChg chg="addSp modSp mod">
        <pc:chgData name="Leonie Smith" userId="fed1330f33f5650e" providerId="LiveId" clId="{114ABCF9-158A-4B83-9F11-26881183B587}" dt="2023-02-17T09:08:02.120" v="83" actId="20577"/>
        <pc:sldMkLst>
          <pc:docMk/>
          <pc:sldMk cId="1155594812" sldId="301"/>
        </pc:sldMkLst>
      </pc:sldChg>
    </pc:docChg>
  </pc:docChgLst>
  <pc:docChgLst>
    <pc:chgData name="Alfred Smith" userId="3c60a3631c0db8ad" providerId="LiveId" clId="{C86484BF-4064-494A-A54E-9421CB7BF39A}"/>
    <pc:docChg chg="undo custSel modSld">
      <pc:chgData name="Alfred Smith" userId="3c60a3631c0db8ad" providerId="LiveId" clId="{C86484BF-4064-494A-A54E-9421CB7BF39A}" dt="2025-05-28T11:21:10.562" v="53"/>
      <pc:docMkLst>
        <pc:docMk/>
      </pc:docMkLst>
      <pc:sldChg chg="modSp mod">
        <pc:chgData name="Alfred Smith" userId="3c60a3631c0db8ad" providerId="LiveId" clId="{C86484BF-4064-494A-A54E-9421CB7BF39A}" dt="2025-05-28T11:05:07.394" v="2" actId="27636"/>
        <pc:sldMkLst>
          <pc:docMk/>
          <pc:sldMk cId="1499918570" sldId="257"/>
        </pc:sldMkLst>
        <pc:spChg chg="mod">
          <ac:chgData name="Alfred Smith" userId="3c60a3631c0db8ad" providerId="LiveId" clId="{C86484BF-4064-494A-A54E-9421CB7BF39A}" dt="2025-05-28T11:05:07.394" v="2" actId="27636"/>
          <ac:spMkLst>
            <pc:docMk/>
            <pc:sldMk cId="1499918570" sldId="257"/>
            <ac:spMk id="6" creationId="{BED318E2-7B7F-95B9-486F-00DD15AE1F51}"/>
          </ac:spMkLst>
        </pc:spChg>
      </pc:sldChg>
      <pc:sldChg chg="modSp">
        <pc:chgData name="Alfred Smith" userId="3c60a3631c0db8ad" providerId="LiveId" clId="{C86484BF-4064-494A-A54E-9421CB7BF39A}" dt="2025-05-28T11:05:45.971" v="3"/>
        <pc:sldMkLst>
          <pc:docMk/>
          <pc:sldMk cId="3788111665" sldId="258"/>
        </pc:sldMkLst>
        <pc:spChg chg="mod">
          <ac:chgData name="Alfred Smith" userId="3c60a3631c0db8ad" providerId="LiveId" clId="{C86484BF-4064-494A-A54E-9421CB7BF39A}" dt="2025-05-28T11:05:45.971" v="3"/>
          <ac:spMkLst>
            <pc:docMk/>
            <pc:sldMk cId="3788111665" sldId="258"/>
            <ac:spMk id="4" creationId="{578A281E-4CB5-26E9-1BFD-63D1BC684130}"/>
          </ac:spMkLst>
        </pc:spChg>
      </pc:sldChg>
      <pc:sldChg chg="modSp">
        <pc:chgData name="Alfred Smith" userId="3c60a3631c0db8ad" providerId="LiveId" clId="{C86484BF-4064-494A-A54E-9421CB7BF39A}" dt="2025-05-28T11:05:45.971" v="3"/>
        <pc:sldMkLst>
          <pc:docMk/>
          <pc:sldMk cId="454763615" sldId="259"/>
        </pc:sldMkLst>
        <pc:spChg chg="mod">
          <ac:chgData name="Alfred Smith" userId="3c60a3631c0db8ad" providerId="LiveId" clId="{C86484BF-4064-494A-A54E-9421CB7BF39A}" dt="2025-05-28T11:05:45.971" v="3"/>
          <ac:spMkLst>
            <pc:docMk/>
            <pc:sldMk cId="454763615" sldId="259"/>
            <ac:spMk id="3" creationId="{A58184BD-88F1-BA02-40C1-D8403D0EEC0D}"/>
          </ac:spMkLst>
        </pc:spChg>
      </pc:sldChg>
      <pc:sldChg chg="addSp delSp modSp mod">
        <pc:chgData name="Alfred Smith" userId="3c60a3631c0db8ad" providerId="LiveId" clId="{C86484BF-4064-494A-A54E-9421CB7BF39A}" dt="2025-05-28T11:07:11.099" v="5"/>
        <pc:sldMkLst>
          <pc:docMk/>
          <pc:sldMk cId="2346136586" sldId="260"/>
        </pc:sldMkLst>
        <pc:spChg chg="del">
          <ac:chgData name="Alfred Smith" userId="3c60a3631c0db8ad" providerId="LiveId" clId="{C86484BF-4064-494A-A54E-9421CB7BF39A}" dt="2025-05-28T11:07:10.502" v="4" actId="478"/>
          <ac:spMkLst>
            <pc:docMk/>
            <pc:sldMk cId="2346136586" sldId="260"/>
            <ac:spMk id="2" creationId="{8E81BFD1-F60F-5526-713D-66C16404ADB0}"/>
          </ac:spMkLst>
        </pc:spChg>
        <pc:spChg chg="add mod">
          <ac:chgData name="Alfred Smith" userId="3c60a3631c0db8ad" providerId="LiveId" clId="{C86484BF-4064-494A-A54E-9421CB7BF39A}" dt="2025-05-28T11:07:11.099" v="5"/>
          <ac:spMkLst>
            <pc:docMk/>
            <pc:sldMk cId="2346136586" sldId="260"/>
            <ac:spMk id="3" creationId="{E0F1CEFF-392C-A01A-D20B-581534FEA043}"/>
          </ac:spMkLst>
        </pc:spChg>
        <pc:spChg chg="add mod">
          <ac:chgData name="Alfred Smith" userId="3c60a3631c0db8ad" providerId="LiveId" clId="{C86484BF-4064-494A-A54E-9421CB7BF39A}" dt="2025-05-28T11:07:11.099" v="5"/>
          <ac:spMkLst>
            <pc:docMk/>
            <pc:sldMk cId="2346136586" sldId="260"/>
            <ac:spMk id="4" creationId="{B3B7A59E-32CC-14CD-667D-7B8322F3EE42}"/>
          </ac:spMkLst>
        </pc:spChg>
        <pc:spChg chg="del">
          <ac:chgData name="Alfred Smith" userId="3c60a3631c0db8ad" providerId="LiveId" clId="{C86484BF-4064-494A-A54E-9421CB7BF39A}" dt="2025-05-28T11:07:10.502" v="4" actId="478"/>
          <ac:spMkLst>
            <pc:docMk/>
            <pc:sldMk cId="2346136586" sldId="260"/>
            <ac:spMk id="5" creationId="{A0BA8D51-9E75-E278-9DF4-3871A743A334}"/>
          </ac:spMkLst>
        </pc:spChg>
      </pc:sldChg>
      <pc:sldChg chg="addSp delSp modSp mod">
        <pc:chgData name="Alfred Smith" userId="3c60a3631c0db8ad" providerId="LiveId" clId="{C86484BF-4064-494A-A54E-9421CB7BF39A}" dt="2025-05-28T11:07:41.097" v="7"/>
        <pc:sldMkLst>
          <pc:docMk/>
          <pc:sldMk cId="4037329247" sldId="261"/>
        </pc:sldMkLst>
        <pc:spChg chg="del">
          <ac:chgData name="Alfred Smith" userId="3c60a3631c0db8ad" providerId="LiveId" clId="{C86484BF-4064-494A-A54E-9421CB7BF39A}" dt="2025-05-28T11:07:40.552" v="6" actId="478"/>
          <ac:spMkLst>
            <pc:docMk/>
            <pc:sldMk cId="4037329247" sldId="261"/>
            <ac:spMk id="2" creationId="{17A956AE-E26C-D373-8620-6FD24FB54305}"/>
          </ac:spMkLst>
        </pc:spChg>
        <pc:spChg chg="add mod">
          <ac:chgData name="Alfred Smith" userId="3c60a3631c0db8ad" providerId="LiveId" clId="{C86484BF-4064-494A-A54E-9421CB7BF39A}" dt="2025-05-28T11:07:41.097" v="7"/>
          <ac:spMkLst>
            <pc:docMk/>
            <pc:sldMk cId="4037329247" sldId="261"/>
            <ac:spMk id="3" creationId="{4C179F6E-3326-A835-EC53-337519467FCB}"/>
          </ac:spMkLst>
        </pc:spChg>
        <pc:spChg chg="add mod">
          <ac:chgData name="Alfred Smith" userId="3c60a3631c0db8ad" providerId="LiveId" clId="{C86484BF-4064-494A-A54E-9421CB7BF39A}" dt="2025-05-28T11:07:41.097" v="7"/>
          <ac:spMkLst>
            <pc:docMk/>
            <pc:sldMk cId="4037329247" sldId="261"/>
            <ac:spMk id="4" creationId="{5895D83B-B133-F8FE-EB34-AE295DB472FB}"/>
          </ac:spMkLst>
        </pc:spChg>
        <pc:spChg chg="del">
          <ac:chgData name="Alfred Smith" userId="3c60a3631c0db8ad" providerId="LiveId" clId="{C86484BF-4064-494A-A54E-9421CB7BF39A}" dt="2025-05-28T11:07:40.552" v="6" actId="478"/>
          <ac:spMkLst>
            <pc:docMk/>
            <pc:sldMk cId="4037329247" sldId="261"/>
            <ac:spMk id="5" creationId="{76E61ACB-4C86-17FA-BC2A-4FC0E1F9F425}"/>
          </ac:spMkLst>
        </pc:spChg>
      </pc:sldChg>
      <pc:sldChg chg="addSp delSp modSp mod">
        <pc:chgData name="Alfred Smith" userId="3c60a3631c0db8ad" providerId="LiveId" clId="{C86484BF-4064-494A-A54E-9421CB7BF39A}" dt="2025-05-28T11:07:58.340" v="9"/>
        <pc:sldMkLst>
          <pc:docMk/>
          <pc:sldMk cId="1909638311" sldId="262"/>
        </pc:sldMkLst>
        <pc:spChg chg="del">
          <ac:chgData name="Alfred Smith" userId="3c60a3631c0db8ad" providerId="LiveId" clId="{C86484BF-4064-494A-A54E-9421CB7BF39A}" dt="2025-05-28T11:07:57.775" v="8" actId="478"/>
          <ac:spMkLst>
            <pc:docMk/>
            <pc:sldMk cId="1909638311" sldId="262"/>
            <ac:spMk id="2" creationId="{AA59F1EF-6D2F-64BF-3C27-9556703EA464}"/>
          </ac:spMkLst>
        </pc:spChg>
        <pc:spChg chg="add mod">
          <ac:chgData name="Alfred Smith" userId="3c60a3631c0db8ad" providerId="LiveId" clId="{C86484BF-4064-494A-A54E-9421CB7BF39A}" dt="2025-05-28T11:07:58.340" v="9"/>
          <ac:spMkLst>
            <pc:docMk/>
            <pc:sldMk cId="1909638311" sldId="262"/>
            <ac:spMk id="3" creationId="{5F2DB875-00D0-4A0E-29AA-84836CA58701}"/>
          </ac:spMkLst>
        </pc:spChg>
        <pc:spChg chg="add mod">
          <ac:chgData name="Alfred Smith" userId="3c60a3631c0db8ad" providerId="LiveId" clId="{C86484BF-4064-494A-A54E-9421CB7BF39A}" dt="2025-05-28T11:07:58.340" v="9"/>
          <ac:spMkLst>
            <pc:docMk/>
            <pc:sldMk cId="1909638311" sldId="262"/>
            <ac:spMk id="4" creationId="{D67F5286-6667-0D15-00F2-537B3333D5D7}"/>
          </ac:spMkLst>
        </pc:spChg>
        <pc:spChg chg="del">
          <ac:chgData name="Alfred Smith" userId="3c60a3631c0db8ad" providerId="LiveId" clId="{C86484BF-4064-494A-A54E-9421CB7BF39A}" dt="2025-05-28T11:07:57.775" v="8" actId="478"/>
          <ac:spMkLst>
            <pc:docMk/>
            <pc:sldMk cId="1909638311" sldId="262"/>
            <ac:spMk id="5" creationId="{A4640348-5B38-04A9-D8C4-EFBCD021CED1}"/>
          </ac:spMkLst>
        </pc:spChg>
      </pc:sldChg>
      <pc:sldChg chg="addSp delSp modSp mod">
        <pc:chgData name="Alfred Smith" userId="3c60a3631c0db8ad" providerId="LiveId" clId="{C86484BF-4064-494A-A54E-9421CB7BF39A}" dt="2025-05-28T11:10:11.418" v="12"/>
        <pc:sldMkLst>
          <pc:docMk/>
          <pc:sldMk cId="641208035" sldId="263"/>
        </pc:sldMkLst>
        <pc:spChg chg="del mod">
          <ac:chgData name="Alfred Smith" userId="3c60a3631c0db8ad" providerId="LiveId" clId="{C86484BF-4064-494A-A54E-9421CB7BF39A}" dt="2025-05-28T11:10:10.766" v="11" actId="478"/>
          <ac:spMkLst>
            <pc:docMk/>
            <pc:sldMk cId="641208035" sldId="263"/>
            <ac:spMk id="2" creationId="{02CB72FB-D470-103A-2849-1C54D91015DF}"/>
          </ac:spMkLst>
        </pc:spChg>
        <pc:spChg chg="add mod">
          <ac:chgData name="Alfred Smith" userId="3c60a3631c0db8ad" providerId="LiveId" clId="{C86484BF-4064-494A-A54E-9421CB7BF39A}" dt="2025-05-28T11:10:11.418" v="12"/>
          <ac:spMkLst>
            <pc:docMk/>
            <pc:sldMk cId="641208035" sldId="263"/>
            <ac:spMk id="3" creationId="{BA74A07F-CC7A-FACB-14C9-CCCBA2B31C1D}"/>
          </ac:spMkLst>
        </pc:spChg>
        <pc:spChg chg="add mod">
          <ac:chgData name="Alfred Smith" userId="3c60a3631c0db8ad" providerId="LiveId" clId="{C86484BF-4064-494A-A54E-9421CB7BF39A}" dt="2025-05-28T11:10:11.418" v="12"/>
          <ac:spMkLst>
            <pc:docMk/>
            <pc:sldMk cId="641208035" sldId="263"/>
            <ac:spMk id="4" creationId="{AF00326A-35EE-F630-8EC2-893CFF0957C2}"/>
          </ac:spMkLst>
        </pc:spChg>
        <pc:spChg chg="del mod">
          <ac:chgData name="Alfred Smith" userId="3c60a3631c0db8ad" providerId="LiveId" clId="{C86484BF-4064-494A-A54E-9421CB7BF39A}" dt="2025-05-28T11:10:10.766" v="11" actId="478"/>
          <ac:spMkLst>
            <pc:docMk/>
            <pc:sldMk cId="641208035" sldId="263"/>
            <ac:spMk id="5" creationId="{52AB5765-51C1-2858-44C8-BDA671C19442}"/>
          </ac:spMkLst>
        </pc:spChg>
      </pc:sldChg>
      <pc:sldChg chg="addSp delSp modSp mod">
        <pc:chgData name="Alfred Smith" userId="3c60a3631c0db8ad" providerId="LiveId" clId="{C86484BF-4064-494A-A54E-9421CB7BF39A}" dt="2025-05-28T11:10:39.035" v="15"/>
        <pc:sldMkLst>
          <pc:docMk/>
          <pc:sldMk cId="4044745628" sldId="264"/>
        </pc:sldMkLst>
        <pc:spChg chg="del mod">
          <ac:chgData name="Alfred Smith" userId="3c60a3631c0db8ad" providerId="LiveId" clId="{C86484BF-4064-494A-A54E-9421CB7BF39A}" dt="2025-05-28T11:10:38.436" v="14" actId="478"/>
          <ac:spMkLst>
            <pc:docMk/>
            <pc:sldMk cId="4044745628" sldId="264"/>
            <ac:spMk id="2" creationId="{1F3BC784-3A09-D701-2783-35A443B9D934}"/>
          </ac:spMkLst>
        </pc:spChg>
        <pc:spChg chg="add mod">
          <ac:chgData name="Alfred Smith" userId="3c60a3631c0db8ad" providerId="LiveId" clId="{C86484BF-4064-494A-A54E-9421CB7BF39A}" dt="2025-05-28T11:10:39.035" v="15"/>
          <ac:spMkLst>
            <pc:docMk/>
            <pc:sldMk cId="4044745628" sldId="264"/>
            <ac:spMk id="3" creationId="{9D34A848-180E-8BC3-BA59-FE8DFA44882A}"/>
          </ac:spMkLst>
        </pc:spChg>
        <pc:spChg chg="add mod">
          <ac:chgData name="Alfred Smith" userId="3c60a3631c0db8ad" providerId="LiveId" clId="{C86484BF-4064-494A-A54E-9421CB7BF39A}" dt="2025-05-28T11:10:39.035" v="15"/>
          <ac:spMkLst>
            <pc:docMk/>
            <pc:sldMk cId="4044745628" sldId="264"/>
            <ac:spMk id="4" creationId="{70868901-4511-2E8B-1565-E652BDD13ABA}"/>
          </ac:spMkLst>
        </pc:spChg>
        <pc:spChg chg="del mod">
          <ac:chgData name="Alfred Smith" userId="3c60a3631c0db8ad" providerId="LiveId" clId="{C86484BF-4064-494A-A54E-9421CB7BF39A}" dt="2025-05-28T11:10:38.436" v="14" actId="478"/>
          <ac:spMkLst>
            <pc:docMk/>
            <pc:sldMk cId="4044745628" sldId="264"/>
            <ac:spMk id="5" creationId="{3F65D08C-3B84-979D-E675-890A5E1EBDB2}"/>
          </ac:spMkLst>
        </pc:spChg>
      </pc:sldChg>
      <pc:sldChg chg="modSp mod">
        <pc:chgData name="Alfred Smith" userId="3c60a3631c0db8ad" providerId="LiveId" clId="{C86484BF-4064-494A-A54E-9421CB7BF39A}" dt="2025-05-28T11:11:07.795" v="17"/>
        <pc:sldMkLst>
          <pc:docMk/>
          <pc:sldMk cId="978260341" sldId="265"/>
        </pc:sldMkLst>
        <pc:spChg chg="mod">
          <ac:chgData name="Alfred Smith" userId="3c60a3631c0db8ad" providerId="LiveId" clId="{C86484BF-4064-494A-A54E-9421CB7BF39A}" dt="2025-05-28T11:11:07.795" v="17"/>
          <ac:spMkLst>
            <pc:docMk/>
            <pc:sldMk cId="978260341" sldId="265"/>
            <ac:spMk id="2" creationId="{85A8103F-E017-AB79-8465-08D06DF03F9D}"/>
          </ac:spMkLst>
        </pc:spChg>
      </pc:sldChg>
      <pc:sldChg chg="addSp delSp modSp mod">
        <pc:chgData name="Alfred Smith" userId="3c60a3631c0db8ad" providerId="LiveId" clId="{C86484BF-4064-494A-A54E-9421CB7BF39A}" dt="2025-05-28T11:11:51.078" v="21"/>
        <pc:sldMkLst>
          <pc:docMk/>
          <pc:sldMk cId="3575870363" sldId="266"/>
        </pc:sldMkLst>
        <pc:spChg chg="del">
          <ac:chgData name="Alfred Smith" userId="3c60a3631c0db8ad" providerId="LiveId" clId="{C86484BF-4064-494A-A54E-9421CB7BF39A}" dt="2025-05-28T11:11:50.393" v="20" actId="478"/>
          <ac:spMkLst>
            <pc:docMk/>
            <pc:sldMk cId="3575870363" sldId="266"/>
            <ac:spMk id="2" creationId="{605291DE-7731-414B-A7BF-ACB6BD2D1BB0}"/>
          </ac:spMkLst>
        </pc:spChg>
        <pc:spChg chg="add mod">
          <ac:chgData name="Alfred Smith" userId="3c60a3631c0db8ad" providerId="LiveId" clId="{C86484BF-4064-494A-A54E-9421CB7BF39A}" dt="2025-05-28T11:11:51.078" v="21"/>
          <ac:spMkLst>
            <pc:docMk/>
            <pc:sldMk cId="3575870363" sldId="266"/>
            <ac:spMk id="3" creationId="{B7698C77-DC82-79C1-FC40-44363988E93A}"/>
          </ac:spMkLst>
        </pc:spChg>
        <pc:spChg chg="add mod">
          <ac:chgData name="Alfred Smith" userId="3c60a3631c0db8ad" providerId="LiveId" clId="{C86484BF-4064-494A-A54E-9421CB7BF39A}" dt="2025-05-28T11:11:51.078" v="21"/>
          <ac:spMkLst>
            <pc:docMk/>
            <pc:sldMk cId="3575870363" sldId="266"/>
            <ac:spMk id="4" creationId="{A6FD8E98-9CB1-D4CB-1B2A-A0FEA0CF7975}"/>
          </ac:spMkLst>
        </pc:spChg>
        <pc:spChg chg="del">
          <ac:chgData name="Alfred Smith" userId="3c60a3631c0db8ad" providerId="LiveId" clId="{C86484BF-4064-494A-A54E-9421CB7BF39A}" dt="2025-05-28T11:11:50.393" v="20" actId="478"/>
          <ac:spMkLst>
            <pc:docMk/>
            <pc:sldMk cId="3575870363" sldId="266"/>
            <ac:spMk id="5" creationId="{86493B71-7C4F-CF22-827E-B7617E78A76C}"/>
          </ac:spMkLst>
        </pc:spChg>
      </pc:sldChg>
      <pc:sldChg chg="addSp delSp modSp mod">
        <pc:chgData name="Alfred Smith" userId="3c60a3631c0db8ad" providerId="LiveId" clId="{C86484BF-4064-494A-A54E-9421CB7BF39A}" dt="2025-05-28T11:12:12.039" v="23"/>
        <pc:sldMkLst>
          <pc:docMk/>
          <pc:sldMk cId="4017137865" sldId="267"/>
        </pc:sldMkLst>
        <pc:spChg chg="del">
          <ac:chgData name="Alfred Smith" userId="3c60a3631c0db8ad" providerId="LiveId" clId="{C86484BF-4064-494A-A54E-9421CB7BF39A}" dt="2025-05-28T11:12:11.453" v="22" actId="478"/>
          <ac:spMkLst>
            <pc:docMk/>
            <pc:sldMk cId="4017137865" sldId="267"/>
            <ac:spMk id="2" creationId="{EB0B4699-3052-FEDF-1D52-751E428DA4CE}"/>
          </ac:spMkLst>
        </pc:spChg>
        <pc:spChg chg="add mod">
          <ac:chgData name="Alfred Smith" userId="3c60a3631c0db8ad" providerId="LiveId" clId="{C86484BF-4064-494A-A54E-9421CB7BF39A}" dt="2025-05-28T11:12:12.039" v="23"/>
          <ac:spMkLst>
            <pc:docMk/>
            <pc:sldMk cId="4017137865" sldId="267"/>
            <ac:spMk id="3" creationId="{D18E4037-B107-C89C-60E6-939DB50DAE5B}"/>
          </ac:spMkLst>
        </pc:spChg>
        <pc:spChg chg="add mod">
          <ac:chgData name="Alfred Smith" userId="3c60a3631c0db8ad" providerId="LiveId" clId="{C86484BF-4064-494A-A54E-9421CB7BF39A}" dt="2025-05-28T11:12:12.039" v="23"/>
          <ac:spMkLst>
            <pc:docMk/>
            <pc:sldMk cId="4017137865" sldId="267"/>
            <ac:spMk id="4" creationId="{1569D971-AF18-507D-2EFB-7E199CA57F79}"/>
          </ac:spMkLst>
        </pc:spChg>
        <pc:spChg chg="del">
          <ac:chgData name="Alfred Smith" userId="3c60a3631c0db8ad" providerId="LiveId" clId="{C86484BF-4064-494A-A54E-9421CB7BF39A}" dt="2025-05-28T11:12:11.453" v="22" actId="478"/>
          <ac:spMkLst>
            <pc:docMk/>
            <pc:sldMk cId="4017137865" sldId="267"/>
            <ac:spMk id="5" creationId="{EAFA1824-CE01-0A9C-E1E1-079622AB2B69}"/>
          </ac:spMkLst>
        </pc:spChg>
      </pc:sldChg>
      <pc:sldChg chg="addSp delSp modSp mod">
        <pc:chgData name="Alfred Smith" userId="3c60a3631c0db8ad" providerId="LiveId" clId="{C86484BF-4064-494A-A54E-9421CB7BF39A}" dt="2025-05-28T11:14:16.524" v="29"/>
        <pc:sldMkLst>
          <pc:docMk/>
          <pc:sldMk cId="3137811553" sldId="268"/>
        </pc:sldMkLst>
        <pc:spChg chg="add mod">
          <ac:chgData name="Alfred Smith" userId="3c60a3631c0db8ad" providerId="LiveId" clId="{C86484BF-4064-494A-A54E-9421CB7BF39A}" dt="2025-05-28T11:13:00.298" v="25"/>
          <ac:spMkLst>
            <pc:docMk/>
            <pc:sldMk cId="3137811553" sldId="268"/>
            <ac:spMk id="2" creationId="{3BB266F1-4540-51D4-8705-911AA03D883A}"/>
          </ac:spMkLst>
        </pc:spChg>
        <pc:spChg chg="add del">
          <ac:chgData name="Alfred Smith" userId="3c60a3631c0db8ad" providerId="LiveId" clId="{C86484BF-4064-494A-A54E-9421CB7BF39A}" dt="2025-05-28T11:14:16.001" v="28" actId="478"/>
          <ac:spMkLst>
            <pc:docMk/>
            <pc:sldMk cId="3137811553" sldId="268"/>
            <ac:spMk id="3" creationId="{A58184BD-88F1-BA02-40C1-D8403D0EEC0D}"/>
          </ac:spMkLst>
        </pc:spChg>
        <pc:spChg chg="add del mod">
          <ac:chgData name="Alfred Smith" userId="3c60a3631c0db8ad" providerId="LiveId" clId="{C86484BF-4064-494A-A54E-9421CB7BF39A}" dt="2025-05-28T11:14:16.001" v="28" actId="478"/>
          <ac:spMkLst>
            <pc:docMk/>
            <pc:sldMk cId="3137811553" sldId="268"/>
            <ac:spMk id="4" creationId="{EE2AC625-9141-A801-F431-DD5F79396320}"/>
          </ac:spMkLst>
        </pc:spChg>
        <pc:spChg chg="add mod">
          <ac:chgData name="Alfred Smith" userId="3c60a3631c0db8ad" providerId="LiveId" clId="{C86484BF-4064-494A-A54E-9421CB7BF39A}" dt="2025-05-28T11:13:00.298" v="25"/>
          <ac:spMkLst>
            <pc:docMk/>
            <pc:sldMk cId="3137811553" sldId="268"/>
            <ac:spMk id="5" creationId="{9F05E675-BD8C-B947-CB20-BCAA5F7A5BC2}"/>
          </ac:spMkLst>
        </pc:spChg>
        <pc:spChg chg="add mod">
          <ac:chgData name="Alfred Smith" userId="3c60a3631c0db8ad" providerId="LiveId" clId="{C86484BF-4064-494A-A54E-9421CB7BF39A}" dt="2025-05-28T11:14:16.524" v="29"/>
          <ac:spMkLst>
            <pc:docMk/>
            <pc:sldMk cId="3137811553" sldId="268"/>
            <ac:spMk id="6" creationId="{08526EA3-DD53-F3BD-7E11-812B1EDE219E}"/>
          </ac:spMkLst>
        </pc:spChg>
        <pc:spChg chg="add mod">
          <ac:chgData name="Alfred Smith" userId="3c60a3631c0db8ad" providerId="LiveId" clId="{C86484BF-4064-494A-A54E-9421CB7BF39A}" dt="2025-05-28T11:14:16.524" v="29"/>
          <ac:spMkLst>
            <pc:docMk/>
            <pc:sldMk cId="3137811553" sldId="268"/>
            <ac:spMk id="7" creationId="{ED6810AB-6931-8A4D-8FBF-A459B703A767}"/>
          </ac:spMkLst>
        </pc:spChg>
      </pc:sldChg>
      <pc:sldChg chg="addSp delSp modSp mod">
        <pc:chgData name="Alfred Smith" userId="3c60a3631c0db8ad" providerId="LiveId" clId="{C86484BF-4064-494A-A54E-9421CB7BF39A}" dt="2025-05-28T11:15:10.784" v="33"/>
        <pc:sldMkLst>
          <pc:docMk/>
          <pc:sldMk cId="100491716" sldId="269"/>
        </pc:sldMkLst>
        <pc:spChg chg="del">
          <ac:chgData name="Alfred Smith" userId="3c60a3631c0db8ad" providerId="LiveId" clId="{C86484BF-4064-494A-A54E-9421CB7BF39A}" dt="2025-05-28T11:15:10.198" v="32" actId="478"/>
          <ac:spMkLst>
            <pc:docMk/>
            <pc:sldMk cId="100491716" sldId="269"/>
            <ac:spMk id="2" creationId="{40AEE9A7-4470-38E3-5C2B-D67D5379FB35}"/>
          </ac:spMkLst>
        </pc:spChg>
        <pc:spChg chg="add mod">
          <ac:chgData name="Alfred Smith" userId="3c60a3631c0db8ad" providerId="LiveId" clId="{C86484BF-4064-494A-A54E-9421CB7BF39A}" dt="2025-05-28T11:15:10.784" v="33"/>
          <ac:spMkLst>
            <pc:docMk/>
            <pc:sldMk cId="100491716" sldId="269"/>
            <ac:spMk id="3" creationId="{19CAC436-7CF8-FDEF-B489-32496E543D91}"/>
          </ac:spMkLst>
        </pc:spChg>
        <pc:spChg chg="add mod">
          <ac:chgData name="Alfred Smith" userId="3c60a3631c0db8ad" providerId="LiveId" clId="{C86484BF-4064-494A-A54E-9421CB7BF39A}" dt="2025-05-28T11:15:10.784" v="33"/>
          <ac:spMkLst>
            <pc:docMk/>
            <pc:sldMk cId="100491716" sldId="269"/>
            <ac:spMk id="4" creationId="{F70E9854-53D6-596C-F6FD-34F997F690F1}"/>
          </ac:spMkLst>
        </pc:spChg>
        <pc:spChg chg="del">
          <ac:chgData name="Alfred Smith" userId="3c60a3631c0db8ad" providerId="LiveId" clId="{C86484BF-4064-494A-A54E-9421CB7BF39A}" dt="2025-05-28T11:15:10.198" v="32" actId="478"/>
          <ac:spMkLst>
            <pc:docMk/>
            <pc:sldMk cId="100491716" sldId="269"/>
            <ac:spMk id="5" creationId="{49430C6C-7795-AEAB-8A6E-A5CE1D9E0340}"/>
          </ac:spMkLst>
        </pc:spChg>
      </pc:sldChg>
      <pc:sldChg chg="modSp">
        <pc:chgData name="Alfred Smith" userId="3c60a3631c0db8ad" providerId="LiveId" clId="{C86484BF-4064-494A-A54E-9421CB7BF39A}" dt="2025-05-28T11:05:45.971" v="3"/>
        <pc:sldMkLst>
          <pc:docMk/>
          <pc:sldMk cId="4120481681" sldId="270"/>
        </pc:sldMkLst>
        <pc:spChg chg="mod">
          <ac:chgData name="Alfred Smith" userId="3c60a3631c0db8ad" providerId="LiveId" clId="{C86484BF-4064-494A-A54E-9421CB7BF39A}" dt="2025-05-28T11:05:45.971" v="3"/>
          <ac:spMkLst>
            <pc:docMk/>
            <pc:sldMk cId="4120481681" sldId="270"/>
            <ac:spMk id="3" creationId="{8F0C0D8D-9D28-B540-A9A3-3C4E94860581}"/>
          </ac:spMkLst>
        </pc:spChg>
      </pc:sldChg>
      <pc:sldChg chg="modSp">
        <pc:chgData name="Alfred Smith" userId="3c60a3631c0db8ad" providerId="LiveId" clId="{C86484BF-4064-494A-A54E-9421CB7BF39A}" dt="2025-05-28T11:05:45.971" v="3"/>
        <pc:sldMkLst>
          <pc:docMk/>
          <pc:sldMk cId="939110669" sldId="271"/>
        </pc:sldMkLst>
        <pc:spChg chg="mod">
          <ac:chgData name="Alfred Smith" userId="3c60a3631c0db8ad" providerId="LiveId" clId="{C86484BF-4064-494A-A54E-9421CB7BF39A}" dt="2025-05-28T11:05:45.971" v="3"/>
          <ac:spMkLst>
            <pc:docMk/>
            <pc:sldMk cId="939110669" sldId="271"/>
            <ac:spMk id="4" creationId="{A127D341-C222-0993-C1A1-E6F1985C7AD9}"/>
          </ac:spMkLst>
        </pc:spChg>
      </pc:sldChg>
      <pc:sldChg chg="modSp">
        <pc:chgData name="Alfred Smith" userId="3c60a3631c0db8ad" providerId="LiveId" clId="{C86484BF-4064-494A-A54E-9421CB7BF39A}" dt="2025-05-28T11:05:45.971" v="3"/>
        <pc:sldMkLst>
          <pc:docMk/>
          <pc:sldMk cId="4024569785" sldId="272"/>
        </pc:sldMkLst>
        <pc:spChg chg="mod">
          <ac:chgData name="Alfred Smith" userId="3c60a3631c0db8ad" providerId="LiveId" clId="{C86484BF-4064-494A-A54E-9421CB7BF39A}" dt="2025-05-28T11:05:45.971" v="3"/>
          <ac:spMkLst>
            <pc:docMk/>
            <pc:sldMk cId="4024569785" sldId="272"/>
            <ac:spMk id="4" creationId="{89AA170F-3747-A797-C070-EECDC6F31645}"/>
          </ac:spMkLst>
        </pc:spChg>
      </pc:sldChg>
      <pc:sldChg chg="modSp">
        <pc:chgData name="Alfred Smith" userId="3c60a3631c0db8ad" providerId="LiveId" clId="{C86484BF-4064-494A-A54E-9421CB7BF39A}" dt="2025-05-28T11:05:45.971" v="3"/>
        <pc:sldMkLst>
          <pc:docMk/>
          <pc:sldMk cId="487179600" sldId="273"/>
        </pc:sldMkLst>
        <pc:spChg chg="mod">
          <ac:chgData name="Alfred Smith" userId="3c60a3631c0db8ad" providerId="LiveId" clId="{C86484BF-4064-494A-A54E-9421CB7BF39A}" dt="2025-05-28T11:05:45.971" v="3"/>
          <ac:spMkLst>
            <pc:docMk/>
            <pc:sldMk cId="487179600" sldId="273"/>
            <ac:spMk id="4" creationId="{B2678132-6B6D-0A3E-5A29-A0642F37ADBA}"/>
          </ac:spMkLst>
        </pc:spChg>
      </pc:sldChg>
      <pc:sldChg chg="modSp">
        <pc:chgData name="Alfred Smith" userId="3c60a3631c0db8ad" providerId="LiveId" clId="{C86484BF-4064-494A-A54E-9421CB7BF39A}" dt="2025-05-28T11:05:45.971" v="3"/>
        <pc:sldMkLst>
          <pc:docMk/>
          <pc:sldMk cId="2168401200" sldId="274"/>
        </pc:sldMkLst>
        <pc:spChg chg="mod">
          <ac:chgData name="Alfred Smith" userId="3c60a3631c0db8ad" providerId="LiveId" clId="{C86484BF-4064-494A-A54E-9421CB7BF39A}" dt="2025-05-28T11:05:45.971" v="3"/>
          <ac:spMkLst>
            <pc:docMk/>
            <pc:sldMk cId="2168401200" sldId="274"/>
            <ac:spMk id="4" creationId="{ABD0C950-8F0E-8298-14B1-29598834CFA3}"/>
          </ac:spMkLst>
        </pc:spChg>
      </pc:sldChg>
      <pc:sldChg chg="modSp">
        <pc:chgData name="Alfred Smith" userId="3c60a3631c0db8ad" providerId="LiveId" clId="{C86484BF-4064-494A-A54E-9421CB7BF39A}" dt="2025-05-28T11:05:45.971" v="3"/>
        <pc:sldMkLst>
          <pc:docMk/>
          <pc:sldMk cId="2996969115" sldId="275"/>
        </pc:sldMkLst>
        <pc:spChg chg="mod">
          <ac:chgData name="Alfred Smith" userId="3c60a3631c0db8ad" providerId="LiveId" clId="{C86484BF-4064-494A-A54E-9421CB7BF39A}" dt="2025-05-28T11:05:45.971" v="3"/>
          <ac:spMkLst>
            <pc:docMk/>
            <pc:sldMk cId="2996969115" sldId="275"/>
            <ac:spMk id="4" creationId="{248FEC4E-3596-CE10-EEBA-CE5AF93D8C80}"/>
          </ac:spMkLst>
        </pc:spChg>
      </pc:sldChg>
      <pc:sldChg chg="modSp">
        <pc:chgData name="Alfred Smith" userId="3c60a3631c0db8ad" providerId="LiveId" clId="{C86484BF-4064-494A-A54E-9421CB7BF39A}" dt="2025-05-28T11:05:45.971" v="3"/>
        <pc:sldMkLst>
          <pc:docMk/>
          <pc:sldMk cId="2390376940" sldId="276"/>
        </pc:sldMkLst>
        <pc:spChg chg="mod">
          <ac:chgData name="Alfred Smith" userId="3c60a3631c0db8ad" providerId="LiveId" clId="{C86484BF-4064-494A-A54E-9421CB7BF39A}" dt="2025-05-28T11:05:45.971" v="3"/>
          <ac:spMkLst>
            <pc:docMk/>
            <pc:sldMk cId="2390376940" sldId="276"/>
            <ac:spMk id="6" creationId="{16B34667-D068-B428-DAFE-37FBB330AE8A}"/>
          </ac:spMkLst>
        </pc:spChg>
      </pc:sldChg>
      <pc:sldChg chg="modSp">
        <pc:chgData name="Alfred Smith" userId="3c60a3631c0db8ad" providerId="LiveId" clId="{C86484BF-4064-494A-A54E-9421CB7BF39A}" dt="2025-05-28T11:05:45.971" v="3"/>
        <pc:sldMkLst>
          <pc:docMk/>
          <pc:sldMk cId="4265919077" sldId="277"/>
        </pc:sldMkLst>
        <pc:spChg chg="mod">
          <ac:chgData name="Alfred Smith" userId="3c60a3631c0db8ad" providerId="LiveId" clId="{C86484BF-4064-494A-A54E-9421CB7BF39A}" dt="2025-05-28T11:05:45.971" v="3"/>
          <ac:spMkLst>
            <pc:docMk/>
            <pc:sldMk cId="4265919077" sldId="277"/>
            <ac:spMk id="6" creationId="{79A69FBC-189F-2811-137F-D3D961020BA1}"/>
          </ac:spMkLst>
        </pc:spChg>
      </pc:sldChg>
      <pc:sldChg chg="modSp">
        <pc:chgData name="Alfred Smith" userId="3c60a3631c0db8ad" providerId="LiveId" clId="{C86484BF-4064-494A-A54E-9421CB7BF39A}" dt="2025-05-28T11:05:45.971" v="3"/>
        <pc:sldMkLst>
          <pc:docMk/>
          <pc:sldMk cId="210266664" sldId="278"/>
        </pc:sldMkLst>
        <pc:spChg chg="mod">
          <ac:chgData name="Alfred Smith" userId="3c60a3631c0db8ad" providerId="LiveId" clId="{C86484BF-4064-494A-A54E-9421CB7BF39A}" dt="2025-05-28T11:05:45.971" v="3"/>
          <ac:spMkLst>
            <pc:docMk/>
            <pc:sldMk cId="210266664" sldId="278"/>
            <ac:spMk id="4" creationId="{A0093C73-D569-524D-CAE5-6AFFADC2FEF0}"/>
          </ac:spMkLst>
        </pc:spChg>
      </pc:sldChg>
      <pc:sldChg chg="modSp">
        <pc:chgData name="Alfred Smith" userId="3c60a3631c0db8ad" providerId="LiveId" clId="{C86484BF-4064-494A-A54E-9421CB7BF39A}" dt="2025-05-28T11:05:45.971" v="3"/>
        <pc:sldMkLst>
          <pc:docMk/>
          <pc:sldMk cId="888433145" sldId="279"/>
        </pc:sldMkLst>
        <pc:spChg chg="mod">
          <ac:chgData name="Alfred Smith" userId="3c60a3631c0db8ad" providerId="LiveId" clId="{C86484BF-4064-494A-A54E-9421CB7BF39A}" dt="2025-05-28T11:05:45.971" v="3"/>
          <ac:spMkLst>
            <pc:docMk/>
            <pc:sldMk cId="888433145" sldId="279"/>
            <ac:spMk id="4" creationId="{5070774F-A465-A6CE-18A7-56D3DDC9B635}"/>
          </ac:spMkLst>
        </pc:spChg>
      </pc:sldChg>
      <pc:sldChg chg="modSp">
        <pc:chgData name="Alfred Smith" userId="3c60a3631c0db8ad" providerId="LiveId" clId="{C86484BF-4064-494A-A54E-9421CB7BF39A}" dt="2025-05-28T11:05:45.971" v="3"/>
        <pc:sldMkLst>
          <pc:docMk/>
          <pc:sldMk cId="791300187" sldId="280"/>
        </pc:sldMkLst>
        <pc:spChg chg="mod">
          <ac:chgData name="Alfred Smith" userId="3c60a3631c0db8ad" providerId="LiveId" clId="{C86484BF-4064-494A-A54E-9421CB7BF39A}" dt="2025-05-28T11:05:45.971" v="3"/>
          <ac:spMkLst>
            <pc:docMk/>
            <pc:sldMk cId="791300187" sldId="280"/>
            <ac:spMk id="4" creationId="{0281090D-7499-887D-FADE-D5B2BC7B3D42}"/>
          </ac:spMkLst>
        </pc:spChg>
      </pc:sldChg>
      <pc:sldChg chg="addSp delSp modSp mod">
        <pc:chgData name="Alfred Smith" userId="3c60a3631c0db8ad" providerId="LiveId" clId="{C86484BF-4064-494A-A54E-9421CB7BF39A}" dt="2025-05-28T11:15:38.109" v="35"/>
        <pc:sldMkLst>
          <pc:docMk/>
          <pc:sldMk cId="1922139011" sldId="281"/>
        </pc:sldMkLst>
        <pc:spChg chg="del">
          <ac:chgData name="Alfred Smith" userId="3c60a3631c0db8ad" providerId="LiveId" clId="{C86484BF-4064-494A-A54E-9421CB7BF39A}" dt="2025-05-28T11:15:37.164" v="34" actId="478"/>
          <ac:spMkLst>
            <pc:docMk/>
            <pc:sldMk cId="1922139011" sldId="281"/>
            <ac:spMk id="2" creationId="{6DD70F4F-D718-5E7A-DD2B-17736796B4C0}"/>
          </ac:spMkLst>
        </pc:spChg>
        <pc:spChg chg="add mod">
          <ac:chgData name="Alfred Smith" userId="3c60a3631c0db8ad" providerId="LiveId" clId="{C86484BF-4064-494A-A54E-9421CB7BF39A}" dt="2025-05-28T11:15:38.109" v="35"/>
          <ac:spMkLst>
            <pc:docMk/>
            <pc:sldMk cId="1922139011" sldId="281"/>
            <ac:spMk id="3" creationId="{A2438BEE-40C7-2CCB-08CD-D0CBE6EA5BF6}"/>
          </ac:spMkLst>
        </pc:spChg>
        <pc:spChg chg="add mod">
          <ac:chgData name="Alfred Smith" userId="3c60a3631c0db8ad" providerId="LiveId" clId="{C86484BF-4064-494A-A54E-9421CB7BF39A}" dt="2025-05-28T11:15:38.109" v="35"/>
          <ac:spMkLst>
            <pc:docMk/>
            <pc:sldMk cId="1922139011" sldId="281"/>
            <ac:spMk id="4" creationId="{5169B540-41CD-B43C-F7B9-51C253AC5FD0}"/>
          </ac:spMkLst>
        </pc:spChg>
        <pc:spChg chg="del">
          <ac:chgData name="Alfred Smith" userId="3c60a3631c0db8ad" providerId="LiveId" clId="{C86484BF-4064-494A-A54E-9421CB7BF39A}" dt="2025-05-28T11:15:37.164" v="34" actId="478"/>
          <ac:spMkLst>
            <pc:docMk/>
            <pc:sldMk cId="1922139011" sldId="281"/>
            <ac:spMk id="5" creationId="{89DF32EB-C508-CC25-4FF1-CB5E9C33E48D}"/>
          </ac:spMkLst>
        </pc:spChg>
      </pc:sldChg>
      <pc:sldChg chg="modSp">
        <pc:chgData name="Alfred Smith" userId="3c60a3631c0db8ad" providerId="LiveId" clId="{C86484BF-4064-494A-A54E-9421CB7BF39A}" dt="2025-05-28T11:05:45.971" v="3"/>
        <pc:sldMkLst>
          <pc:docMk/>
          <pc:sldMk cId="1126511635" sldId="282"/>
        </pc:sldMkLst>
        <pc:spChg chg="mod">
          <ac:chgData name="Alfred Smith" userId="3c60a3631c0db8ad" providerId="LiveId" clId="{C86484BF-4064-494A-A54E-9421CB7BF39A}" dt="2025-05-28T11:05:45.971" v="3"/>
          <ac:spMkLst>
            <pc:docMk/>
            <pc:sldMk cId="1126511635" sldId="282"/>
            <ac:spMk id="4" creationId="{263BADB0-215D-2708-CF66-5CE36BB44684}"/>
          </ac:spMkLst>
        </pc:spChg>
      </pc:sldChg>
      <pc:sldChg chg="addSp delSp modSp mod">
        <pc:chgData name="Alfred Smith" userId="3c60a3631c0db8ad" providerId="LiveId" clId="{C86484BF-4064-494A-A54E-9421CB7BF39A}" dt="2025-05-28T11:15:59.360" v="37"/>
        <pc:sldMkLst>
          <pc:docMk/>
          <pc:sldMk cId="3166251957" sldId="283"/>
        </pc:sldMkLst>
        <pc:spChg chg="del">
          <ac:chgData name="Alfred Smith" userId="3c60a3631c0db8ad" providerId="LiveId" clId="{C86484BF-4064-494A-A54E-9421CB7BF39A}" dt="2025-05-28T11:15:58.749" v="36" actId="478"/>
          <ac:spMkLst>
            <pc:docMk/>
            <pc:sldMk cId="3166251957" sldId="283"/>
            <ac:spMk id="2" creationId="{1382F0EE-136D-94DD-0EAF-5ABDC8DB11B6}"/>
          </ac:spMkLst>
        </pc:spChg>
        <pc:spChg chg="add mod">
          <ac:chgData name="Alfred Smith" userId="3c60a3631c0db8ad" providerId="LiveId" clId="{C86484BF-4064-494A-A54E-9421CB7BF39A}" dt="2025-05-28T11:15:59.360" v="37"/>
          <ac:spMkLst>
            <pc:docMk/>
            <pc:sldMk cId="3166251957" sldId="283"/>
            <ac:spMk id="3" creationId="{0879D989-DACA-2F8D-2A41-B129EF90ACA7}"/>
          </ac:spMkLst>
        </pc:spChg>
        <pc:spChg chg="add mod">
          <ac:chgData name="Alfred Smith" userId="3c60a3631c0db8ad" providerId="LiveId" clId="{C86484BF-4064-494A-A54E-9421CB7BF39A}" dt="2025-05-28T11:15:59.360" v="37"/>
          <ac:spMkLst>
            <pc:docMk/>
            <pc:sldMk cId="3166251957" sldId="283"/>
            <ac:spMk id="4" creationId="{4C385231-5E9A-69A6-7812-9F4FCD6BB993}"/>
          </ac:spMkLst>
        </pc:spChg>
        <pc:spChg chg="del">
          <ac:chgData name="Alfred Smith" userId="3c60a3631c0db8ad" providerId="LiveId" clId="{C86484BF-4064-494A-A54E-9421CB7BF39A}" dt="2025-05-28T11:15:58.749" v="36" actId="478"/>
          <ac:spMkLst>
            <pc:docMk/>
            <pc:sldMk cId="3166251957" sldId="283"/>
            <ac:spMk id="5" creationId="{6533046E-AFD4-19DB-4F5E-353AA4CED12C}"/>
          </ac:spMkLst>
        </pc:spChg>
      </pc:sldChg>
      <pc:sldChg chg="modSp">
        <pc:chgData name="Alfred Smith" userId="3c60a3631c0db8ad" providerId="LiveId" clId="{C86484BF-4064-494A-A54E-9421CB7BF39A}" dt="2025-05-28T11:05:45.971" v="3"/>
        <pc:sldMkLst>
          <pc:docMk/>
          <pc:sldMk cId="3922583308" sldId="284"/>
        </pc:sldMkLst>
        <pc:spChg chg="mod">
          <ac:chgData name="Alfred Smith" userId="3c60a3631c0db8ad" providerId="LiveId" clId="{C86484BF-4064-494A-A54E-9421CB7BF39A}" dt="2025-05-28T11:05:45.971" v="3"/>
          <ac:spMkLst>
            <pc:docMk/>
            <pc:sldMk cId="3922583308" sldId="284"/>
            <ac:spMk id="4" creationId="{CD38CC7A-C7DB-FE2A-D0B6-880568DC40B3}"/>
          </ac:spMkLst>
        </pc:spChg>
      </pc:sldChg>
      <pc:sldChg chg="addSp delSp modSp mod">
        <pc:chgData name="Alfred Smith" userId="3c60a3631c0db8ad" providerId="LiveId" clId="{C86484BF-4064-494A-A54E-9421CB7BF39A}" dt="2025-05-28T11:16:50.935" v="39"/>
        <pc:sldMkLst>
          <pc:docMk/>
          <pc:sldMk cId="1522780631" sldId="285"/>
        </pc:sldMkLst>
        <pc:spChg chg="del">
          <ac:chgData name="Alfred Smith" userId="3c60a3631c0db8ad" providerId="LiveId" clId="{C86484BF-4064-494A-A54E-9421CB7BF39A}" dt="2025-05-28T11:16:50.350" v="38" actId="478"/>
          <ac:spMkLst>
            <pc:docMk/>
            <pc:sldMk cId="1522780631" sldId="285"/>
            <ac:spMk id="2" creationId="{9821FA5F-6569-7635-C4CB-73A951FBE969}"/>
          </ac:spMkLst>
        </pc:spChg>
        <pc:spChg chg="add mod">
          <ac:chgData name="Alfred Smith" userId="3c60a3631c0db8ad" providerId="LiveId" clId="{C86484BF-4064-494A-A54E-9421CB7BF39A}" dt="2025-05-28T11:16:50.935" v="39"/>
          <ac:spMkLst>
            <pc:docMk/>
            <pc:sldMk cId="1522780631" sldId="285"/>
            <ac:spMk id="3" creationId="{CD351441-DC1E-0052-4D13-4C66D1F331F1}"/>
          </ac:spMkLst>
        </pc:spChg>
        <pc:spChg chg="add mod">
          <ac:chgData name="Alfred Smith" userId="3c60a3631c0db8ad" providerId="LiveId" clId="{C86484BF-4064-494A-A54E-9421CB7BF39A}" dt="2025-05-28T11:16:50.935" v="39"/>
          <ac:spMkLst>
            <pc:docMk/>
            <pc:sldMk cId="1522780631" sldId="285"/>
            <ac:spMk id="4" creationId="{5F024C4B-9F58-B8C6-2D00-9885A5F8D366}"/>
          </ac:spMkLst>
        </pc:spChg>
        <pc:spChg chg="del">
          <ac:chgData name="Alfred Smith" userId="3c60a3631c0db8ad" providerId="LiveId" clId="{C86484BF-4064-494A-A54E-9421CB7BF39A}" dt="2025-05-28T11:16:50.350" v="38" actId="478"/>
          <ac:spMkLst>
            <pc:docMk/>
            <pc:sldMk cId="1522780631" sldId="285"/>
            <ac:spMk id="5" creationId="{A41C0BC9-902E-00BD-1A67-FAF80E16AA41}"/>
          </ac:spMkLst>
        </pc:spChg>
      </pc:sldChg>
      <pc:sldChg chg="modSp">
        <pc:chgData name="Alfred Smith" userId="3c60a3631c0db8ad" providerId="LiveId" clId="{C86484BF-4064-494A-A54E-9421CB7BF39A}" dt="2025-05-28T11:05:45.971" v="3"/>
        <pc:sldMkLst>
          <pc:docMk/>
          <pc:sldMk cId="1850742486" sldId="286"/>
        </pc:sldMkLst>
        <pc:spChg chg="mod">
          <ac:chgData name="Alfred Smith" userId="3c60a3631c0db8ad" providerId="LiveId" clId="{C86484BF-4064-494A-A54E-9421CB7BF39A}" dt="2025-05-28T11:05:45.971" v="3"/>
          <ac:spMkLst>
            <pc:docMk/>
            <pc:sldMk cId="1850742486" sldId="286"/>
            <ac:spMk id="4" creationId="{481CC48E-9E60-42FC-84AB-949ABE1011D6}"/>
          </ac:spMkLst>
        </pc:spChg>
      </pc:sldChg>
      <pc:sldChg chg="addSp delSp modSp mod">
        <pc:chgData name="Alfred Smith" userId="3c60a3631c0db8ad" providerId="LiveId" clId="{C86484BF-4064-494A-A54E-9421CB7BF39A}" dt="2025-05-28T11:17:31.337" v="41"/>
        <pc:sldMkLst>
          <pc:docMk/>
          <pc:sldMk cId="2332778949" sldId="287"/>
        </pc:sldMkLst>
        <pc:spChg chg="del">
          <ac:chgData name="Alfred Smith" userId="3c60a3631c0db8ad" providerId="LiveId" clId="{C86484BF-4064-494A-A54E-9421CB7BF39A}" dt="2025-05-28T11:17:30.826" v="40" actId="478"/>
          <ac:spMkLst>
            <pc:docMk/>
            <pc:sldMk cId="2332778949" sldId="287"/>
            <ac:spMk id="2" creationId="{02F98E8B-36B0-2C9F-48DF-FB79857122EF}"/>
          </ac:spMkLst>
        </pc:spChg>
        <pc:spChg chg="add mod">
          <ac:chgData name="Alfred Smith" userId="3c60a3631c0db8ad" providerId="LiveId" clId="{C86484BF-4064-494A-A54E-9421CB7BF39A}" dt="2025-05-28T11:17:31.337" v="41"/>
          <ac:spMkLst>
            <pc:docMk/>
            <pc:sldMk cId="2332778949" sldId="287"/>
            <ac:spMk id="3" creationId="{8F4056D2-4AA7-DC86-F5C4-634B1E6744E0}"/>
          </ac:spMkLst>
        </pc:spChg>
        <pc:spChg chg="add mod">
          <ac:chgData name="Alfred Smith" userId="3c60a3631c0db8ad" providerId="LiveId" clId="{C86484BF-4064-494A-A54E-9421CB7BF39A}" dt="2025-05-28T11:17:31.337" v="41"/>
          <ac:spMkLst>
            <pc:docMk/>
            <pc:sldMk cId="2332778949" sldId="287"/>
            <ac:spMk id="4" creationId="{BED0EC22-2586-81CD-A7FC-25EBE5C12BFE}"/>
          </ac:spMkLst>
        </pc:spChg>
        <pc:spChg chg="del">
          <ac:chgData name="Alfred Smith" userId="3c60a3631c0db8ad" providerId="LiveId" clId="{C86484BF-4064-494A-A54E-9421CB7BF39A}" dt="2025-05-28T11:17:30.826" v="40" actId="478"/>
          <ac:spMkLst>
            <pc:docMk/>
            <pc:sldMk cId="2332778949" sldId="287"/>
            <ac:spMk id="5" creationId="{C99EE367-7138-733F-0213-498E19747F15}"/>
          </ac:spMkLst>
        </pc:spChg>
      </pc:sldChg>
      <pc:sldChg chg="modSp">
        <pc:chgData name="Alfred Smith" userId="3c60a3631c0db8ad" providerId="LiveId" clId="{C86484BF-4064-494A-A54E-9421CB7BF39A}" dt="2025-05-28T11:05:45.971" v="3"/>
        <pc:sldMkLst>
          <pc:docMk/>
          <pc:sldMk cId="1828872212" sldId="288"/>
        </pc:sldMkLst>
        <pc:spChg chg="mod">
          <ac:chgData name="Alfred Smith" userId="3c60a3631c0db8ad" providerId="LiveId" clId="{C86484BF-4064-494A-A54E-9421CB7BF39A}" dt="2025-05-28T11:05:45.971" v="3"/>
          <ac:spMkLst>
            <pc:docMk/>
            <pc:sldMk cId="1828872212" sldId="288"/>
            <ac:spMk id="4" creationId="{D06D3A58-B5C1-5D8D-691D-0DAC45BE39D6}"/>
          </ac:spMkLst>
        </pc:spChg>
      </pc:sldChg>
      <pc:sldChg chg="addSp delSp modSp mod">
        <pc:chgData name="Alfred Smith" userId="3c60a3631c0db8ad" providerId="LiveId" clId="{C86484BF-4064-494A-A54E-9421CB7BF39A}" dt="2025-05-28T11:17:49.902" v="43"/>
        <pc:sldMkLst>
          <pc:docMk/>
          <pc:sldMk cId="3153919605" sldId="289"/>
        </pc:sldMkLst>
        <pc:spChg chg="del">
          <ac:chgData name="Alfred Smith" userId="3c60a3631c0db8ad" providerId="LiveId" clId="{C86484BF-4064-494A-A54E-9421CB7BF39A}" dt="2025-05-28T11:17:49.335" v="42" actId="478"/>
          <ac:spMkLst>
            <pc:docMk/>
            <pc:sldMk cId="3153919605" sldId="289"/>
            <ac:spMk id="2" creationId="{2DB5A4FB-09D4-8EE6-2A89-0D68157DBFE9}"/>
          </ac:spMkLst>
        </pc:spChg>
        <pc:spChg chg="add mod">
          <ac:chgData name="Alfred Smith" userId="3c60a3631c0db8ad" providerId="LiveId" clId="{C86484BF-4064-494A-A54E-9421CB7BF39A}" dt="2025-05-28T11:17:49.902" v="43"/>
          <ac:spMkLst>
            <pc:docMk/>
            <pc:sldMk cId="3153919605" sldId="289"/>
            <ac:spMk id="3" creationId="{8ACF613C-427D-1B16-5D47-1C7AC7305BC1}"/>
          </ac:spMkLst>
        </pc:spChg>
        <pc:spChg chg="add mod">
          <ac:chgData name="Alfred Smith" userId="3c60a3631c0db8ad" providerId="LiveId" clId="{C86484BF-4064-494A-A54E-9421CB7BF39A}" dt="2025-05-28T11:17:49.902" v="43"/>
          <ac:spMkLst>
            <pc:docMk/>
            <pc:sldMk cId="3153919605" sldId="289"/>
            <ac:spMk id="4" creationId="{5573BD07-0954-9A5E-08D3-9E03ED3EE521}"/>
          </ac:spMkLst>
        </pc:spChg>
        <pc:spChg chg="del">
          <ac:chgData name="Alfred Smith" userId="3c60a3631c0db8ad" providerId="LiveId" clId="{C86484BF-4064-494A-A54E-9421CB7BF39A}" dt="2025-05-28T11:17:49.335" v="42" actId="478"/>
          <ac:spMkLst>
            <pc:docMk/>
            <pc:sldMk cId="3153919605" sldId="289"/>
            <ac:spMk id="5" creationId="{3676AC5D-E649-875A-C596-F0169FB1D585}"/>
          </ac:spMkLst>
        </pc:spChg>
      </pc:sldChg>
      <pc:sldChg chg="modSp">
        <pc:chgData name="Alfred Smith" userId="3c60a3631c0db8ad" providerId="LiveId" clId="{C86484BF-4064-494A-A54E-9421CB7BF39A}" dt="2025-05-28T11:05:45.971" v="3"/>
        <pc:sldMkLst>
          <pc:docMk/>
          <pc:sldMk cId="1292473336" sldId="290"/>
        </pc:sldMkLst>
        <pc:spChg chg="mod">
          <ac:chgData name="Alfred Smith" userId="3c60a3631c0db8ad" providerId="LiveId" clId="{C86484BF-4064-494A-A54E-9421CB7BF39A}" dt="2025-05-28T11:05:45.971" v="3"/>
          <ac:spMkLst>
            <pc:docMk/>
            <pc:sldMk cId="1292473336" sldId="290"/>
            <ac:spMk id="4" creationId="{6320A4EE-5161-690C-3701-8821E6969B23}"/>
          </ac:spMkLst>
        </pc:spChg>
      </pc:sldChg>
      <pc:sldChg chg="addSp delSp modSp mod">
        <pc:chgData name="Alfred Smith" userId="3c60a3631c0db8ad" providerId="LiveId" clId="{C86484BF-4064-494A-A54E-9421CB7BF39A}" dt="2025-05-28T11:18:13.633" v="45"/>
        <pc:sldMkLst>
          <pc:docMk/>
          <pc:sldMk cId="1878919862" sldId="291"/>
        </pc:sldMkLst>
        <pc:spChg chg="del">
          <ac:chgData name="Alfred Smith" userId="3c60a3631c0db8ad" providerId="LiveId" clId="{C86484BF-4064-494A-A54E-9421CB7BF39A}" dt="2025-05-28T11:18:13.086" v="44" actId="478"/>
          <ac:spMkLst>
            <pc:docMk/>
            <pc:sldMk cId="1878919862" sldId="291"/>
            <ac:spMk id="2" creationId="{C7E9FF7F-448E-8010-5DAA-B432FC5E0B76}"/>
          </ac:spMkLst>
        </pc:spChg>
        <pc:spChg chg="add mod">
          <ac:chgData name="Alfred Smith" userId="3c60a3631c0db8ad" providerId="LiveId" clId="{C86484BF-4064-494A-A54E-9421CB7BF39A}" dt="2025-05-28T11:18:13.633" v="45"/>
          <ac:spMkLst>
            <pc:docMk/>
            <pc:sldMk cId="1878919862" sldId="291"/>
            <ac:spMk id="3" creationId="{837B1300-13C8-86A9-40C5-5D67D5F4FBA3}"/>
          </ac:spMkLst>
        </pc:spChg>
        <pc:spChg chg="add mod">
          <ac:chgData name="Alfred Smith" userId="3c60a3631c0db8ad" providerId="LiveId" clId="{C86484BF-4064-494A-A54E-9421CB7BF39A}" dt="2025-05-28T11:18:13.633" v="45"/>
          <ac:spMkLst>
            <pc:docMk/>
            <pc:sldMk cId="1878919862" sldId="291"/>
            <ac:spMk id="4" creationId="{232992C4-1F50-8C8D-DCDE-4F20736B2D13}"/>
          </ac:spMkLst>
        </pc:spChg>
        <pc:spChg chg="del">
          <ac:chgData name="Alfred Smith" userId="3c60a3631c0db8ad" providerId="LiveId" clId="{C86484BF-4064-494A-A54E-9421CB7BF39A}" dt="2025-05-28T11:18:13.086" v="44" actId="478"/>
          <ac:spMkLst>
            <pc:docMk/>
            <pc:sldMk cId="1878919862" sldId="291"/>
            <ac:spMk id="5" creationId="{9DB95918-D2D0-462E-AB6C-A7B8B25596B6}"/>
          </ac:spMkLst>
        </pc:spChg>
      </pc:sldChg>
      <pc:sldChg chg="modSp">
        <pc:chgData name="Alfred Smith" userId="3c60a3631c0db8ad" providerId="LiveId" clId="{C86484BF-4064-494A-A54E-9421CB7BF39A}" dt="2025-05-28T11:05:45.971" v="3"/>
        <pc:sldMkLst>
          <pc:docMk/>
          <pc:sldMk cId="1014080634" sldId="292"/>
        </pc:sldMkLst>
        <pc:spChg chg="mod">
          <ac:chgData name="Alfred Smith" userId="3c60a3631c0db8ad" providerId="LiveId" clId="{C86484BF-4064-494A-A54E-9421CB7BF39A}" dt="2025-05-28T11:05:45.971" v="3"/>
          <ac:spMkLst>
            <pc:docMk/>
            <pc:sldMk cId="1014080634" sldId="292"/>
            <ac:spMk id="4" creationId="{789CA704-2F84-7B5D-6768-5A9D16CAE884}"/>
          </ac:spMkLst>
        </pc:spChg>
      </pc:sldChg>
      <pc:sldChg chg="addSp delSp modSp mod">
        <pc:chgData name="Alfred Smith" userId="3c60a3631c0db8ad" providerId="LiveId" clId="{C86484BF-4064-494A-A54E-9421CB7BF39A}" dt="2025-05-28T11:19:29.859" v="47"/>
        <pc:sldMkLst>
          <pc:docMk/>
          <pc:sldMk cId="2219299321" sldId="293"/>
        </pc:sldMkLst>
        <pc:spChg chg="del mod">
          <ac:chgData name="Alfred Smith" userId="3c60a3631c0db8ad" providerId="LiveId" clId="{C86484BF-4064-494A-A54E-9421CB7BF39A}" dt="2025-05-28T11:19:29.318" v="46" actId="478"/>
          <ac:spMkLst>
            <pc:docMk/>
            <pc:sldMk cId="2219299321" sldId="293"/>
            <ac:spMk id="2" creationId="{A57BB484-7DA7-84DD-A99D-0E90C906706D}"/>
          </ac:spMkLst>
        </pc:spChg>
        <pc:spChg chg="add mod">
          <ac:chgData name="Alfred Smith" userId="3c60a3631c0db8ad" providerId="LiveId" clId="{C86484BF-4064-494A-A54E-9421CB7BF39A}" dt="2025-05-28T11:19:29.859" v="47"/>
          <ac:spMkLst>
            <pc:docMk/>
            <pc:sldMk cId="2219299321" sldId="293"/>
            <ac:spMk id="3" creationId="{E8870709-281C-8FB8-695E-0C1CAFC6D153}"/>
          </ac:spMkLst>
        </pc:spChg>
        <pc:spChg chg="add mod">
          <ac:chgData name="Alfred Smith" userId="3c60a3631c0db8ad" providerId="LiveId" clId="{C86484BF-4064-494A-A54E-9421CB7BF39A}" dt="2025-05-28T11:19:29.859" v="47"/>
          <ac:spMkLst>
            <pc:docMk/>
            <pc:sldMk cId="2219299321" sldId="293"/>
            <ac:spMk id="4" creationId="{3F2F1960-877E-23BB-D1FA-FA9B6AB07F36}"/>
          </ac:spMkLst>
        </pc:spChg>
        <pc:spChg chg="del">
          <ac:chgData name="Alfred Smith" userId="3c60a3631c0db8ad" providerId="LiveId" clId="{C86484BF-4064-494A-A54E-9421CB7BF39A}" dt="2025-05-28T11:19:29.318" v="46" actId="478"/>
          <ac:spMkLst>
            <pc:docMk/>
            <pc:sldMk cId="2219299321" sldId="293"/>
            <ac:spMk id="5" creationId="{8F526AAB-E93A-994F-7569-E4FE78196505}"/>
          </ac:spMkLst>
        </pc:spChg>
      </pc:sldChg>
      <pc:sldChg chg="modSp">
        <pc:chgData name="Alfred Smith" userId="3c60a3631c0db8ad" providerId="LiveId" clId="{C86484BF-4064-494A-A54E-9421CB7BF39A}" dt="2025-05-28T11:05:45.971" v="3"/>
        <pc:sldMkLst>
          <pc:docMk/>
          <pc:sldMk cId="2859407553" sldId="294"/>
        </pc:sldMkLst>
        <pc:spChg chg="mod">
          <ac:chgData name="Alfred Smith" userId="3c60a3631c0db8ad" providerId="LiveId" clId="{C86484BF-4064-494A-A54E-9421CB7BF39A}" dt="2025-05-28T11:05:45.971" v="3"/>
          <ac:spMkLst>
            <pc:docMk/>
            <pc:sldMk cId="2859407553" sldId="294"/>
            <ac:spMk id="4" creationId="{C09D7ABF-6D83-FCC5-9069-88515B8BC1DC}"/>
          </ac:spMkLst>
        </pc:spChg>
      </pc:sldChg>
      <pc:sldChg chg="addSp delSp modSp mod">
        <pc:chgData name="Alfred Smith" userId="3c60a3631c0db8ad" providerId="LiveId" clId="{C86484BF-4064-494A-A54E-9421CB7BF39A}" dt="2025-05-28T11:20:48.026" v="51"/>
        <pc:sldMkLst>
          <pc:docMk/>
          <pc:sldMk cId="3279066978" sldId="295"/>
        </pc:sldMkLst>
        <pc:spChg chg="del">
          <ac:chgData name="Alfred Smith" userId="3c60a3631c0db8ad" providerId="LiveId" clId="{C86484BF-4064-494A-A54E-9421CB7BF39A}" dt="2025-05-28T11:20:47.381" v="50" actId="478"/>
          <ac:spMkLst>
            <pc:docMk/>
            <pc:sldMk cId="3279066978" sldId="295"/>
            <ac:spMk id="2" creationId="{A18D1892-9BCD-8088-13E8-015207B961BD}"/>
          </ac:spMkLst>
        </pc:spChg>
        <pc:spChg chg="add mod">
          <ac:chgData name="Alfred Smith" userId="3c60a3631c0db8ad" providerId="LiveId" clId="{C86484BF-4064-494A-A54E-9421CB7BF39A}" dt="2025-05-28T11:20:48.026" v="51"/>
          <ac:spMkLst>
            <pc:docMk/>
            <pc:sldMk cId="3279066978" sldId="295"/>
            <ac:spMk id="3" creationId="{0B1B3DCE-CFCA-E20D-0757-D4358486B325}"/>
          </ac:spMkLst>
        </pc:spChg>
        <pc:spChg chg="add mod">
          <ac:chgData name="Alfred Smith" userId="3c60a3631c0db8ad" providerId="LiveId" clId="{C86484BF-4064-494A-A54E-9421CB7BF39A}" dt="2025-05-28T11:20:48.026" v="51"/>
          <ac:spMkLst>
            <pc:docMk/>
            <pc:sldMk cId="3279066978" sldId="295"/>
            <ac:spMk id="4" creationId="{F9A674D0-13BC-7F59-0ED3-B5FAD89F8EC2}"/>
          </ac:spMkLst>
        </pc:spChg>
        <pc:spChg chg="del">
          <ac:chgData name="Alfred Smith" userId="3c60a3631c0db8ad" providerId="LiveId" clId="{C86484BF-4064-494A-A54E-9421CB7BF39A}" dt="2025-05-28T11:20:47.381" v="50" actId="478"/>
          <ac:spMkLst>
            <pc:docMk/>
            <pc:sldMk cId="3279066978" sldId="295"/>
            <ac:spMk id="5" creationId="{2B1B3BDC-87EA-2B42-B87F-43AA7F524310}"/>
          </ac:spMkLst>
        </pc:spChg>
      </pc:sldChg>
      <pc:sldChg chg="modSp">
        <pc:chgData name="Alfred Smith" userId="3c60a3631c0db8ad" providerId="LiveId" clId="{C86484BF-4064-494A-A54E-9421CB7BF39A}" dt="2025-05-28T11:05:45.971" v="3"/>
        <pc:sldMkLst>
          <pc:docMk/>
          <pc:sldMk cId="3336050791" sldId="296"/>
        </pc:sldMkLst>
        <pc:spChg chg="mod">
          <ac:chgData name="Alfred Smith" userId="3c60a3631c0db8ad" providerId="LiveId" clId="{C86484BF-4064-494A-A54E-9421CB7BF39A}" dt="2025-05-28T11:05:45.971" v="3"/>
          <ac:spMkLst>
            <pc:docMk/>
            <pc:sldMk cId="3336050791" sldId="296"/>
            <ac:spMk id="4" creationId="{FDF47FEA-0E1F-D479-0C00-38C44CF71A45}"/>
          </ac:spMkLst>
        </pc:spChg>
      </pc:sldChg>
      <pc:sldChg chg="addSp delSp modSp mod">
        <pc:chgData name="Alfred Smith" userId="3c60a3631c0db8ad" providerId="LiveId" clId="{C86484BF-4064-494A-A54E-9421CB7BF39A}" dt="2025-05-28T11:21:10.562" v="53"/>
        <pc:sldMkLst>
          <pc:docMk/>
          <pc:sldMk cId="568388774" sldId="297"/>
        </pc:sldMkLst>
        <pc:spChg chg="del">
          <ac:chgData name="Alfred Smith" userId="3c60a3631c0db8ad" providerId="LiveId" clId="{C86484BF-4064-494A-A54E-9421CB7BF39A}" dt="2025-05-28T11:21:10.014" v="52" actId="478"/>
          <ac:spMkLst>
            <pc:docMk/>
            <pc:sldMk cId="568388774" sldId="297"/>
            <ac:spMk id="2" creationId="{CC4A36F3-2DD1-C5A9-906F-E9DA8EC68177}"/>
          </ac:spMkLst>
        </pc:spChg>
        <pc:spChg chg="add mod">
          <ac:chgData name="Alfred Smith" userId="3c60a3631c0db8ad" providerId="LiveId" clId="{C86484BF-4064-494A-A54E-9421CB7BF39A}" dt="2025-05-28T11:21:10.562" v="53"/>
          <ac:spMkLst>
            <pc:docMk/>
            <pc:sldMk cId="568388774" sldId="297"/>
            <ac:spMk id="3" creationId="{400365BA-59AD-B2B6-5C46-49B9B5BACF6A}"/>
          </ac:spMkLst>
        </pc:spChg>
        <pc:spChg chg="add mod">
          <ac:chgData name="Alfred Smith" userId="3c60a3631c0db8ad" providerId="LiveId" clId="{C86484BF-4064-494A-A54E-9421CB7BF39A}" dt="2025-05-28T11:21:10.562" v="53"/>
          <ac:spMkLst>
            <pc:docMk/>
            <pc:sldMk cId="568388774" sldId="297"/>
            <ac:spMk id="4" creationId="{AE5A738A-3FAB-DA5C-0070-97BB2A0559C5}"/>
          </ac:spMkLst>
        </pc:spChg>
        <pc:spChg chg="del">
          <ac:chgData name="Alfred Smith" userId="3c60a3631c0db8ad" providerId="LiveId" clId="{C86484BF-4064-494A-A54E-9421CB7BF39A}" dt="2025-05-28T11:21:10.014" v="52" actId="478"/>
          <ac:spMkLst>
            <pc:docMk/>
            <pc:sldMk cId="568388774" sldId="297"/>
            <ac:spMk id="5" creationId="{5DB20A18-97C5-60A6-186D-F89FC54D6200}"/>
          </ac:spMkLst>
        </pc:spChg>
      </pc:sldChg>
      <pc:sldChg chg="addSp delSp modSp mod">
        <pc:chgData name="Alfred Smith" userId="3c60a3631c0db8ad" providerId="LiveId" clId="{C86484BF-4064-494A-A54E-9421CB7BF39A}" dt="2025-05-28T11:11:33.064" v="19"/>
        <pc:sldMkLst>
          <pc:docMk/>
          <pc:sldMk cId="2060075905" sldId="299"/>
        </pc:sldMkLst>
        <pc:spChg chg="del">
          <ac:chgData name="Alfred Smith" userId="3c60a3631c0db8ad" providerId="LiveId" clId="{C86484BF-4064-494A-A54E-9421CB7BF39A}" dt="2025-05-28T11:11:32.462" v="18" actId="478"/>
          <ac:spMkLst>
            <pc:docMk/>
            <pc:sldMk cId="2060075905" sldId="299"/>
            <ac:spMk id="2" creationId="{433D7CE6-667D-8567-7F2C-994BE0F88491}"/>
          </ac:spMkLst>
        </pc:spChg>
        <pc:spChg chg="add mod">
          <ac:chgData name="Alfred Smith" userId="3c60a3631c0db8ad" providerId="LiveId" clId="{C86484BF-4064-494A-A54E-9421CB7BF39A}" dt="2025-05-28T11:11:33.064" v="19"/>
          <ac:spMkLst>
            <pc:docMk/>
            <pc:sldMk cId="2060075905" sldId="299"/>
            <ac:spMk id="3" creationId="{4491D806-0954-0922-AF86-C77A19E5F12A}"/>
          </ac:spMkLst>
        </pc:spChg>
        <pc:spChg chg="add mod">
          <ac:chgData name="Alfred Smith" userId="3c60a3631c0db8ad" providerId="LiveId" clId="{C86484BF-4064-494A-A54E-9421CB7BF39A}" dt="2025-05-28T11:11:33.064" v="19"/>
          <ac:spMkLst>
            <pc:docMk/>
            <pc:sldMk cId="2060075905" sldId="299"/>
            <ac:spMk id="4" creationId="{19454115-47AF-861A-042E-F9C158E2F8BC}"/>
          </ac:spMkLst>
        </pc:spChg>
        <pc:spChg chg="del">
          <ac:chgData name="Alfred Smith" userId="3c60a3631c0db8ad" providerId="LiveId" clId="{C86484BF-4064-494A-A54E-9421CB7BF39A}" dt="2025-05-28T11:11:32.462" v="18" actId="478"/>
          <ac:spMkLst>
            <pc:docMk/>
            <pc:sldMk cId="2060075905" sldId="299"/>
            <ac:spMk id="5" creationId="{C287FD4F-9914-6131-94B2-075D608DB910}"/>
          </ac:spMkLst>
        </pc:spChg>
      </pc:sldChg>
      <pc:sldChg chg="modSp">
        <pc:chgData name="Alfred Smith" userId="3c60a3631c0db8ad" providerId="LiveId" clId="{C86484BF-4064-494A-A54E-9421CB7BF39A}" dt="2025-05-28T11:05:45.971" v="3"/>
        <pc:sldMkLst>
          <pc:docMk/>
          <pc:sldMk cId="2903627041" sldId="300"/>
        </pc:sldMkLst>
        <pc:spChg chg="mod">
          <ac:chgData name="Alfred Smith" userId="3c60a3631c0db8ad" providerId="LiveId" clId="{C86484BF-4064-494A-A54E-9421CB7BF39A}" dt="2025-05-28T11:05:45.971" v="3"/>
          <ac:spMkLst>
            <pc:docMk/>
            <pc:sldMk cId="2903627041" sldId="300"/>
            <ac:spMk id="4" creationId="{9F9639D7-BF22-8CD6-C557-D3519E3B604B}"/>
          </ac:spMkLst>
        </pc:spChg>
      </pc:sldChg>
      <pc:sldChg chg="modSp">
        <pc:chgData name="Alfred Smith" userId="3c60a3631c0db8ad" providerId="LiveId" clId="{C86484BF-4064-494A-A54E-9421CB7BF39A}" dt="2025-05-28T11:05:45.971" v="3"/>
        <pc:sldMkLst>
          <pc:docMk/>
          <pc:sldMk cId="1155594812" sldId="301"/>
        </pc:sldMkLst>
        <pc:spChg chg="mod">
          <ac:chgData name="Alfred Smith" userId="3c60a3631c0db8ad" providerId="LiveId" clId="{C86484BF-4064-494A-A54E-9421CB7BF39A}" dt="2025-05-28T11:05:45.971" v="3"/>
          <ac:spMkLst>
            <pc:docMk/>
            <pc:sldMk cId="1155594812" sldId="301"/>
            <ac:spMk id="2" creationId="{1C870612-5E7C-A4E0-23BE-A7465942817D}"/>
          </ac:spMkLst>
        </pc:spChg>
      </pc:sldChg>
      <pc:sldChg chg="addSp delSp modSp mod">
        <pc:chgData name="Alfred Smith" userId="3c60a3631c0db8ad" providerId="LiveId" clId="{C86484BF-4064-494A-A54E-9421CB7BF39A}" dt="2025-05-28T11:14:46.829" v="31"/>
        <pc:sldMkLst>
          <pc:docMk/>
          <pc:sldMk cId="207992140" sldId="302"/>
        </pc:sldMkLst>
        <pc:spChg chg="del">
          <ac:chgData name="Alfred Smith" userId="3c60a3631c0db8ad" providerId="LiveId" clId="{C86484BF-4064-494A-A54E-9421CB7BF39A}" dt="2025-05-28T11:14:46.314" v="30" actId="478"/>
          <ac:spMkLst>
            <pc:docMk/>
            <pc:sldMk cId="207992140" sldId="302"/>
            <ac:spMk id="2" creationId="{1C902436-632F-CB29-72E5-00D4BA4695E0}"/>
          </ac:spMkLst>
        </pc:spChg>
        <pc:spChg chg="add mod">
          <ac:chgData name="Alfred Smith" userId="3c60a3631c0db8ad" providerId="LiveId" clId="{C86484BF-4064-494A-A54E-9421CB7BF39A}" dt="2025-05-28T11:14:46.829" v="31"/>
          <ac:spMkLst>
            <pc:docMk/>
            <pc:sldMk cId="207992140" sldId="302"/>
            <ac:spMk id="3" creationId="{A67688A4-E7F4-093E-91B3-BCB9F221795D}"/>
          </ac:spMkLst>
        </pc:spChg>
        <pc:spChg chg="add mod">
          <ac:chgData name="Alfred Smith" userId="3c60a3631c0db8ad" providerId="LiveId" clId="{C86484BF-4064-494A-A54E-9421CB7BF39A}" dt="2025-05-28T11:14:46.829" v="31"/>
          <ac:spMkLst>
            <pc:docMk/>
            <pc:sldMk cId="207992140" sldId="302"/>
            <ac:spMk id="4" creationId="{50C02D0C-547B-CCDB-8640-13AC235B8A0D}"/>
          </ac:spMkLst>
        </pc:spChg>
        <pc:spChg chg="del">
          <ac:chgData name="Alfred Smith" userId="3c60a3631c0db8ad" providerId="LiveId" clId="{C86484BF-4064-494A-A54E-9421CB7BF39A}" dt="2025-05-28T11:14:46.314" v="30" actId="478"/>
          <ac:spMkLst>
            <pc:docMk/>
            <pc:sldMk cId="207992140" sldId="302"/>
            <ac:spMk id="5" creationId="{1AD61306-BFB8-2934-8765-E2A93E85E7D2}"/>
          </ac:spMkLst>
        </pc:spChg>
      </pc:sldChg>
      <pc:sldChg chg="addSp delSp modSp mod">
        <pc:chgData name="Alfred Smith" userId="3c60a3631c0db8ad" providerId="LiveId" clId="{C86484BF-4064-494A-A54E-9421CB7BF39A}" dt="2025-05-28T11:20:12.322" v="49"/>
        <pc:sldMkLst>
          <pc:docMk/>
          <pc:sldMk cId="2735905384" sldId="303"/>
        </pc:sldMkLst>
        <pc:spChg chg="del mod">
          <ac:chgData name="Alfred Smith" userId="3c60a3631c0db8ad" providerId="LiveId" clId="{C86484BF-4064-494A-A54E-9421CB7BF39A}" dt="2025-05-28T11:20:11.796" v="48" actId="478"/>
          <ac:spMkLst>
            <pc:docMk/>
            <pc:sldMk cId="2735905384" sldId="303"/>
            <ac:spMk id="2" creationId="{5C0343E2-A5F0-CB7C-9EB7-E57CF2CE393B}"/>
          </ac:spMkLst>
        </pc:spChg>
        <pc:spChg chg="add mod">
          <ac:chgData name="Alfred Smith" userId="3c60a3631c0db8ad" providerId="LiveId" clId="{C86484BF-4064-494A-A54E-9421CB7BF39A}" dt="2025-05-28T11:20:12.322" v="49"/>
          <ac:spMkLst>
            <pc:docMk/>
            <pc:sldMk cId="2735905384" sldId="303"/>
            <ac:spMk id="3" creationId="{CB427BA7-3385-22FD-2BC7-09E439518E9A}"/>
          </ac:spMkLst>
        </pc:spChg>
        <pc:spChg chg="add mod">
          <ac:chgData name="Alfred Smith" userId="3c60a3631c0db8ad" providerId="LiveId" clId="{C86484BF-4064-494A-A54E-9421CB7BF39A}" dt="2025-05-28T11:20:12.322" v="49"/>
          <ac:spMkLst>
            <pc:docMk/>
            <pc:sldMk cId="2735905384" sldId="303"/>
            <ac:spMk id="4" creationId="{68E6BED1-2737-6897-DCBA-17B6D8B4ED05}"/>
          </ac:spMkLst>
        </pc:spChg>
        <pc:spChg chg="del">
          <ac:chgData name="Alfred Smith" userId="3c60a3631c0db8ad" providerId="LiveId" clId="{C86484BF-4064-494A-A54E-9421CB7BF39A}" dt="2025-05-28T11:20:11.796" v="48" actId="478"/>
          <ac:spMkLst>
            <pc:docMk/>
            <pc:sldMk cId="2735905384" sldId="303"/>
            <ac:spMk id="5" creationId="{AC1937B0-3E57-E0DC-B9CC-3806CBEFC853}"/>
          </ac:spMkLst>
        </pc:spChg>
      </pc:sldChg>
      <pc:sldChg chg="modSp">
        <pc:chgData name="Alfred Smith" userId="3c60a3631c0db8ad" providerId="LiveId" clId="{C86484BF-4064-494A-A54E-9421CB7BF39A}" dt="2025-05-28T11:05:45.971" v="3"/>
        <pc:sldMkLst>
          <pc:docMk/>
          <pc:sldMk cId="3869658600" sldId="304"/>
        </pc:sldMkLst>
        <pc:spChg chg="mod">
          <ac:chgData name="Alfred Smith" userId="3c60a3631c0db8ad" providerId="LiveId" clId="{C86484BF-4064-494A-A54E-9421CB7BF39A}" dt="2025-05-28T11:05:45.971" v="3"/>
          <ac:spMkLst>
            <pc:docMk/>
            <pc:sldMk cId="3869658600" sldId="304"/>
            <ac:spMk id="4" creationId="{19FDEFB7-8970-28C6-3CB3-8511B06FBEA9}"/>
          </ac:spMkLst>
        </pc:spChg>
      </pc:sldChg>
      <pc:sldChg chg="modSp">
        <pc:chgData name="Alfred Smith" userId="3c60a3631c0db8ad" providerId="LiveId" clId="{C86484BF-4064-494A-A54E-9421CB7BF39A}" dt="2025-05-28T11:05:45.971" v="3"/>
        <pc:sldMkLst>
          <pc:docMk/>
          <pc:sldMk cId="4178860286" sldId="305"/>
        </pc:sldMkLst>
        <pc:spChg chg="mod">
          <ac:chgData name="Alfred Smith" userId="3c60a3631c0db8ad" providerId="LiveId" clId="{C86484BF-4064-494A-A54E-9421CB7BF39A}" dt="2025-05-28T11:05:45.971" v="3"/>
          <ac:spMkLst>
            <pc:docMk/>
            <pc:sldMk cId="4178860286" sldId="305"/>
            <ac:spMk id="4" creationId="{D06D3A58-B5C1-5D8D-691D-0DAC45BE39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53 </a:t>
            </a:r>
            <a:r>
              <a:rPr lang="en-US" sz="1200" b="1" i="0" u="none" strike="noStrike" baseline="0" dirty="0">
                <a:latin typeface="TimesNewRomanPS-BoldMT"/>
              </a:rPr>
              <a:t>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11</a:t>
            </a:fld>
            <a:endParaRPr lang="en-IN"/>
          </a:p>
        </p:txBody>
      </p:sp>
    </p:spTree>
    <p:extLst>
      <p:ext uri="{BB962C8B-B14F-4D97-AF65-F5344CB8AC3E}">
        <p14:creationId xmlns:p14="http://schemas.microsoft.com/office/powerpoint/2010/main" val="174066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53-2</a:t>
            </a:r>
          </a:p>
        </p:txBody>
      </p:sp>
      <p:pic>
        <p:nvPicPr>
          <p:cNvPr id="9" name="Audio 8">
            <a:hlinkClick r:id="" action="ppaction://media"/>
            <a:extLst>
              <a:ext uri="{FF2B5EF4-FFF2-40B4-BE49-F238E27FC236}">
                <a16:creationId xmlns:a16="http://schemas.microsoft.com/office/drawing/2014/main" id="{C094A247-EE5B-40CB-3CEF-7F18FEE44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BED318E2-7B7F-95B9-486F-00DD15AE1F5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7"/>
    </mc:Choice>
    <mc:Fallback xmlns="">
      <p:transition spd="slow" advTm="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76984-5003-C927-8791-EAF1DABB14F4}"/>
              </a:ext>
            </a:extLst>
          </p:cNvPr>
          <p:cNvPicPr>
            <a:picLocks noChangeAspect="1"/>
          </p:cNvPicPr>
          <p:nvPr/>
        </p:nvPicPr>
        <p:blipFill>
          <a:blip r:embed="rId2"/>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B2678132-6B6D-0A3E-5A29-A0642F37ADB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5A6B07AC-77C5-871B-D56F-308F1B0076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A74A07F-CC7A-FACB-14C9-CCCBA2B31C1D}"/>
              </a:ext>
            </a:extLst>
          </p:cNvPr>
          <p:cNvSpPr txBox="1"/>
          <p:nvPr/>
        </p:nvSpPr>
        <p:spPr>
          <a:xfrm>
            <a:off x="6096000" y="149949"/>
            <a:ext cx="6096000" cy="6558101"/>
          </a:xfrm>
          <a:prstGeom prst="rect">
            <a:avLst/>
          </a:prstGeom>
          <a:noFill/>
        </p:spPr>
        <p:txBody>
          <a:bodyPr wrap="square" rtlCol="0">
            <a:noAutofit/>
          </a:bodyPr>
          <a:lstStyle/>
          <a:p>
            <a:r>
              <a:rPr lang="en-IN" sz="1100" dirty="0"/>
              <a:t> </a:t>
            </a:r>
            <a:r>
              <a:rPr lang="bo-CN" sz="4400" dirty="0">
                <a:solidFill>
                  <a:srgbClr val="777A7B"/>
                </a:solidFill>
                <a:latin typeface="Arial" panose="020B0604020202020204" pitchFamily="34" charset="0"/>
              </a:rPr>
              <a:t>18ཡང་གནས་དེར་ཨེ་པི་ཀུར་དང་སི་ཏོ་ཀེ་ཞེས་གྲགས་པའི་མཚན་ཉིད་རིག་པའི་གྲུབ་མཐའི་ལྟ་བ་འཛིན་མཁན་འགའ་ཞིག་གིས་ཕོལ་ལོལ་ལ་རྩོད་གླེང་འདི་ལྟར་བྱས་པ༌སྟེ། </a:t>
            </a:r>
            <a:endParaRPr lang="en-IN" sz="1100" dirty="0"/>
          </a:p>
        </p:txBody>
      </p:sp>
      <p:sp>
        <p:nvSpPr>
          <p:cNvPr id="4" name="TextBox 3">
            <a:extLst>
              <a:ext uri="{FF2B5EF4-FFF2-40B4-BE49-F238E27FC236}">
                <a16:creationId xmlns:a16="http://schemas.microsoft.com/office/drawing/2014/main" id="{AF00326A-35EE-F630-8EC2-893CFF0957C2}"/>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18Some Epicurean and Stoic philosophers also began to debate with him. Some of them asked, “What is this babbler trying to say?”…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0DBBF-78CF-8E7E-EE55-879A69CE9B63}"/>
              </a:ext>
            </a:extLst>
          </p:cNvPr>
          <p:cNvPicPr>
            <a:picLocks noChangeAspect="1"/>
          </p:cNvPicPr>
          <p:nvPr/>
        </p:nvPicPr>
        <p:blipFill>
          <a:blip r:embed="rId2"/>
          <a:stretch>
            <a:fillRect/>
          </a:stretch>
        </p:blipFill>
        <p:spPr>
          <a:xfrm>
            <a:off x="-509452" y="0"/>
            <a:ext cx="12858750" cy="6858000"/>
          </a:xfrm>
          <a:prstGeom prst="rect">
            <a:avLst/>
          </a:prstGeom>
        </p:spPr>
      </p:pic>
      <p:sp>
        <p:nvSpPr>
          <p:cNvPr id="4" name="TextBox 3">
            <a:extLst>
              <a:ext uri="{FF2B5EF4-FFF2-40B4-BE49-F238E27FC236}">
                <a16:creationId xmlns:a16="http://schemas.microsoft.com/office/drawing/2014/main" id="{ABD0C950-8F0E-8298-14B1-29598834CF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EA92E75C-BAF0-9540-0AB0-A5B8CD1F68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D34A848-180E-8BC3-BA59-FE8DFA44882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ལ་ལ་ན༌རེ། མི་བཤད་དགུ་བཤད་བྱེད་མཁན་འདིས་ཅི་སྨྲའམ་ཞེས་ཟེར་བ༌དང༌། ཡང་ལ་ལ་ན༌རེ། ཁོས་ཕལ་ཆེར་ཕྱི་ཕྱོགས་ཀྱི་ལྷའི་སྐོར་སྨྲ་བ་རེད་ཅེས་སྨྲས་སོ།། དེ་ནི་ཕོལ་ལོལ་གྱིས་སྐྱབས་མགོན་ཡེ་ཤུ་དང་ཁོང་གྲོངས་པ་ནས་སླར་གསོན་པའི་སྐོར་གྱི་ཆོས་བསྒྲགས་པའི་རྐྱེན་ཡིན་ནོ།།</a:t>
            </a:r>
            <a:endParaRPr lang="en-IN" sz="5400" dirty="0"/>
          </a:p>
        </p:txBody>
      </p:sp>
      <p:sp>
        <p:nvSpPr>
          <p:cNvPr id="4" name="TextBox 3">
            <a:extLst>
              <a:ext uri="{FF2B5EF4-FFF2-40B4-BE49-F238E27FC236}">
                <a16:creationId xmlns:a16="http://schemas.microsoft.com/office/drawing/2014/main" id="{70868901-4511-2E8B-1565-E652BDD13AB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Others said, “He seems to be advocating foreign gods.” They said this because Paul was proclaiming the good news of Jesus and the resurrection.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142"/>
    </mc:Choice>
    <mc:Fallback xmlns="">
      <p:transition spd="slow" advTm="1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2F3FE-8FAC-A95F-2D9A-8A2C3D6E9D83}"/>
              </a:ext>
            </a:extLst>
          </p:cNvPr>
          <p:cNvPicPr>
            <a:picLocks noChangeAspect="1"/>
          </p:cNvPicPr>
          <p:nvPr/>
        </p:nvPicPr>
        <p:blipFill>
          <a:blip r:embed="rId2"/>
          <a:stretch>
            <a:fillRect/>
          </a:stretch>
        </p:blipFill>
        <p:spPr>
          <a:xfrm>
            <a:off x="-1" y="0"/>
            <a:ext cx="12767553" cy="6858000"/>
          </a:xfrm>
          <a:prstGeom prst="rect">
            <a:avLst/>
          </a:prstGeom>
        </p:spPr>
      </p:pic>
      <p:sp>
        <p:nvSpPr>
          <p:cNvPr id="4" name="TextBox 3">
            <a:extLst>
              <a:ext uri="{FF2B5EF4-FFF2-40B4-BE49-F238E27FC236}">
                <a16:creationId xmlns:a16="http://schemas.microsoft.com/office/drawing/2014/main" id="{248FEC4E-3596-CE10-EEBA-CE5AF93D8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5551ABAE-6A17-042E-1964-E484F5BE03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5A8103F-E017-AB79-8465-08D06DF03F9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19དེ་ནས་མི་དེ་རྣམས་ཀྱིས་ཕོལ་ལོལ་ཁོང་ཉིད་ཨེ་རུ་ཕ་ཀའོ་ཚོགས་པ་དེར་ཁྲིད་དེ་ན༌རེ། ཁྱོད་ཀྱིས་སྨྲ་བཞིན་པའི་ལྟ་བ་གསར་པ་འདི་དག་ངེད་ཅག་གིས་ཤེས་རུང༌ངམ། </a:t>
            </a:r>
            <a:endParaRPr lang="en-IN" sz="2400" dirty="0"/>
          </a:p>
        </p:txBody>
      </p:sp>
      <p:sp>
        <p:nvSpPr>
          <p:cNvPr id="5" name="TextBox 4">
            <a:extLst>
              <a:ext uri="{FF2B5EF4-FFF2-40B4-BE49-F238E27FC236}">
                <a16:creationId xmlns:a16="http://schemas.microsoft.com/office/drawing/2014/main" id="{C9EC970D-4585-7A47-504C-7747720FB4C7}"/>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19So they took Paul and brought him to the Areopagus, where they asked him, “May we know what this new teaching is that you are presenting?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62"/>
    </mc:Choice>
    <mc:Fallback xmlns="">
      <p:transition spd="slow" advTm="1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68F8-10A7-0019-0F58-D2E8A36C4FCA}"/>
              </a:ext>
            </a:extLst>
          </p:cNvPr>
          <p:cNvPicPr>
            <a:picLocks noChangeAspect="1"/>
          </p:cNvPicPr>
          <p:nvPr/>
        </p:nvPicPr>
        <p:blipFill>
          <a:blip r:embed="rId2"/>
          <a:stretch>
            <a:fillRect/>
          </a:stretch>
        </p:blipFill>
        <p:spPr>
          <a:xfrm>
            <a:off x="0" y="0"/>
            <a:ext cx="12215478" cy="7067006"/>
          </a:xfrm>
          <a:prstGeom prst="rect">
            <a:avLst/>
          </a:prstGeom>
        </p:spPr>
      </p:pic>
      <p:sp>
        <p:nvSpPr>
          <p:cNvPr id="6" name="TextBox 5">
            <a:extLst>
              <a:ext uri="{FF2B5EF4-FFF2-40B4-BE49-F238E27FC236}">
                <a16:creationId xmlns:a16="http://schemas.microsoft.com/office/drawing/2014/main" id="{16B34667-D068-B428-DAFE-37FBB330AE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14CE1095-4474-143F-71C7-0C409652F4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491D806-0954-0922-AF86-C77A19E5F12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20རྒྱུ་མཚན་ནི་ཁྱོད་ཀྱི་ངོ་མཚར་བའི་དོན་འགའ་ངེད་རྣམས་ཀྱི་རྣ་བས་ཀྱང་ཐོས་བྱུང༌བས། ད་ལྟ་དོན་དེ་ཅི་ཡིན་པ་ཤེས་འདོད་ཅེས་སྨྲས་སོ།།</a:t>
            </a:r>
            <a:endParaRPr lang="en-IN" sz="2800" dirty="0"/>
          </a:p>
        </p:txBody>
      </p:sp>
      <p:sp>
        <p:nvSpPr>
          <p:cNvPr id="4" name="TextBox 3">
            <a:extLst>
              <a:ext uri="{FF2B5EF4-FFF2-40B4-BE49-F238E27FC236}">
                <a16:creationId xmlns:a16="http://schemas.microsoft.com/office/drawing/2014/main" id="{19454115-47AF-861A-042E-F9C158E2F8BC}"/>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20For you are bringing some strange notions to our ears, and we want to know what they mean.”</a:t>
            </a:r>
            <a:endParaRPr lang="en-IN" sz="2400" dirty="0"/>
          </a:p>
        </p:txBody>
      </p:sp>
    </p:spTree>
    <p:extLst>
      <p:ext uri="{BB962C8B-B14F-4D97-AF65-F5344CB8AC3E}">
        <p14:creationId xmlns:p14="http://schemas.microsoft.com/office/powerpoint/2010/main" val="2060075905"/>
      </p:ext>
    </p:extLst>
  </p:cSld>
  <p:clrMapOvr>
    <a:masterClrMapping/>
  </p:clrMapOvr>
  <mc:AlternateContent xmlns:mc="http://schemas.openxmlformats.org/markup-compatibility/2006" xmlns:p14="http://schemas.microsoft.com/office/powerpoint/2010/main">
    <mc:Choice Requires="p14">
      <p:transition spd="slow" p14:dur="2000" advTm="10850"/>
    </mc:Choice>
    <mc:Fallback xmlns="">
      <p:transition spd="slow" advTm="1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CFCBE-C929-2F7B-2D29-B07D13F74BF6}"/>
              </a:ext>
            </a:extLst>
          </p:cNvPr>
          <p:cNvPicPr>
            <a:picLocks noChangeAspect="1"/>
          </p:cNvPicPr>
          <p:nvPr/>
        </p:nvPicPr>
        <p:blipFill>
          <a:blip r:embed="rId2"/>
          <a:stretch>
            <a:fillRect/>
          </a:stretch>
        </p:blipFill>
        <p:spPr>
          <a:xfrm>
            <a:off x="-1" y="-117566"/>
            <a:ext cx="12207241" cy="6975566"/>
          </a:xfrm>
          <a:prstGeom prst="rect">
            <a:avLst/>
          </a:prstGeom>
        </p:spPr>
      </p:pic>
      <p:sp>
        <p:nvSpPr>
          <p:cNvPr id="4" name="TextBox 3">
            <a:extLst>
              <a:ext uri="{FF2B5EF4-FFF2-40B4-BE49-F238E27FC236}">
                <a16:creationId xmlns:a16="http://schemas.microsoft.com/office/drawing/2014/main" id="{9F9639D7-BF22-8CD6-C557-D3519E3B604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p>
        </p:txBody>
      </p:sp>
    </p:spTree>
    <p:extLst>
      <p:ext uri="{BB962C8B-B14F-4D97-AF65-F5344CB8AC3E}">
        <p14:creationId xmlns:p14="http://schemas.microsoft.com/office/powerpoint/2010/main" val="290362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51EC6F9-BE06-A1D6-680C-7B62EF2CB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7698C77-DC82-79C1-FC40-44363988E93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སྤྱིར་ཡ་ཏེན་གྱི་མི་དང་ཡུལ་དེར་གནས་སྐོར་དུ་ཡོང་བའི་མི་རྣམས་ཀྱིས་དོན་གཞན་ཅི་ཡང་མི་སྒྲུབ་པར་གཏམ་གསར་པ་ཁོ་ནར་ཉན་ཞིང༌སྨྲའོ།།</a:t>
            </a:r>
            <a:endParaRPr lang="en-IN" dirty="0"/>
          </a:p>
        </p:txBody>
      </p:sp>
      <p:sp>
        <p:nvSpPr>
          <p:cNvPr id="4" name="TextBox 3">
            <a:extLst>
              <a:ext uri="{FF2B5EF4-FFF2-40B4-BE49-F238E27FC236}">
                <a16:creationId xmlns:a16="http://schemas.microsoft.com/office/drawing/2014/main" id="{A6FD8E98-9CB1-D4CB-1B2A-A0FEA0CF797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21Now all the Athenians and foreigners who lived there spent their time doing nothing more than hearing and articulating new ideas.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311"/>
    </mc:Choice>
    <mc:Fallback xmlns="">
      <p:transition spd="slow" advTm="1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578A281E-4CB5-26E9-1BFD-63D1BC684130}"/>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EB5732-3964-4797-6333-809A6C116C85}"/>
              </a:ext>
            </a:extLst>
          </p:cNvPr>
          <p:cNvPicPr>
            <a:picLocks noChangeAspect="1"/>
          </p:cNvPicPr>
          <p:nvPr/>
        </p:nvPicPr>
        <p:blipFill>
          <a:blip r:embed="rId2"/>
          <a:stretch>
            <a:fillRect/>
          </a:stretch>
        </p:blipFill>
        <p:spPr>
          <a:xfrm>
            <a:off x="0" y="0"/>
            <a:ext cx="12301704" cy="6858000"/>
          </a:xfrm>
          <a:prstGeom prst="rect">
            <a:avLst/>
          </a:prstGeom>
        </p:spPr>
      </p:pic>
      <p:sp>
        <p:nvSpPr>
          <p:cNvPr id="6" name="TextBox 5">
            <a:extLst>
              <a:ext uri="{FF2B5EF4-FFF2-40B4-BE49-F238E27FC236}">
                <a16:creationId xmlns:a16="http://schemas.microsoft.com/office/drawing/2014/main" id="{79A69FBC-189F-2811-137F-D3D961020B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udio 41">
            <a:hlinkClick r:id="" action="ppaction://media"/>
            <a:extLst>
              <a:ext uri="{FF2B5EF4-FFF2-40B4-BE49-F238E27FC236}">
                <a16:creationId xmlns:a16="http://schemas.microsoft.com/office/drawing/2014/main" id="{BE029096-C8C2-A783-85AB-8BE0941828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18E4037-B107-C89C-60E6-939DB50DAE5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22དེ་ནས་ཕོལ་ལོལ་ཁོང་ཉིད་ཨེ་རུ་ཕ་ཀའོ་ཚོགས་པའི་དབུས་སུ་ཡར་བཞེངས་ཏེ་འདི་སྐད༌དུ། ཡ་ཏེན་གྱི་མི༌རྣམས། ངས་ཁྱོད་རྣམས་ཕྱོགས་ཀུན་ནས་ཆོས་ལ་ཤིན་ཏུ་དགའ་བ་མཐོང༌། </a:t>
            </a:r>
            <a:endParaRPr lang="en-IN" dirty="0"/>
          </a:p>
        </p:txBody>
      </p:sp>
      <p:sp>
        <p:nvSpPr>
          <p:cNvPr id="4" name="TextBox 3">
            <a:extLst>
              <a:ext uri="{FF2B5EF4-FFF2-40B4-BE49-F238E27FC236}">
                <a16:creationId xmlns:a16="http://schemas.microsoft.com/office/drawing/2014/main" id="{1569D971-AF18-507D-2EFB-7E199CA57F7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22Then Paul stood up in the meeting  of the Areopagus and said, “Men of Athens, I see that in every way you are very religious.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79"/>
    </mc:Choice>
    <mc:Fallback xmlns="">
      <p:transition spd="slow" advTm="1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63E15-C693-D52C-2551-5FAEB1F95D6E}"/>
              </a:ext>
            </a:extLst>
          </p:cNvPr>
          <p:cNvPicPr>
            <a:picLocks noChangeAspect="1"/>
          </p:cNvPicPr>
          <p:nvPr/>
        </p:nvPicPr>
        <p:blipFill>
          <a:blip r:embed="rId2"/>
          <a:stretch>
            <a:fillRect/>
          </a:stretch>
        </p:blipFill>
        <p:spPr>
          <a:xfrm>
            <a:off x="-453342" y="1"/>
            <a:ext cx="12645342" cy="6858000"/>
          </a:xfrm>
          <a:prstGeom prst="rect">
            <a:avLst/>
          </a:prstGeom>
        </p:spPr>
      </p:pic>
      <p:sp>
        <p:nvSpPr>
          <p:cNvPr id="4" name="TextBox 3">
            <a:extLst>
              <a:ext uri="{FF2B5EF4-FFF2-40B4-BE49-F238E27FC236}">
                <a16:creationId xmlns:a16="http://schemas.microsoft.com/office/drawing/2014/main" id="{A0093C73-D569-524D-CAE5-6AFFADC2FEF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18B9D6EB-05C4-C7F1-57E5-F3ED8DFF72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08526EA3-DD53-F3BD-7E11-812B1EDE219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23ང་རང་ཕྱོགས་བཞིར་འགྲིམས་པའི་དུས༌སུ། ཁྱོད་རྣམས་ཀྱིས་བསྙེན་བཀུར་བྱེད་པའི་རྟེན་དེ་དག་ལ་བལྟས༌ཚེ། མཆོད་ཁྲི་ཞིག་གི་སྟེང་དུ་རྒྱུས་མི་མངའ་བའི་དཀོན་མཆོག་གི་ཕྱིར་ཞེས་ཡི་གེ་བརྐོས་འདུག་པ་མཐོང༌བྱུང༌།</a:t>
            </a:r>
            <a:r>
              <a:rPr lang="en-IN" sz="5400" dirty="0">
                <a:solidFill>
                  <a:srgbClr val="777A7B"/>
                </a:solidFill>
                <a:latin typeface="Arial" panose="020B0604020202020204" pitchFamily="34" charset="0"/>
              </a:rPr>
              <a:t>…</a:t>
            </a:r>
            <a:endParaRPr lang="en-IN" dirty="0"/>
          </a:p>
        </p:txBody>
      </p:sp>
      <p:sp>
        <p:nvSpPr>
          <p:cNvPr id="7" name="TextBox 6">
            <a:extLst>
              <a:ext uri="{FF2B5EF4-FFF2-40B4-BE49-F238E27FC236}">
                <a16:creationId xmlns:a16="http://schemas.microsoft.com/office/drawing/2014/main" id="{ED6810AB-6931-8A4D-8FBF-A459B703A76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as I walked around and examined your objects of worship, I even found an altar with this inscription:</a:t>
            </a:r>
          </a:p>
          <a:p>
            <a:r>
              <a:rPr lang="en-US" sz="4000" dirty="0">
                <a:solidFill>
                  <a:srgbClr val="777A7B"/>
                </a:solidFill>
                <a:latin typeface="Arial" panose="020B0604020202020204" pitchFamily="34" charset="0"/>
              </a:rPr>
              <a:t>TO AN UNKNOWN GOD…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67"/>
    </mc:Choice>
    <mc:Fallback xmlns="">
      <p:transition spd="slow" advTm="1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526EB-91E5-242A-ED95-D627772DB472}"/>
              </a:ext>
            </a:extLst>
          </p:cNvPr>
          <p:cNvPicPr>
            <a:picLocks noChangeAspect="1"/>
          </p:cNvPicPr>
          <p:nvPr/>
        </p:nvPicPr>
        <p:blipFill>
          <a:blip r:embed="rId2"/>
          <a:stretch>
            <a:fillRect/>
          </a:stretch>
        </p:blipFill>
        <p:spPr>
          <a:xfrm>
            <a:off x="0" y="0"/>
            <a:ext cx="12225827" cy="6858000"/>
          </a:xfrm>
          <a:prstGeom prst="rect">
            <a:avLst/>
          </a:prstGeom>
        </p:spPr>
      </p:pic>
      <p:sp>
        <p:nvSpPr>
          <p:cNvPr id="4" name="TextBox 3">
            <a:extLst>
              <a:ext uri="{FF2B5EF4-FFF2-40B4-BE49-F238E27FC236}">
                <a16:creationId xmlns:a16="http://schemas.microsoft.com/office/drawing/2014/main" id="{19FDEFB7-8970-28C6-3CB3-8511B06FBEA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38696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F84FA77B-AD40-A04A-A809-FC2CE5423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67688A4-E7F4-093E-91B3-BCB9F221795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ཁྱོད་ཅག་གིས་མ་ཤེས་པར་བསྙེན་བཀུར་བྱེད་ཅིང་བདག་གིས་དོན་དེ་ཁྱོད་རྣམས་ལ་སྨྲ་བར༌བྱ་སྟེ། </a:t>
            </a:r>
            <a:endParaRPr lang="en-IN" dirty="0"/>
          </a:p>
        </p:txBody>
      </p:sp>
      <p:sp>
        <p:nvSpPr>
          <p:cNvPr id="4" name="TextBox 3">
            <a:extLst>
              <a:ext uri="{FF2B5EF4-FFF2-40B4-BE49-F238E27FC236}">
                <a16:creationId xmlns:a16="http://schemas.microsoft.com/office/drawing/2014/main" id="{50C02D0C-547B-CCDB-8640-13AC235B8A0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Therefore what you worship as something unknown, I now proclaim to you.</a:t>
            </a:r>
            <a:endParaRPr lang="en-IN" dirty="0"/>
          </a:p>
        </p:txBody>
      </p:sp>
    </p:spTree>
    <p:extLst>
      <p:ext uri="{BB962C8B-B14F-4D97-AF65-F5344CB8AC3E}">
        <p14:creationId xmlns:p14="http://schemas.microsoft.com/office/powerpoint/2010/main" val="207992140"/>
      </p:ext>
    </p:extLst>
  </p:cSld>
  <p:clrMapOvr>
    <a:masterClrMapping/>
  </p:clrMapOvr>
  <mc:AlternateContent xmlns:mc="http://schemas.openxmlformats.org/markup-compatibility/2006" xmlns:p14="http://schemas.microsoft.com/office/powerpoint/2010/main">
    <mc:Choice Requires="p14">
      <p:transition spd="slow" p14:dur="2000" advTm="5297"/>
    </mc:Choice>
    <mc:Fallback xmlns="">
      <p:transition spd="slow" advTm="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0DA0F-0497-172D-0F40-C788273FF1F8}"/>
              </a:ext>
            </a:extLst>
          </p:cNvPr>
          <p:cNvPicPr>
            <a:picLocks noChangeAspect="1"/>
          </p:cNvPicPr>
          <p:nvPr/>
        </p:nvPicPr>
        <p:blipFill>
          <a:blip r:embed="rId2"/>
          <a:stretch>
            <a:fillRect/>
          </a:stretch>
        </p:blipFill>
        <p:spPr>
          <a:xfrm>
            <a:off x="-101600" y="0"/>
            <a:ext cx="12293600" cy="6858000"/>
          </a:xfrm>
          <a:prstGeom prst="rect">
            <a:avLst/>
          </a:prstGeom>
        </p:spPr>
      </p:pic>
      <p:sp>
        <p:nvSpPr>
          <p:cNvPr id="4" name="TextBox 3">
            <a:extLst>
              <a:ext uri="{FF2B5EF4-FFF2-40B4-BE49-F238E27FC236}">
                <a16:creationId xmlns:a16="http://schemas.microsoft.com/office/drawing/2014/main" id="{5070774F-A465-A6CE-18A7-56D3DDC9B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19A1860-B500-17E7-0E68-AAD15C9247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9CAC436-7CF8-FDEF-B489-32496E543D9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ཡང་འཇིག་རྟེན་ཁམས་དང་གནས་དེར་ཡོད་པའི་དངོས་པོ་ཐམས་ཅད་སྐྲུན་མཁན་དཀོན་མཆོག་ནི་གནམ་ས་གཉིས་ཀྱི་བདག་པོ་ཡིན༌པས། ཁོང་ནི་མིའི་ལག་པས་བཟོས་པའི་མཆོད་ཁང་དུ་བཞུགས་པ་མིན་ནོ།།</a:t>
            </a:r>
            <a:endParaRPr lang="en-IN" sz="1600" dirty="0"/>
          </a:p>
        </p:txBody>
      </p:sp>
      <p:sp>
        <p:nvSpPr>
          <p:cNvPr id="4" name="TextBox 3">
            <a:extLst>
              <a:ext uri="{FF2B5EF4-FFF2-40B4-BE49-F238E27FC236}">
                <a16:creationId xmlns:a16="http://schemas.microsoft.com/office/drawing/2014/main" id="{F70E9854-53D6-596C-F6FD-34F997F690F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 God who made the world and everything in it is the Lord of heaven and earth and does not live in temples made by human hands.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750"/>
    </mc:Choice>
    <mc:Fallback xmlns="">
      <p:transition spd="slow" advTm="1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7B5A-4B42-6680-C575-752835C63D81}"/>
              </a:ext>
            </a:extLst>
          </p:cNvPr>
          <p:cNvPicPr>
            <a:picLocks noChangeAspect="1"/>
          </p:cNvPicPr>
          <p:nvPr/>
        </p:nvPicPr>
        <p:blipFill>
          <a:blip r:embed="rId2"/>
          <a:stretch>
            <a:fillRect/>
          </a:stretch>
        </p:blipFill>
        <p:spPr>
          <a:xfrm>
            <a:off x="-317500" y="0"/>
            <a:ext cx="12509500" cy="6858000"/>
          </a:xfrm>
          <a:prstGeom prst="rect">
            <a:avLst/>
          </a:prstGeom>
        </p:spPr>
      </p:pic>
      <p:sp>
        <p:nvSpPr>
          <p:cNvPr id="4" name="TextBox 3">
            <a:extLst>
              <a:ext uri="{FF2B5EF4-FFF2-40B4-BE49-F238E27FC236}">
                <a16:creationId xmlns:a16="http://schemas.microsoft.com/office/drawing/2014/main" id="{0281090D-7499-887D-FADE-D5B2BC7B3D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p>
        </p:txBody>
      </p:sp>
    </p:spTree>
    <p:extLst>
      <p:ext uri="{BB962C8B-B14F-4D97-AF65-F5344CB8AC3E}">
        <p14:creationId xmlns:p14="http://schemas.microsoft.com/office/powerpoint/2010/main" val="7913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EDB8EEA-0890-7218-5B97-C1973DDD7D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2438BEE-40C7-2CCB-08CD-D0CBE6EA5BF6}"/>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25ཡང་ཁོང་གིས་མི་རྣམས་ལ་ཚེ་སྲོག༌དང༌། དབུགས། དངོས་པོ་ཐམས་ཅད་བཅས་གནང༌བས། ཁོང་ལ་དགོས་མཁོ་ཅི་ཡང་མེད་ཅིང་མིའི་ལག་པས་ཁོང་ལ་ཞབས་ཕྱི་ཅི་ཡང་བསྒྲུབ་མི་དགོས་སོ།། </a:t>
            </a:r>
            <a:endParaRPr lang="en-IN" sz="1600" dirty="0"/>
          </a:p>
        </p:txBody>
      </p:sp>
      <p:sp>
        <p:nvSpPr>
          <p:cNvPr id="4" name="TextBox 3">
            <a:extLst>
              <a:ext uri="{FF2B5EF4-FFF2-40B4-BE49-F238E27FC236}">
                <a16:creationId xmlns:a16="http://schemas.microsoft.com/office/drawing/2014/main" id="{5169B540-41CD-B43C-F7B9-51C253AC5FD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25Nor is He served by human hands, as if He needed anything, because He Himself gives everyone life and breath and everything else.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74"/>
    </mc:Choice>
    <mc:Fallback xmlns="">
      <p:transition spd="slow" advTm="1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17</a:t>
            </a:r>
          </a:p>
          <a:p>
            <a:r>
              <a:rPr lang="bo-CN" sz="8000" b="1" i="0" dirty="0">
                <a:solidFill>
                  <a:srgbClr val="121212"/>
                </a:solidFill>
                <a:effectLst/>
                <a:latin typeface="Arial" panose="020B0604020202020204" pitchFamily="34" charset="0"/>
              </a:rPr>
              <a:t>ཨ་ཐེ་ནེ་གྲོང་ཁྱེར་དུ་འཕྲིན་བཟང་བསྒྲགས་པ།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in Athens – Acts 17:15-34 </a:t>
            </a:r>
            <a:endParaRPr lang="en-IN" sz="6000" dirty="0"/>
          </a:p>
        </p:txBody>
      </p:sp>
      <p:pic>
        <p:nvPicPr>
          <p:cNvPr id="11" name="Audio 10">
            <a:hlinkClick r:id="" action="ppaction://media"/>
            <a:extLst>
              <a:ext uri="{FF2B5EF4-FFF2-40B4-BE49-F238E27FC236}">
                <a16:creationId xmlns:a16="http://schemas.microsoft.com/office/drawing/2014/main" id="{0FAD222B-319C-691C-A30A-B021E60E34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58"/>
    </mc:Choice>
    <mc:Fallback xmlns="">
      <p:transition spd="slow" advTm="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2A032-62F7-8085-1B9A-1ECCCFA766CC}"/>
              </a:ext>
            </a:extLst>
          </p:cNvPr>
          <p:cNvPicPr>
            <a:picLocks noChangeAspect="1"/>
          </p:cNvPicPr>
          <p:nvPr/>
        </p:nvPicPr>
        <p:blipFill>
          <a:blip r:embed="rId2"/>
          <a:stretch>
            <a:fillRect/>
          </a:stretch>
        </p:blipFill>
        <p:spPr>
          <a:xfrm>
            <a:off x="-312249" y="0"/>
            <a:ext cx="12504249" cy="6858000"/>
          </a:xfrm>
          <a:prstGeom prst="rect">
            <a:avLst/>
          </a:prstGeom>
        </p:spPr>
      </p:pic>
      <p:sp>
        <p:nvSpPr>
          <p:cNvPr id="4" name="TextBox 3">
            <a:extLst>
              <a:ext uri="{FF2B5EF4-FFF2-40B4-BE49-F238E27FC236}">
                <a16:creationId xmlns:a16="http://schemas.microsoft.com/office/drawing/2014/main" id="{263BADB0-215D-2708-CF66-5CE36BB446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p>
        </p:txBody>
      </p:sp>
    </p:spTree>
    <p:extLst>
      <p:ext uri="{BB962C8B-B14F-4D97-AF65-F5344CB8AC3E}">
        <p14:creationId xmlns:p14="http://schemas.microsoft.com/office/powerpoint/2010/main" val="112651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7423B71-591B-EBC1-2EDB-8804295F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879D989-DACA-2F8D-2A41-B129EF90ACA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26ཁོང་གིས་མི་གཅིག་ནས་མིའི་རིགས་ཐམས་ཅད་བསྐྲུན་ཏེ་ས་གཞིའི་སྟེང་དུ་ཡོངས་སུ་གནས་པར་མཛད༌ཅིང༌། དེ་རྣམས་ཀྱི་ཚེ་ཚད་དང་སྡོད་མཚམས་ཀྱང་སྔར་ནས་ཐག་གིས་བཅད༌པ་ཡིན།</a:t>
            </a:r>
            <a:endParaRPr lang="en-IN" dirty="0"/>
          </a:p>
        </p:txBody>
      </p:sp>
      <p:sp>
        <p:nvSpPr>
          <p:cNvPr id="4" name="TextBox 3">
            <a:extLst>
              <a:ext uri="{FF2B5EF4-FFF2-40B4-BE49-F238E27FC236}">
                <a16:creationId xmlns:a16="http://schemas.microsoft.com/office/drawing/2014/main" id="{4C385231-5E9A-69A6-7812-9F4FCD6BB99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26From one man  He made every nation of men, that they should inhabit the whole earth; and He determined their appointed times and the boundaries of their lands.</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488"/>
    </mc:Choice>
    <mc:Fallback xmlns="">
      <p:transition spd="slow" advTm="1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E1506-354D-533B-A74E-EAFD11020704}"/>
              </a:ext>
            </a:extLst>
          </p:cNvPr>
          <p:cNvPicPr>
            <a:picLocks noChangeAspect="1"/>
          </p:cNvPicPr>
          <p:nvPr/>
        </p:nvPicPr>
        <p:blipFill>
          <a:blip r:embed="rId2"/>
          <a:stretch>
            <a:fillRect/>
          </a:stretch>
        </p:blipFill>
        <p:spPr>
          <a:xfrm>
            <a:off x="0" y="-439401"/>
            <a:ext cx="12192000" cy="7297401"/>
          </a:xfrm>
          <a:prstGeom prst="rect">
            <a:avLst/>
          </a:prstGeom>
        </p:spPr>
      </p:pic>
      <p:sp>
        <p:nvSpPr>
          <p:cNvPr id="4" name="TextBox 3">
            <a:extLst>
              <a:ext uri="{FF2B5EF4-FFF2-40B4-BE49-F238E27FC236}">
                <a16:creationId xmlns:a16="http://schemas.microsoft.com/office/drawing/2014/main" id="{CD38CC7A-C7DB-FE2A-D0B6-880568DC40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E639A727-263C-9F33-B11E-F9E1254BAC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D351441-DC1E-0052-4D13-4C66D1F331F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དཀོན་མཆོག་གིས་དེ་ལྟར་མཛད་དོན་ནི་མི་རྣམས་ཀྱིས་ཁོང་ཉིད་འཚོལ་ཞིང་ཡང་ཡང་བཙལ་ན་རྙེད་སྲིད་པའི་ཕྱིར་ཡིན༌ལ། དོན་དམ་དུ་ཁོང་ནི་བདག་ཅག་མི་རེ་རེ་དང་རྒྱང་ཐག་མི་རིང་བའི་གནས་སུ་བཞུགས་ཡོད། </a:t>
            </a:r>
            <a:endParaRPr lang="en-IN" sz="1400" dirty="0"/>
          </a:p>
        </p:txBody>
      </p:sp>
      <p:sp>
        <p:nvSpPr>
          <p:cNvPr id="4" name="TextBox 3">
            <a:extLst>
              <a:ext uri="{FF2B5EF4-FFF2-40B4-BE49-F238E27FC236}">
                <a16:creationId xmlns:a16="http://schemas.microsoft.com/office/drawing/2014/main" id="{5F024C4B-9F58-B8C6-2D00-9885A5F8D36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27God intended that they would seek Him and perhaps reach out for Him and find Him, though He is not far from each one of us.</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291"/>
    </mc:Choice>
    <mc:Fallback xmlns="">
      <p:transition spd="slow" advTm="10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6480D-F1A1-8CDC-961C-041B5C19DB5F}"/>
              </a:ext>
            </a:extLst>
          </p:cNvPr>
          <p:cNvPicPr>
            <a:picLocks noChangeAspect="1"/>
          </p:cNvPicPr>
          <p:nvPr/>
        </p:nvPicPr>
        <p:blipFill>
          <a:blip r:embed="rId2"/>
          <a:stretch>
            <a:fillRect/>
          </a:stretch>
        </p:blipFill>
        <p:spPr>
          <a:xfrm>
            <a:off x="1" y="-77404"/>
            <a:ext cx="12192000" cy="6935404"/>
          </a:xfrm>
          <a:prstGeom prst="rect">
            <a:avLst/>
          </a:prstGeom>
        </p:spPr>
      </p:pic>
      <p:sp>
        <p:nvSpPr>
          <p:cNvPr id="4" name="TextBox 3">
            <a:extLst>
              <a:ext uri="{FF2B5EF4-FFF2-40B4-BE49-F238E27FC236}">
                <a16:creationId xmlns:a16="http://schemas.microsoft.com/office/drawing/2014/main" id="{481CC48E-9E60-42FC-84AB-949ABE1011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17:27</a:t>
            </a: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69877E80-999A-0A20-5AE5-2232C1BA56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F4056D2-4AA7-DC86-F5C4-634B1E6744E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28དེ་ཡང་ཇི་སྐད༌དུ།</a:t>
            </a:r>
          </a:p>
          <a:p>
            <a:r>
              <a:rPr lang="bo-CN" sz="5400" dirty="0">
                <a:solidFill>
                  <a:srgbClr val="777A7B"/>
                </a:solidFill>
                <a:latin typeface="Arial" panose="020B0604020202020204" pitchFamily="34" charset="0"/>
              </a:rPr>
              <a:t>ངེད་རྣམས་འཚོ་ཞིང་འགུལ་སྐྱོད་བྱེད་པ༌དང༌།།</a:t>
            </a:r>
          </a:p>
          <a:p>
            <a:r>
              <a:rPr lang="bo-CN" sz="5400" dirty="0">
                <a:solidFill>
                  <a:srgbClr val="777A7B"/>
                </a:solidFill>
                <a:latin typeface="Arial" panose="020B0604020202020204" pitchFamily="34" charset="0"/>
              </a:rPr>
              <a:t>གནས་པ་འདི་ནི་ཁོང་ལ་བརྟེན་པ༌ཡིན།།</a:t>
            </a:r>
          </a:p>
          <a:p>
            <a:r>
              <a:rPr lang="bo-CN" sz="5400" dirty="0">
                <a:solidFill>
                  <a:srgbClr val="777A7B"/>
                </a:solidFill>
                <a:latin typeface="Arial" panose="020B0604020202020204" pitchFamily="34" charset="0"/>
              </a:rPr>
              <a:t>ཞེས༌པའོ།། དེ་ཡང་ཁྱོད་ཅག་ལས་སྙན་ངག་པ་ལ་ལ་ན༌རེ།</a:t>
            </a:r>
          </a:p>
          <a:p>
            <a:r>
              <a:rPr lang="bo-CN" sz="5400" dirty="0">
                <a:solidFill>
                  <a:srgbClr val="777A7B"/>
                </a:solidFill>
                <a:latin typeface="Arial" panose="020B0604020202020204" pitchFamily="34" charset="0"/>
              </a:rPr>
              <a:t>བདག་ཅག་ཀྱང་ནི་ཁོང་གི་བུ་ཕྲུག་ཡིན།།</a:t>
            </a:r>
          </a:p>
          <a:p>
            <a:r>
              <a:rPr lang="bo-CN" sz="5400" dirty="0">
                <a:solidFill>
                  <a:srgbClr val="777A7B"/>
                </a:solidFill>
                <a:latin typeface="Arial" panose="020B0604020202020204" pitchFamily="34" charset="0"/>
              </a:rPr>
              <a:t>ཞེས་སྨྲས་པ་དང་མཚུངས་སོ།། </a:t>
            </a:r>
            <a:endParaRPr lang="en-IN" sz="1600" dirty="0"/>
          </a:p>
        </p:txBody>
      </p:sp>
      <p:sp>
        <p:nvSpPr>
          <p:cNvPr id="4" name="TextBox 3">
            <a:extLst>
              <a:ext uri="{FF2B5EF4-FFF2-40B4-BE49-F238E27FC236}">
                <a16:creationId xmlns:a16="http://schemas.microsoft.com/office/drawing/2014/main" id="{BED0EC22-2586-81CD-A7FC-25EBE5C12BF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28‘For in Him we live and move and have our being.’ As some of your own poets have said, ‘We are His offspring.’</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170"/>
    </mc:Choice>
    <mc:Fallback xmlns="">
      <p:transition spd="slow" advTm="1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17:28</a:t>
            </a: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998AE5E4-946B-A9B5-7E85-7C9DDB89C7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ACF613C-427D-1B16-5D47-1C7AC7305BC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29དེའི༌ཕྱིར། བདག་ཅག་ནི་དཀོན་མཆོག་གི་བུ་ཕྲུག་ཡིན་པས་དཀོན་མཆོག་གི་ངོ་བོ་ནི་མིས་རང་གི་ལག་རྩལ་དང་བློ་རིག་ལ་བརྟེན་ནས་གསེར༌དང༌དངུལ། རྡོ་སོགས་ལ་བརྐོས་པའི་སྐུ་དང་འདྲ་བར་བསམ་མི་རུང་ངོ༌།། </a:t>
            </a:r>
            <a:endParaRPr lang="en-IN" dirty="0"/>
          </a:p>
        </p:txBody>
      </p:sp>
      <p:sp>
        <p:nvSpPr>
          <p:cNvPr id="4" name="TextBox 3">
            <a:extLst>
              <a:ext uri="{FF2B5EF4-FFF2-40B4-BE49-F238E27FC236}">
                <a16:creationId xmlns:a16="http://schemas.microsoft.com/office/drawing/2014/main" id="{5573BD07-0954-9A5E-08D3-9E03ED3EE52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29Therefore, being offspring of God, we should not think that the Divine Being is like gold or silver or stone, an image formed by man’s skill and imagination.</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525"/>
    </mc:Choice>
    <mc:Fallback xmlns="">
      <p:transition spd="slow" advTm="1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9ACFA-AB9D-EBE4-1107-A8A8BA6391DA}"/>
              </a:ext>
            </a:extLst>
          </p:cNvPr>
          <p:cNvPicPr>
            <a:picLocks noChangeAspect="1"/>
          </p:cNvPicPr>
          <p:nvPr/>
        </p:nvPicPr>
        <p:blipFill>
          <a:blip r:embed="rId2"/>
          <a:stretch>
            <a:fillRect/>
          </a:stretch>
        </p:blipFill>
        <p:spPr>
          <a:xfrm>
            <a:off x="0" y="0"/>
            <a:ext cx="13965382" cy="6858000"/>
          </a:xfrm>
          <a:prstGeom prst="rect">
            <a:avLst/>
          </a:prstGeom>
        </p:spPr>
      </p:pic>
      <p:sp>
        <p:nvSpPr>
          <p:cNvPr id="4" name="TextBox 3">
            <a:extLst>
              <a:ext uri="{FF2B5EF4-FFF2-40B4-BE49-F238E27FC236}">
                <a16:creationId xmlns:a16="http://schemas.microsoft.com/office/drawing/2014/main" id="{6320A4EE-5161-690C-3701-8821E6969B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17:29</a:t>
            </a:r>
          </a:p>
        </p:txBody>
      </p:sp>
    </p:spTree>
    <p:extLst>
      <p:ext uri="{BB962C8B-B14F-4D97-AF65-F5344CB8AC3E}">
        <p14:creationId xmlns:p14="http://schemas.microsoft.com/office/powerpoint/2010/main" val="129247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CA26C37-9EE9-C445-DAF1-347E453C91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37B1300-13C8-86A9-40C5-5D67D5F4FBA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30དེ་ཡང་འཇིག་རྟེན་པ་རྣམས་རྨོངས་པའི་དུས་སུ་དཀོན་མཆོག་གིས་དེ་དག་ལ་རྩད་ཞིབ་མ་མཛད༌ཀྱང༌། ད་ལྟ་ཡུལ་ཕྱོགས་སོ་སོའི་མི་ཐམས་ཅད་ལ་འགྱོད་བཤགས་བྱེད་དགོས་པའི་བཀའ་གནང༌བ་རེད།</a:t>
            </a:r>
            <a:endParaRPr lang="en-IN" dirty="0"/>
          </a:p>
        </p:txBody>
      </p:sp>
      <p:sp>
        <p:nvSpPr>
          <p:cNvPr id="4" name="TextBox 3">
            <a:extLst>
              <a:ext uri="{FF2B5EF4-FFF2-40B4-BE49-F238E27FC236}">
                <a16:creationId xmlns:a16="http://schemas.microsoft.com/office/drawing/2014/main" id="{232992C4-1F50-8C8D-DCDE-4F20736B2D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30Although God overlooked the ignorance of earlier times, He now commands all people everywhere to repent.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048"/>
    </mc:Choice>
    <mc:Fallback xmlns="">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E0316-8B49-84A1-E5EA-87DA355BA7BA}"/>
              </a:ext>
            </a:extLst>
          </p:cNvPr>
          <p:cNvPicPr>
            <a:picLocks noChangeAspect="1"/>
          </p:cNvPicPr>
          <p:nvPr/>
        </p:nvPicPr>
        <p:blipFill>
          <a:blip r:embed="rId2"/>
          <a:stretch>
            <a:fillRect/>
          </a:stretch>
        </p:blipFill>
        <p:spPr>
          <a:xfrm>
            <a:off x="0" y="0"/>
            <a:ext cx="12192000" cy="7361544"/>
          </a:xfrm>
          <a:prstGeom prst="rect">
            <a:avLst/>
          </a:prstGeom>
        </p:spPr>
      </p:pic>
      <p:sp>
        <p:nvSpPr>
          <p:cNvPr id="3" name="TextBox 2">
            <a:extLst>
              <a:ext uri="{FF2B5EF4-FFF2-40B4-BE49-F238E27FC236}">
                <a16:creationId xmlns:a16="http://schemas.microsoft.com/office/drawing/2014/main" id="{8F0C0D8D-9D28-B540-A9A3-3C4E94860581}"/>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3609A04B-58D7-C046-F3A9-D89D608B190B}"/>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2B0E8-DCC5-F8A8-14CC-0C13BDA78AAB}"/>
              </a:ext>
            </a:extLst>
          </p:cNvPr>
          <p:cNvPicPr>
            <a:picLocks noChangeAspect="1"/>
          </p:cNvPicPr>
          <p:nvPr/>
        </p:nvPicPr>
        <p:blipFill>
          <a:blip r:embed="rId2"/>
          <a:stretch>
            <a:fillRect/>
          </a:stretch>
        </p:blipFill>
        <p:spPr>
          <a:xfrm>
            <a:off x="-1718094" y="0"/>
            <a:ext cx="13910094" cy="6858000"/>
          </a:xfrm>
          <a:prstGeom prst="rect">
            <a:avLst/>
          </a:prstGeom>
        </p:spPr>
      </p:pic>
      <p:sp>
        <p:nvSpPr>
          <p:cNvPr id="4" name="TextBox 3">
            <a:extLst>
              <a:ext uri="{FF2B5EF4-FFF2-40B4-BE49-F238E27FC236}">
                <a16:creationId xmlns:a16="http://schemas.microsoft.com/office/drawing/2014/main" id="{789CA704-2F84-7B5D-6768-5A9D16CAE8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17:30</a:t>
            </a:r>
          </a:p>
        </p:txBody>
      </p:sp>
    </p:spTree>
    <p:extLst>
      <p:ext uri="{BB962C8B-B14F-4D97-AF65-F5344CB8AC3E}">
        <p14:creationId xmlns:p14="http://schemas.microsoft.com/office/powerpoint/2010/main" val="1014080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DC0B52A-E8F5-54DC-A2BC-A34BAB3B6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8870709-281C-8FB8-695E-0C1CAFC6D153}"/>
              </a:ext>
            </a:extLst>
          </p:cNvPr>
          <p:cNvSpPr txBox="1"/>
          <p:nvPr/>
        </p:nvSpPr>
        <p:spPr>
          <a:xfrm>
            <a:off x="606746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31རྒྱུ་མཚན་ནི་ཁོང་གིས་སྔ་མོ་ནས་ཐག་གིས་བཅད་པ་བཞིན། ཉིན་ཞིག་ལ་རང་གིས་བསྐོས་པའི་སྐྱེས་བུ་དམ་པ་དེ་བརྒྱུད༌ནས། </a:t>
            </a:r>
            <a:r>
              <a:rPr lang="en-IN" sz="48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3F2F1960-877E-23BB-D1FA-FA9B6AB07F36}"/>
              </a:ext>
            </a:extLst>
          </p:cNvPr>
          <p:cNvSpPr txBox="1"/>
          <p:nvPr/>
        </p:nvSpPr>
        <p:spPr>
          <a:xfrm>
            <a:off x="8229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 He has set a day when He will judge the world with justice by the Man He has appointed…</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198"/>
    </mc:Choice>
    <mc:Fallback xmlns="">
      <p:transition spd="slow" advTm="1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417886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1E9212F3-4641-8506-A9A3-B8A8F8DC37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B427BA7-3385-22FD-2BC7-09E439518E9A}"/>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འཇིག་རྟེན་གྱི་མི་ཀུན་ལ་དྲང་བདེན་གྱི་ངང་ནས་ལེགས་ཉེས་ཀྱི་ཁྲིམས་ཐག་གཅོད་པར་འགྱུར་བ༌དང༌། སྐྱེས་བུ་དམ་པ་དེ་གྲོངས་པ་ནས་སླར་གསོན་པར་མཛད་པའི་སྒོ་ནས་མི་ཐམས་ཅད་ལ་བདེན་དཔང་མཛད་མྱོང་ཞེས་གསུངས༌སོ།།</a:t>
            </a:r>
            <a:endParaRPr lang="en-IN" dirty="0"/>
          </a:p>
        </p:txBody>
      </p:sp>
      <p:sp>
        <p:nvSpPr>
          <p:cNvPr id="4" name="TextBox 3">
            <a:extLst>
              <a:ext uri="{FF2B5EF4-FFF2-40B4-BE49-F238E27FC236}">
                <a16:creationId xmlns:a16="http://schemas.microsoft.com/office/drawing/2014/main" id="{68E6BED1-2737-6897-DCBA-17B6D8B4ED05}"/>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He has given proof of this to everyone by raising Him from the dead.”</a:t>
            </a:r>
            <a:endParaRPr lang="en-IN" dirty="0"/>
          </a:p>
        </p:txBody>
      </p:sp>
    </p:spTree>
    <p:extLst>
      <p:ext uri="{BB962C8B-B14F-4D97-AF65-F5344CB8AC3E}">
        <p14:creationId xmlns:p14="http://schemas.microsoft.com/office/powerpoint/2010/main" val="2735905384"/>
      </p:ext>
    </p:extLst>
  </p:cSld>
  <p:clrMapOvr>
    <a:masterClrMapping/>
  </p:clrMapOvr>
  <mc:AlternateContent xmlns:mc="http://schemas.openxmlformats.org/markup-compatibility/2006" xmlns:p14="http://schemas.microsoft.com/office/powerpoint/2010/main">
    <mc:Choice Requires="p14">
      <p:transition spd="slow" p14:dur="2000" advTm="9286"/>
    </mc:Choice>
    <mc:Fallback xmlns="">
      <p:transition spd="slow" advTm="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BF5F2-177C-5555-537E-62820BF136F9}"/>
              </a:ext>
            </a:extLst>
          </p:cNvPr>
          <p:cNvPicPr>
            <a:picLocks noChangeAspect="1"/>
          </p:cNvPicPr>
          <p:nvPr/>
        </p:nvPicPr>
        <p:blipFill>
          <a:blip r:embed="rId2"/>
          <a:stretch>
            <a:fillRect/>
          </a:stretch>
        </p:blipFill>
        <p:spPr>
          <a:xfrm>
            <a:off x="-815529" y="0"/>
            <a:ext cx="13007529" cy="6858000"/>
          </a:xfrm>
          <a:prstGeom prst="rect">
            <a:avLst/>
          </a:prstGeom>
        </p:spPr>
      </p:pic>
      <p:sp>
        <p:nvSpPr>
          <p:cNvPr id="4" name="TextBox 3">
            <a:extLst>
              <a:ext uri="{FF2B5EF4-FFF2-40B4-BE49-F238E27FC236}">
                <a16:creationId xmlns:a16="http://schemas.microsoft.com/office/drawing/2014/main" id="{C09D7ABF-6D83-FCC5-9069-88515B8BC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285940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8BAFA5A-E4AA-3EB9-1CCC-23F652D933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B1B3DCE-CFCA-E20D-0757-D4358486B32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32མི་དེ་རྣམས་ཀྱིས་གྲོངས་པ་ནས་སླར་གསོན་པའི་གཏམ་དེ་ཐོས་ནས་མི་འགའ་ཞིག་གིས་འཕྱ་ཞིང་སྨོད་པ༌དང༌། ཡང་མི་འགའ་ཞིག་གིས་ཁྱོད་ཀྱི་གཏམ་དེ་ལ་ངེད་ཅག་གིས་ཡང་བསྐྱར་མཉན་པར་བྱའོ་ཞེས་སྨྲས་སོ།། 33དེ་ནས་ཕོལ་ལོལ་མི་ཚོགས་ཀྱི་ཁྲོད་ནས་ཕྱི་རོལ་ཏུ་ཕེབས་སོ།། </a:t>
            </a:r>
            <a:endParaRPr lang="en-IN" sz="1600" dirty="0"/>
          </a:p>
        </p:txBody>
      </p:sp>
      <p:sp>
        <p:nvSpPr>
          <p:cNvPr id="4" name="TextBox 3">
            <a:extLst>
              <a:ext uri="{FF2B5EF4-FFF2-40B4-BE49-F238E27FC236}">
                <a16:creationId xmlns:a16="http://schemas.microsoft.com/office/drawing/2014/main" id="{F9A674D0-13BC-7F59-0ED3-B5FAD89F8EC2}"/>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32When they heard about the resurrection of the dead, some began to mock him, but others said, “We want to hear you again on this topic.” 33At that, Paul left the Areopagus.</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759"/>
    </mc:Choice>
    <mc:Fallback xmlns="">
      <p:transition spd="slow" advTm="1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08827-B17E-1F77-B795-8F8AA7AF6585}"/>
              </a:ext>
            </a:extLst>
          </p:cNvPr>
          <p:cNvPicPr>
            <a:picLocks noChangeAspect="1"/>
          </p:cNvPicPr>
          <p:nvPr/>
        </p:nvPicPr>
        <p:blipFill>
          <a:blip r:embed="rId2"/>
          <a:stretch>
            <a:fillRect/>
          </a:stretch>
        </p:blipFill>
        <p:spPr>
          <a:xfrm>
            <a:off x="-1" y="1"/>
            <a:ext cx="12498225" cy="6858000"/>
          </a:xfrm>
          <a:prstGeom prst="rect">
            <a:avLst/>
          </a:prstGeom>
        </p:spPr>
      </p:pic>
      <p:sp>
        <p:nvSpPr>
          <p:cNvPr id="4" name="TextBox 3">
            <a:extLst>
              <a:ext uri="{FF2B5EF4-FFF2-40B4-BE49-F238E27FC236}">
                <a16:creationId xmlns:a16="http://schemas.microsoft.com/office/drawing/2014/main" id="{FDF47FEA-0E1F-D479-0C00-38C44CF71A45}"/>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17:32,33</a:t>
            </a:r>
          </a:p>
        </p:txBody>
      </p:sp>
    </p:spTree>
    <p:extLst>
      <p:ext uri="{BB962C8B-B14F-4D97-AF65-F5344CB8AC3E}">
        <p14:creationId xmlns:p14="http://schemas.microsoft.com/office/powerpoint/2010/main" val="333605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AEBA4BC4-B304-E0AF-9136-77EE2C4A7F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00365BA-59AD-B2B6-5C46-49B9B5BACF6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34འོན༌ཀྱང༌། མི་ཁ་ཤས་ཁོང་དང་འགྲོགས་ཤིང་གཙོ་བོ་ལ་དད་པར་གྱུར་ཏོ།། དེ་དག་གི་ཁྲོད་དུ་ཨེ་རུ་ཕ་ཀའོ་ཚོགས་པ་ལ་གཏོགས༌ཤིང༌མིང་ལ་ཏཱ་ཨོ་ནེ་སི་ཞེས་འབོད་པ་དེ༌དང༌། ཡང་མིང་ལ་ཏཱ་མ་རོས་ཞེས་འབོད་པའི་བུད་མེད་ཅིག༌དང༌། གཞན་ཡང་མི་འགའ་ཤས་ཡོད༌དོ།།</a:t>
            </a:r>
            <a:endParaRPr lang="en-IN" sz="1600" dirty="0"/>
          </a:p>
        </p:txBody>
      </p:sp>
      <p:sp>
        <p:nvSpPr>
          <p:cNvPr id="4" name="TextBox 3">
            <a:extLst>
              <a:ext uri="{FF2B5EF4-FFF2-40B4-BE49-F238E27FC236}">
                <a16:creationId xmlns:a16="http://schemas.microsoft.com/office/drawing/2014/main" id="{AE5A738A-3FAB-DA5C-0070-97BB2A0559C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some  joined him and believed, including Dionysius the Areopagite, a woman named Damaris, and others who were with them.</a:t>
            </a:r>
            <a:endParaRPr lang="en-IN" sz="2000" dirty="0"/>
          </a:p>
        </p:txBody>
      </p:sp>
    </p:spTree>
    <p:extLst>
      <p:ext uri="{BB962C8B-B14F-4D97-AF65-F5344CB8AC3E}">
        <p14:creationId xmlns:p14="http://schemas.microsoft.com/office/powerpoint/2010/main" val="568388774"/>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2" name="TextBox 1">
            <a:extLst>
              <a:ext uri="{FF2B5EF4-FFF2-40B4-BE49-F238E27FC236}">
                <a16:creationId xmlns:a16="http://schemas.microsoft.com/office/drawing/2014/main" id="{1C870612-5E7C-A4E0-23BE-A746594281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p>
        </p:txBody>
      </p:sp>
    </p:spTree>
    <p:extLst>
      <p:ext uri="{BB962C8B-B14F-4D97-AF65-F5344CB8AC3E}">
        <p14:creationId xmlns:p14="http://schemas.microsoft.com/office/powerpoint/2010/main" val="11555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C767D6A-1FDE-767B-4751-4283E7303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0F1CEFF-392C-A01A-D20B-581534FEA04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15དེ་ཡང་སྐྱེལ་མ་བྱེད་མཁན་རྣམས་ཀྱིས་ཕོལ་ལོལ་བྱ་བ་ཡ་ཏེན་དུ་བསྐྱལ་བ་དང་། ཕོལ་ལོལ་གྱིས་སི་ལཱ་དང་ཐི་མོ་ཐེ་གཉིས་ཀྱང་མྱུར་དུ་ཁོང་གི་དྲུང་དུ་ཡོང་དགོས་པའི་བཀའ་གནང་ཞིང་སྐྱེལ་མ་རྣམས་ཕྱིར་ལོག༌གོ།</a:t>
            </a:r>
            <a:endParaRPr lang="en-IN" dirty="0"/>
          </a:p>
        </p:txBody>
      </p:sp>
      <p:sp>
        <p:nvSpPr>
          <p:cNvPr id="4" name="TextBox 3">
            <a:extLst>
              <a:ext uri="{FF2B5EF4-FFF2-40B4-BE49-F238E27FC236}">
                <a16:creationId xmlns:a16="http://schemas.microsoft.com/office/drawing/2014/main" id="{B3B7A59E-32CC-14CD-667D-7B8322F3EE4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359"/>
    </mc:Choice>
    <mc:Fallback xmlns="">
      <p:transition spd="slow" advTm="1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3D0C9-1B19-F6FC-327A-12BDD4624E4A}"/>
              </a:ext>
            </a:extLst>
          </p:cNvPr>
          <p:cNvPicPr>
            <a:picLocks noChangeAspect="1"/>
          </p:cNvPicPr>
          <p:nvPr/>
        </p:nvPicPr>
        <p:blipFill>
          <a:blip r:embed="rId2"/>
          <a:stretch>
            <a:fillRect/>
          </a:stretch>
        </p:blipFill>
        <p:spPr>
          <a:xfrm>
            <a:off x="0" y="0"/>
            <a:ext cx="12973050" cy="6858000"/>
          </a:xfrm>
          <a:prstGeom prst="rect">
            <a:avLst/>
          </a:prstGeom>
        </p:spPr>
      </p:pic>
      <p:sp>
        <p:nvSpPr>
          <p:cNvPr id="4" name="TextBox 3">
            <a:extLst>
              <a:ext uri="{FF2B5EF4-FFF2-40B4-BE49-F238E27FC236}">
                <a16:creationId xmlns:a16="http://schemas.microsoft.com/office/drawing/2014/main" id="{A127D341-C222-0993-C1A1-E6F1985C7AD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EBBC9C3-2504-F4F9-A6C6-40B466B911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C179F6E-3326-A835-EC53-337519467FC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16དེ་ཡང་ཕོལ་ལོལ་གྱིས་ཡ་ཏེན་དུ་སི་ལཱ་དང་ཐི་མོ་ཐེ་གཉིས་ལ་སྒུག་པའི་དུས༌སུ། གྲོང་ཁྱེར་ཡོངས་སུ་ལྷ་སྐུ་སྣ་ཚོགས་ཀྱིས་གང་ཡོད་པ་མཐོང་སྟེ་སེམས་འཁྲུག་པར་གྱུར༌པས། </a:t>
            </a:r>
            <a:endParaRPr lang="en-IN" sz="1600" dirty="0"/>
          </a:p>
        </p:txBody>
      </p:sp>
      <p:sp>
        <p:nvSpPr>
          <p:cNvPr id="4" name="TextBox 3">
            <a:extLst>
              <a:ext uri="{FF2B5EF4-FFF2-40B4-BE49-F238E27FC236}">
                <a16:creationId xmlns:a16="http://schemas.microsoft.com/office/drawing/2014/main" id="{5895D83B-B133-F8FE-EB34-AE295DB472F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16While Paul was waiting for them in Athens, he was deeply disturbed in his spirit to see that the city was full of idols.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19"/>
    </mc:Choice>
    <mc:Fallback xmlns="">
      <p:transition spd="slow" advTm="1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CF7F-8C59-E63C-A174-DFB99D6066FC}"/>
              </a:ext>
            </a:extLst>
          </p:cNvPr>
          <p:cNvPicPr>
            <a:picLocks noChangeAspect="1"/>
          </p:cNvPicPr>
          <p:nvPr/>
        </p:nvPicPr>
        <p:blipFill>
          <a:blip r:embed="rId2"/>
          <a:stretch>
            <a:fillRect/>
          </a:stretch>
        </p:blipFill>
        <p:spPr>
          <a:xfrm>
            <a:off x="0" y="0"/>
            <a:ext cx="12692418" cy="6858000"/>
          </a:xfrm>
          <a:prstGeom prst="rect">
            <a:avLst/>
          </a:prstGeom>
        </p:spPr>
      </p:pic>
      <p:sp>
        <p:nvSpPr>
          <p:cNvPr id="4" name="TextBox 3">
            <a:extLst>
              <a:ext uri="{FF2B5EF4-FFF2-40B4-BE49-F238E27FC236}">
                <a16:creationId xmlns:a16="http://schemas.microsoft.com/office/drawing/2014/main" id="{89AA170F-3747-A797-C070-EECDC6F316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809D24FE-7FBB-091A-C8B0-3788668405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F2DB875-00D0-4A0E-29AA-84836CA5870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17ཡ་ཧུ་དཱ་པའི་ཆོས་ཁང་ནས་ཡ་ཧུ་དཱ་པ་དང་དཀོན་མཆོག་ལ་དད་གུས་ཡོད་པའི་ཕྱི་ཕྱོགས་པ༌དང༌། གཞན་ཡང་ཉིན་རེ་བཞིན་ཁྲོམ་སྲང་ནས་ཕྲད་པའི་མི་རྣམས་ལ་རྩོད་གླེང་བྱས་སོ།།</a:t>
            </a:r>
            <a:endParaRPr lang="en-IN" dirty="0"/>
          </a:p>
        </p:txBody>
      </p:sp>
      <p:sp>
        <p:nvSpPr>
          <p:cNvPr id="4" name="TextBox 3">
            <a:extLst>
              <a:ext uri="{FF2B5EF4-FFF2-40B4-BE49-F238E27FC236}">
                <a16:creationId xmlns:a16="http://schemas.microsoft.com/office/drawing/2014/main" id="{D67F5286-6667-0D15-00F2-537B3333D5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he reasoned in the synagogue with the Jews and God-fearing Gentiles, and in the marketplace with those he met each day.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571"/>
    </mc:Choice>
    <mc:Fallback xmlns="">
      <p:transition spd="slow" advTm="1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4276</TotalTime>
  <Words>1981</Words>
  <Application>Microsoft Office PowerPoint</Application>
  <PresentationFormat>Widescreen</PresentationFormat>
  <Paragraphs>101</Paragraphs>
  <Slides>48</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2025-05-28T11:21:13Z</dcterms:modified>
</cp:coreProperties>
</file>